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4" r:id="rId1"/>
  </p:sldMasterIdLst>
  <p:notesMasterIdLst>
    <p:notesMasterId r:id="rId23"/>
  </p:notesMasterIdLst>
  <p:sldIdLst>
    <p:sldId id="256" r:id="rId2"/>
    <p:sldId id="259" r:id="rId3"/>
    <p:sldId id="261" r:id="rId4"/>
    <p:sldId id="262" r:id="rId5"/>
    <p:sldId id="263" r:id="rId6"/>
    <p:sldId id="260" r:id="rId7"/>
    <p:sldId id="264" r:id="rId8"/>
    <p:sldId id="266" r:id="rId9"/>
    <p:sldId id="342" r:id="rId10"/>
    <p:sldId id="265" r:id="rId11"/>
    <p:sldId id="277" r:id="rId12"/>
    <p:sldId id="345" r:id="rId13"/>
    <p:sldId id="346" r:id="rId14"/>
    <p:sldId id="344" r:id="rId15"/>
    <p:sldId id="343" r:id="rId16"/>
    <p:sldId id="352" r:id="rId17"/>
    <p:sldId id="347" r:id="rId18"/>
    <p:sldId id="348" r:id="rId19"/>
    <p:sldId id="351" r:id="rId20"/>
    <p:sldId id="350" r:id="rId21"/>
    <p:sldId id="349" r:id="rId22"/>
  </p:sldIdLst>
  <p:sldSz cx="9144000" cy="5143500" type="screen16x9"/>
  <p:notesSz cx="6858000" cy="9144000"/>
  <p:embeddedFontLst>
    <p:embeddedFont>
      <p:font typeface="Lato" panose="020F0502020204030203" pitchFamily="34" charset="0"/>
      <p:regular r:id="rId24"/>
      <p:bold r:id="rId25"/>
      <p:italic r:id="rId26"/>
      <p:boldItalic r:id="rId27"/>
    </p:embeddedFont>
    <p:embeddedFont>
      <p:font typeface="Lilita One" panose="020B0604020202020204" charset="0"/>
      <p:regular r:id="rId28"/>
    </p:embeddedFont>
    <p:embeddedFont>
      <p:font typeface="Merriweather" panose="00000500000000000000" pitchFamily="2" charset="0"/>
      <p:regular r:id="rId29"/>
      <p:bold r:id="rId30"/>
      <p:italic r:id="rId31"/>
      <p:boldItalic r:id="rId32"/>
    </p:embeddedFont>
    <p:embeddedFont>
      <p:font typeface="Roboto" panose="02000000000000000000" pitchFamily="2" charset="0"/>
      <p:regular r:id="rId33"/>
      <p:bold r:id="rId34"/>
      <p:italic r:id="rId35"/>
      <p:bold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>
          <p15:clr>
            <a:srgbClr val="9AA0A6"/>
          </p15:clr>
        </p15:guide>
        <p15:guide id="2" pos="3816">
          <p15:clr>
            <a:srgbClr val="9AA0A6"/>
          </p15:clr>
        </p15:guide>
        <p15:guide id="3" orient="horz" pos="16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BE320D5-AB33-4674-93B9-D04D65D535CD}" v="1344" dt="2024-06-13T07:22:40.419"/>
    <p1510:client id="{3C4726F6-DF2C-41E9-A7C2-49414A526945}" v="1483" dt="2024-06-13T06:59:33.917"/>
    <p1510:client id="{6C7F11EF-70A1-4888-BD55-1A8F58762939}" v="1692" dt="2024-06-13T07:04:40.025"/>
    <p1510:client id="{864C8D4F-3F1B-0053-F555-E869C5030E7C}" v="210" dt="2024-06-13T07:01:08.274"/>
    <p1510:client id="{F095174C-195B-3165-09D3-D97B365D804C}" v="1256" dt="2024-06-13T06:30:21.628"/>
    <p1510:client id="{F272EDFD-371B-0617-EDC7-229C6B0468A4}" v="70" dt="2024-06-13T06:35:43.606"/>
  </p1510:revLst>
</p1510:revInfo>
</file>

<file path=ppt/tableStyles.xml><?xml version="1.0" encoding="utf-8"?>
<a:tblStyleLst xmlns:a="http://schemas.openxmlformats.org/drawingml/2006/main" def="{F6599F6D-14E3-4033-AC78-30C13AC50406}">
  <a:tblStyle styleId="{F6599F6D-14E3-4033-AC78-30C13AC5040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9D7B26C5-4107-4FEC-AEDC-1716B250A1EF}" styleName="Estilo clar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27102A9-8310-4765-A935-A1911B00CA55}" styleName="Estilo claro 1 - Acento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 varScale="1">
        <p:scale>
          <a:sx n="66" d="100"/>
          <a:sy n="66" d="100"/>
        </p:scale>
        <p:origin x="0" y="0"/>
      </p:cViewPr>
      <p:guideLst>
        <p:guide/>
        <p:guide pos="3816"/>
        <p:guide orient="horz" pos="1620"/>
      </p:guideLst>
    </p:cSldViewPr>
  </p:slide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42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4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rina Ruiz Tron" userId="9c265bf6-71b1-4145-849d-5a98e6bb36f2" providerId="ADAL" clId="{6C7F11EF-70A1-4888-BD55-1A8F58762939}"/>
    <pc:docChg chg="undo redo custSel addSld delSld modSld sldOrd">
      <pc:chgData name="Karina Ruiz Tron" userId="9c265bf6-71b1-4145-849d-5a98e6bb36f2" providerId="ADAL" clId="{6C7F11EF-70A1-4888-BD55-1A8F58762939}" dt="2024-06-13T07:04:40.025" v="3521" actId="20577"/>
      <pc:docMkLst>
        <pc:docMk/>
      </pc:docMkLst>
      <pc:sldChg chg="modSp mod">
        <pc:chgData name="Karina Ruiz Tron" userId="9c265bf6-71b1-4145-849d-5a98e6bb36f2" providerId="ADAL" clId="{6C7F11EF-70A1-4888-BD55-1A8F58762939}" dt="2024-06-12T16:59:39.592" v="227" actId="14100"/>
        <pc:sldMkLst>
          <pc:docMk/>
          <pc:sldMk cId="0" sldId="256"/>
        </pc:sldMkLst>
        <pc:spChg chg="mod">
          <ac:chgData name="Karina Ruiz Tron" userId="9c265bf6-71b1-4145-849d-5a98e6bb36f2" providerId="ADAL" clId="{6C7F11EF-70A1-4888-BD55-1A8F58762939}" dt="2024-06-12T16:59:39.592" v="227" actId="14100"/>
          <ac:spMkLst>
            <pc:docMk/>
            <pc:sldMk cId="0" sldId="256"/>
            <ac:spMk id="1914" creationId="{00000000-0000-0000-0000-000000000000}"/>
          </ac:spMkLst>
        </pc:spChg>
        <pc:spChg chg="mod">
          <ac:chgData name="Karina Ruiz Tron" userId="9c265bf6-71b1-4145-849d-5a98e6bb36f2" providerId="ADAL" clId="{6C7F11EF-70A1-4888-BD55-1A8F58762939}" dt="2024-06-12T16:57:41.148" v="80" actId="20577"/>
          <ac:spMkLst>
            <pc:docMk/>
            <pc:sldMk cId="0" sldId="256"/>
            <ac:spMk id="1915" creationId="{00000000-0000-0000-0000-000000000000}"/>
          </ac:spMkLst>
        </pc:spChg>
      </pc:sldChg>
      <pc:sldChg chg="del">
        <pc:chgData name="Karina Ruiz Tron" userId="9c265bf6-71b1-4145-849d-5a98e6bb36f2" providerId="ADAL" clId="{6C7F11EF-70A1-4888-BD55-1A8F58762939}" dt="2024-06-12T16:59:51.389" v="228" actId="47"/>
        <pc:sldMkLst>
          <pc:docMk/>
          <pc:sldMk cId="0" sldId="257"/>
        </pc:sldMkLst>
      </pc:sldChg>
      <pc:sldChg chg="addSp modSp mod ord">
        <pc:chgData name="Karina Ruiz Tron" userId="9c265bf6-71b1-4145-849d-5a98e6bb36f2" providerId="ADAL" clId="{6C7F11EF-70A1-4888-BD55-1A8F58762939}" dt="2024-06-12T17:29:38.382" v="1513"/>
        <pc:sldMkLst>
          <pc:docMk/>
          <pc:sldMk cId="0" sldId="258"/>
        </pc:sldMkLst>
        <pc:spChg chg="add mod">
          <ac:chgData name="Karina Ruiz Tron" userId="9c265bf6-71b1-4145-849d-5a98e6bb36f2" providerId="ADAL" clId="{6C7F11EF-70A1-4888-BD55-1A8F58762939}" dt="2024-06-12T17:13:34.932" v="1101" actId="1038"/>
          <ac:spMkLst>
            <pc:docMk/>
            <pc:sldMk cId="0" sldId="258"/>
            <ac:spMk id="2" creationId="{87D0A60F-6933-2B33-AC9F-40B98D3C7934}"/>
          </ac:spMkLst>
        </pc:spChg>
        <pc:spChg chg="add mod">
          <ac:chgData name="Karina Ruiz Tron" userId="9c265bf6-71b1-4145-849d-5a98e6bb36f2" providerId="ADAL" clId="{6C7F11EF-70A1-4888-BD55-1A8F58762939}" dt="2024-06-12T17:13:34.932" v="1101" actId="1038"/>
          <ac:spMkLst>
            <pc:docMk/>
            <pc:sldMk cId="0" sldId="258"/>
            <ac:spMk id="3" creationId="{02C9AA17-468D-336F-F819-E136A142E83F}"/>
          </ac:spMkLst>
        </pc:spChg>
        <pc:spChg chg="add mod">
          <ac:chgData name="Karina Ruiz Tron" userId="9c265bf6-71b1-4145-849d-5a98e6bb36f2" providerId="ADAL" clId="{6C7F11EF-70A1-4888-BD55-1A8F58762939}" dt="2024-06-12T17:13:34.932" v="1101" actId="1038"/>
          <ac:spMkLst>
            <pc:docMk/>
            <pc:sldMk cId="0" sldId="258"/>
            <ac:spMk id="4" creationId="{97D64C65-B053-D250-766C-D221B1B7E579}"/>
          </ac:spMkLst>
        </pc:spChg>
        <pc:spChg chg="mod">
          <ac:chgData name="Karina Ruiz Tron" userId="9c265bf6-71b1-4145-849d-5a98e6bb36f2" providerId="ADAL" clId="{6C7F11EF-70A1-4888-BD55-1A8F58762939}" dt="2024-06-12T17:04:59.150" v="611" actId="20577"/>
          <ac:spMkLst>
            <pc:docMk/>
            <pc:sldMk cId="0" sldId="258"/>
            <ac:spMk id="2252" creationId="{00000000-0000-0000-0000-000000000000}"/>
          </ac:spMkLst>
        </pc:spChg>
        <pc:spChg chg="mod">
          <ac:chgData name="Karina Ruiz Tron" userId="9c265bf6-71b1-4145-849d-5a98e6bb36f2" providerId="ADAL" clId="{6C7F11EF-70A1-4888-BD55-1A8F58762939}" dt="2024-06-12T17:12:52.613" v="1009" actId="1038"/>
          <ac:spMkLst>
            <pc:docMk/>
            <pc:sldMk cId="0" sldId="258"/>
            <ac:spMk id="2253" creationId="{00000000-0000-0000-0000-000000000000}"/>
          </ac:spMkLst>
        </pc:spChg>
        <pc:spChg chg="mod">
          <ac:chgData name="Karina Ruiz Tron" userId="9c265bf6-71b1-4145-849d-5a98e6bb36f2" providerId="ADAL" clId="{6C7F11EF-70A1-4888-BD55-1A8F58762939}" dt="2024-06-12T17:12:52.613" v="1009" actId="1038"/>
          <ac:spMkLst>
            <pc:docMk/>
            <pc:sldMk cId="0" sldId="258"/>
            <ac:spMk id="2254" creationId="{00000000-0000-0000-0000-000000000000}"/>
          </ac:spMkLst>
        </pc:spChg>
        <pc:spChg chg="mod">
          <ac:chgData name="Karina Ruiz Tron" userId="9c265bf6-71b1-4145-849d-5a98e6bb36f2" providerId="ADAL" clId="{6C7F11EF-70A1-4888-BD55-1A8F58762939}" dt="2024-06-12T17:12:52.613" v="1009" actId="1038"/>
          <ac:spMkLst>
            <pc:docMk/>
            <pc:sldMk cId="0" sldId="258"/>
            <ac:spMk id="2255" creationId="{00000000-0000-0000-0000-000000000000}"/>
          </ac:spMkLst>
        </pc:spChg>
        <pc:spChg chg="mod">
          <ac:chgData name="Karina Ruiz Tron" userId="9c265bf6-71b1-4145-849d-5a98e6bb36f2" providerId="ADAL" clId="{6C7F11EF-70A1-4888-BD55-1A8F58762939}" dt="2024-06-12T17:13:41.876" v="1103" actId="20577"/>
          <ac:spMkLst>
            <pc:docMk/>
            <pc:sldMk cId="0" sldId="258"/>
            <ac:spMk id="2256" creationId="{00000000-0000-0000-0000-000000000000}"/>
          </ac:spMkLst>
        </pc:spChg>
        <pc:spChg chg="mod">
          <ac:chgData name="Karina Ruiz Tron" userId="9c265bf6-71b1-4145-849d-5a98e6bb36f2" providerId="ADAL" clId="{6C7F11EF-70A1-4888-BD55-1A8F58762939}" dt="2024-06-12T17:13:10.203" v="1048" actId="1038"/>
          <ac:spMkLst>
            <pc:docMk/>
            <pc:sldMk cId="0" sldId="258"/>
            <ac:spMk id="2257" creationId="{00000000-0000-0000-0000-000000000000}"/>
          </ac:spMkLst>
        </pc:spChg>
        <pc:spChg chg="mod">
          <ac:chgData name="Karina Ruiz Tron" userId="9c265bf6-71b1-4145-849d-5a98e6bb36f2" providerId="ADAL" clId="{6C7F11EF-70A1-4888-BD55-1A8F58762939}" dt="2024-06-12T17:13:10.203" v="1048" actId="1038"/>
          <ac:spMkLst>
            <pc:docMk/>
            <pc:sldMk cId="0" sldId="258"/>
            <ac:spMk id="2258" creationId="{00000000-0000-0000-0000-000000000000}"/>
          </ac:spMkLst>
        </pc:spChg>
        <pc:spChg chg="mod">
          <ac:chgData name="Karina Ruiz Tron" userId="9c265bf6-71b1-4145-849d-5a98e6bb36f2" providerId="ADAL" clId="{6C7F11EF-70A1-4888-BD55-1A8F58762939}" dt="2024-06-12T17:13:04.224" v="1028" actId="1037"/>
          <ac:spMkLst>
            <pc:docMk/>
            <pc:sldMk cId="0" sldId="258"/>
            <ac:spMk id="2259" creationId="{00000000-0000-0000-0000-000000000000}"/>
          </ac:spMkLst>
        </pc:spChg>
        <pc:spChg chg="mod">
          <ac:chgData name="Karina Ruiz Tron" userId="9c265bf6-71b1-4145-849d-5a98e6bb36f2" providerId="ADAL" clId="{6C7F11EF-70A1-4888-BD55-1A8F58762939}" dt="2024-06-12T17:13:04.224" v="1028" actId="1037"/>
          <ac:spMkLst>
            <pc:docMk/>
            <pc:sldMk cId="0" sldId="258"/>
            <ac:spMk id="2260" creationId="{00000000-0000-0000-0000-000000000000}"/>
          </ac:spMkLst>
        </pc:spChg>
        <pc:spChg chg="mod">
          <ac:chgData name="Karina Ruiz Tron" userId="9c265bf6-71b1-4145-849d-5a98e6bb36f2" providerId="ADAL" clId="{6C7F11EF-70A1-4888-BD55-1A8F58762939}" dt="2024-06-12T17:13:04.224" v="1028" actId="1037"/>
          <ac:spMkLst>
            <pc:docMk/>
            <pc:sldMk cId="0" sldId="258"/>
            <ac:spMk id="2261" creationId="{00000000-0000-0000-0000-000000000000}"/>
          </ac:spMkLst>
        </pc:spChg>
        <pc:spChg chg="mod">
          <ac:chgData name="Karina Ruiz Tron" userId="9c265bf6-71b1-4145-849d-5a98e6bb36f2" providerId="ADAL" clId="{6C7F11EF-70A1-4888-BD55-1A8F58762939}" dt="2024-06-12T17:13:10.203" v="1048" actId="1038"/>
          <ac:spMkLst>
            <pc:docMk/>
            <pc:sldMk cId="0" sldId="258"/>
            <ac:spMk id="2262" creationId="{00000000-0000-0000-0000-000000000000}"/>
          </ac:spMkLst>
        </pc:spChg>
        <pc:spChg chg="mod">
          <ac:chgData name="Karina Ruiz Tron" userId="9c265bf6-71b1-4145-849d-5a98e6bb36f2" providerId="ADAL" clId="{6C7F11EF-70A1-4888-BD55-1A8F58762939}" dt="2024-06-12T17:13:10.203" v="1048" actId="1038"/>
          <ac:spMkLst>
            <pc:docMk/>
            <pc:sldMk cId="0" sldId="258"/>
            <ac:spMk id="2263" creationId="{00000000-0000-0000-0000-000000000000}"/>
          </ac:spMkLst>
        </pc:spChg>
        <pc:spChg chg="mod">
          <ac:chgData name="Karina Ruiz Tron" userId="9c265bf6-71b1-4145-849d-5a98e6bb36f2" providerId="ADAL" clId="{6C7F11EF-70A1-4888-BD55-1A8F58762939}" dt="2024-06-12T17:13:10.203" v="1048" actId="1038"/>
          <ac:spMkLst>
            <pc:docMk/>
            <pc:sldMk cId="0" sldId="258"/>
            <ac:spMk id="2264" creationId="{00000000-0000-0000-0000-000000000000}"/>
          </ac:spMkLst>
        </pc:spChg>
      </pc:sldChg>
      <pc:sldChg chg="addSp delSp modSp mod">
        <pc:chgData name="Karina Ruiz Tron" userId="9c265bf6-71b1-4145-849d-5a98e6bb36f2" providerId="ADAL" clId="{6C7F11EF-70A1-4888-BD55-1A8F58762939}" dt="2024-06-12T18:28:26.571" v="2217" actId="14100"/>
        <pc:sldMkLst>
          <pc:docMk/>
          <pc:sldMk cId="0" sldId="259"/>
        </pc:sldMkLst>
        <pc:spChg chg="add del mod">
          <ac:chgData name="Karina Ruiz Tron" userId="9c265bf6-71b1-4145-849d-5a98e6bb36f2" providerId="ADAL" clId="{6C7F11EF-70A1-4888-BD55-1A8F58762939}" dt="2024-06-12T17:26:27.341" v="1239" actId="478"/>
          <ac:spMkLst>
            <pc:docMk/>
            <pc:sldMk cId="0" sldId="259"/>
            <ac:spMk id="3" creationId="{A7B2F43E-BEAC-EDC8-AF24-A6C2121B7951}"/>
          </ac:spMkLst>
        </pc:spChg>
        <pc:spChg chg="add del mod">
          <ac:chgData name="Karina Ruiz Tron" userId="9c265bf6-71b1-4145-849d-5a98e6bb36f2" providerId="ADAL" clId="{6C7F11EF-70A1-4888-BD55-1A8F58762939}" dt="2024-06-12T17:26:27.341" v="1239" actId="478"/>
          <ac:spMkLst>
            <pc:docMk/>
            <pc:sldMk cId="0" sldId="259"/>
            <ac:spMk id="5" creationId="{3D93C17C-0E9E-8279-8BB2-C411F9F58643}"/>
          </ac:spMkLst>
        </pc:spChg>
        <pc:spChg chg="add del mod">
          <ac:chgData name="Karina Ruiz Tron" userId="9c265bf6-71b1-4145-849d-5a98e6bb36f2" providerId="ADAL" clId="{6C7F11EF-70A1-4888-BD55-1A8F58762939}" dt="2024-06-12T17:26:27.341" v="1239" actId="478"/>
          <ac:spMkLst>
            <pc:docMk/>
            <pc:sldMk cId="0" sldId="259"/>
            <ac:spMk id="7" creationId="{F9AEF023-815D-EE6D-7C01-D39C963E6186}"/>
          </ac:spMkLst>
        </pc:spChg>
        <pc:spChg chg="mod">
          <ac:chgData name="Karina Ruiz Tron" userId="9c265bf6-71b1-4145-849d-5a98e6bb36f2" providerId="ADAL" clId="{6C7F11EF-70A1-4888-BD55-1A8F58762939}" dt="2024-06-12T17:26:42.922" v="1287" actId="1035"/>
          <ac:spMkLst>
            <pc:docMk/>
            <pc:sldMk cId="0" sldId="259"/>
            <ac:spMk id="2269" creationId="{00000000-0000-0000-0000-000000000000}"/>
          </ac:spMkLst>
        </pc:spChg>
        <pc:spChg chg="del">
          <ac:chgData name="Karina Ruiz Tron" userId="9c265bf6-71b1-4145-849d-5a98e6bb36f2" providerId="ADAL" clId="{6C7F11EF-70A1-4888-BD55-1A8F58762939}" dt="2024-06-12T17:26:24.608" v="1238" actId="478"/>
          <ac:spMkLst>
            <pc:docMk/>
            <pc:sldMk cId="0" sldId="259"/>
            <ac:spMk id="2270" creationId="{00000000-0000-0000-0000-000000000000}"/>
          </ac:spMkLst>
        </pc:spChg>
        <pc:spChg chg="mod">
          <ac:chgData name="Karina Ruiz Tron" userId="9c265bf6-71b1-4145-849d-5a98e6bb36f2" providerId="ADAL" clId="{6C7F11EF-70A1-4888-BD55-1A8F58762939}" dt="2024-06-12T17:26:42.922" v="1287" actId="1035"/>
          <ac:spMkLst>
            <pc:docMk/>
            <pc:sldMk cId="0" sldId="259"/>
            <ac:spMk id="2271" creationId="{00000000-0000-0000-0000-000000000000}"/>
          </ac:spMkLst>
        </pc:spChg>
        <pc:spChg chg="mod">
          <ac:chgData name="Karina Ruiz Tron" userId="9c265bf6-71b1-4145-849d-5a98e6bb36f2" providerId="ADAL" clId="{6C7F11EF-70A1-4888-BD55-1A8F58762939}" dt="2024-06-12T17:26:42.922" v="1287" actId="1035"/>
          <ac:spMkLst>
            <pc:docMk/>
            <pc:sldMk cId="0" sldId="259"/>
            <ac:spMk id="2272" creationId="{00000000-0000-0000-0000-000000000000}"/>
          </ac:spMkLst>
        </pc:spChg>
        <pc:spChg chg="mod">
          <ac:chgData name="Karina Ruiz Tron" userId="9c265bf6-71b1-4145-849d-5a98e6bb36f2" providerId="ADAL" clId="{6C7F11EF-70A1-4888-BD55-1A8F58762939}" dt="2024-06-12T17:26:42.922" v="1287" actId="1035"/>
          <ac:spMkLst>
            <pc:docMk/>
            <pc:sldMk cId="0" sldId="259"/>
            <ac:spMk id="2273" creationId="{00000000-0000-0000-0000-000000000000}"/>
          </ac:spMkLst>
        </pc:spChg>
        <pc:spChg chg="mod">
          <ac:chgData name="Karina Ruiz Tron" userId="9c265bf6-71b1-4145-849d-5a98e6bb36f2" providerId="ADAL" clId="{6C7F11EF-70A1-4888-BD55-1A8F58762939}" dt="2024-06-12T17:26:42.922" v="1287" actId="1035"/>
          <ac:spMkLst>
            <pc:docMk/>
            <pc:sldMk cId="0" sldId="259"/>
            <ac:spMk id="2274" creationId="{00000000-0000-0000-0000-000000000000}"/>
          </ac:spMkLst>
        </pc:spChg>
        <pc:spChg chg="mod">
          <ac:chgData name="Karina Ruiz Tron" userId="9c265bf6-71b1-4145-849d-5a98e6bb36f2" providerId="ADAL" clId="{6C7F11EF-70A1-4888-BD55-1A8F58762939}" dt="2024-06-12T17:25:12.395" v="1124" actId="20577"/>
          <ac:spMkLst>
            <pc:docMk/>
            <pc:sldMk cId="0" sldId="259"/>
            <ac:spMk id="2275" creationId="{00000000-0000-0000-0000-000000000000}"/>
          </ac:spMkLst>
        </pc:spChg>
        <pc:spChg chg="mod">
          <ac:chgData name="Karina Ruiz Tron" userId="9c265bf6-71b1-4145-849d-5a98e6bb36f2" providerId="ADAL" clId="{6C7F11EF-70A1-4888-BD55-1A8F58762939}" dt="2024-06-12T17:26:42.922" v="1287" actId="1035"/>
          <ac:spMkLst>
            <pc:docMk/>
            <pc:sldMk cId="0" sldId="259"/>
            <ac:spMk id="2276" creationId="{00000000-0000-0000-0000-000000000000}"/>
          </ac:spMkLst>
        </pc:spChg>
        <pc:spChg chg="mod">
          <ac:chgData name="Karina Ruiz Tron" userId="9c265bf6-71b1-4145-849d-5a98e6bb36f2" providerId="ADAL" clId="{6C7F11EF-70A1-4888-BD55-1A8F58762939}" dt="2024-06-12T17:26:42.922" v="1287" actId="1035"/>
          <ac:spMkLst>
            <pc:docMk/>
            <pc:sldMk cId="0" sldId="259"/>
            <ac:spMk id="2277" creationId="{00000000-0000-0000-0000-000000000000}"/>
          </ac:spMkLst>
        </pc:spChg>
        <pc:spChg chg="mod">
          <ac:chgData name="Karina Ruiz Tron" userId="9c265bf6-71b1-4145-849d-5a98e6bb36f2" providerId="ADAL" clId="{6C7F11EF-70A1-4888-BD55-1A8F58762939}" dt="2024-06-12T18:28:26.571" v="2217" actId="14100"/>
          <ac:spMkLst>
            <pc:docMk/>
            <pc:sldMk cId="0" sldId="259"/>
            <ac:spMk id="2278" creationId="{00000000-0000-0000-0000-000000000000}"/>
          </ac:spMkLst>
        </pc:spChg>
        <pc:spChg chg="mod">
          <ac:chgData name="Karina Ruiz Tron" userId="9c265bf6-71b1-4145-849d-5a98e6bb36f2" providerId="ADAL" clId="{6C7F11EF-70A1-4888-BD55-1A8F58762939}" dt="2024-06-12T17:26:42.922" v="1287" actId="1035"/>
          <ac:spMkLst>
            <pc:docMk/>
            <pc:sldMk cId="0" sldId="259"/>
            <ac:spMk id="2279" creationId="{00000000-0000-0000-0000-000000000000}"/>
          </ac:spMkLst>
        </pc:spChg>
        <pc:spChg chg="mod">
          <ac:chgData name="Karina Ruiz Tron" userId="9c265bf6-71b1-4145-849d-5a98e6bb36f2" providerId="ADAL" clId="{6C7F11EF-70A1-4888-BD55-1A8F58762939}" dt="2024-06-12T17:26:42.922" v="1287" actId="1035"/>
          <ac:spMkLst>
            <pc:docMk/>
            <pc:sldMk cId="0" sldId="259"/>
            <ac:spMk id="2280" creationId="{00000000-0000-0000-0000-000000000000}"/>
          </ac:spMkLst>
        </pc:spChg>
        <pc:spChg chg="mod">
          <ac:chgData name="Karina Ruiz Tron" userId="9c265bf6-71b1-4145-849d-5a98e6bb36f2" providerId="ADAL" clId="{6C7F11EF-70A1-4888-BD55-1A8F58762939}" dt="2024-06-12T17:28:35.392" v="1511" actId="20577"/>
          <ac:spMkLst>
            <pc:docMk/>
            <pc:sldMk cId="0" sldId="259"/>
            <ac:spMk id="2281" creationId="{00000000-0000-0000-0000-000000000000}"/>
          </ac:spMkLst>
        </pc:spChg>
        <pc:spChg chg="mod">
          <ac:chgData name="Karina Ruiz Tron" userId="9c265bf6-71b1-4145-849d-5a98e6bb36f2" providerId="ADAL" clId="{6C7F11EF-70A1-4888-BD55-1A8F58762939}" dt="2024-06-12T17:26:42.922" v="1287" actId="1035"/>
          <ac:spMkLst>
            <pc:docMk/>
            <pc:sldMk cId="0" sldId="259"/>
            <ac:spMk id="2282" creationId="{00000000-0000-0000-0000-000000000000}"/>
          </ac:spMkLst>
        </pc:spChg>
        <pc:spChg chg="mod">
          <ac:chgData name="Karina Ruiz Tron" userId="9c265bf6-71b1-4145-849d-5a98e6bb36f2" providerId="ADAL" clId="{6C7F11EF-70A1-4888-BD55-1A8F58762939}" dt="2024-06-12T17:26:42.922" v="1287" actId="1035"/>
          <ac:spMkLst>
            <pc:docMk/>
            <pc:sldMk cId="0" sldId="259"/>
            <ac:spMk id="2283" creationId="{00000000-0000-0000-0000-000000000000}"/>
          </ac:spMkLst>
        </pc:spChg>
        <pc:spChg chg="mod">
          <ac:chgData name="Karina Ruiz Tron" userId="9c265bf6-71b1-4145-849d-5a98e6bb36f2" providerId="ADAL" clId="{6C7F11EF-70A1-4888-BD55-1A8F58762939}" dt="2024-06-12T17:27:52.075" v="1423" actId="20577"/>
          <ac:spMkLst>
            <pc:docMk/>
            <pc:sldMk cId="0" sldId="259"/>
            <ac:spMk id="2284" creationId="{00000000-0000-0000-0000-000000000000}"/>
          </ac:spMkLst>
        </pc:spChg>
        <pc:spChg chg="mod">
          <ac:chgData name="Karina Ruiz Tron" userId="9c265bf6-71b1-4145-849d-5a98e6bb36f2" providerId="ADAL" clId="{6C7F11EF-70A1-4888-BD55-1A8F58762939}" dt="2024-06-12T17:26:42.922" v="1287" actId="1035"/>
          <ac:spMkLst>
            <pc:docMk/>
            <pc:sldMk cId="0" sldId="259"/>
            <ac:spMk id="2285" creationId="{00000000-0000-0000-0000-000000000000}"/>
          </ac:spMkLst>
        </pc:spChg>
        <pc:spChg chg="mod">
          <ac:chgData name="Karina Ruiz Tron" userId="9c265bf6-71b1-4145-849d-5a98e6bb36f2" providerId="ADAL" clId="{6C7F11EF-70A1-4888-BD55-1A8F58762939}" dt="2024-06-12T17:26:42.922" v="1287" actId="1035"/>
          <ac:spMkLst>
            <pc:docMk/>
            <pc:sldMk cId="0" sldId="259"/>
            <ac:spMk id="2286" creationId="{00000000-0000-0000-0000-000000000000}"/>
          </ac:spMkLst>
        </pc:spChg>
        <pc:spChg chg="mod">
          <ac:chgData name="Karina Ruiz Tron" userId="9c265bf6-71b1-4145-849d-5a98e6bb36f2" providerId="ADAL" clId="{6C7F11EF-70A1-4888-BD55-1A8F58762939}" dt="2024-06-12T17:28:04.212" v="1447" actId="20577"/>
          <ac:spMkLst>
            <pc:docMk/>
            <pc:sldMk cId="0" sldId="259"/>
            <ac:spMk id="2287" creationId="{00000000-0000-0000-0000-000000000000}"/>
          </ac:spMkLst>
        </pc:spChg>
        <pc:spChg chg="mod">
          <ac:chgData name="Karina Ruiz Tron" userId="9c265bf6-71b1-4145-849d-5a98e6bb36f2" providerId="ADAL" clId="{6C7F11EF-70A1-4888-BD55-1A8F58762939}" dt="2024-06-12T17:26:42.922" v="1287" actId="1035"/>
          <ac:spMkLst>
            <pc:docMk/>
            <pc:sldMk cId="0" sldId="259"/>
            <ac:spMk id="2288" creationId="{00000000-0000-0000-0000-000000000000}"/>
          </ac:spMkLst>
        </pc:spChg>
        <pc:spChg chg="mod">
          <ac:chgData name="Karina Ruiz Tron" userId="9c265bf6-71b1-4145-849d-5a98e6bb36f2" providerId="ADAL" clId="{6C7F11EF-70A1-4888-BD55-1A8F58762939}" dt="2024-06-12T17:26:42.922" v="1287" actId="1035"/>
          <ac:spMkLst>
            <pc:docMk/>
            <pc:sldMk cId="0" sldId="259"/>
            <ac:spMk id="2289" creationId="{00000000-0000-0000-0000-000000000000}"/>
          </ac:spMkLst>
        </pc:spChg>
        <pc:spChg chg="mod">
          <ac:chgData name="Karina Ruiz Tron" userId="9c265bf6-71b1-4145-849d-5a98e6bb36f2" providerId="ADAL" clId="{6C7F11EF-70A1-4888-BD55-1A8F58762939}" dt="2024-06-12T17:28:24.305" v="1503" actId="20577"/>
          <ac:spMkLst>
            <pc:docMk/>
            <pc:sldMk cId="0" sldId="259"/>
            <ac:spMk id="2290" creationId="{00000000-0000-0000-0000-000000000000}"/>
          </ac:spMkLst>
        </pc:spChg>
        <pc:spChg chg="del">
          <ac:chgData name="Karina Ruiz Tron" userId="9c265bf6-71b1-4145-849d-5a98e6bb36f2" providerId="ADAL" clId="{6C7F11EF-70A1-4888-BD55-1A8F58762939}" dt="2024-06-12T17:26:24.608" v="1238" actId="478"/>
          <ac:spMkLst>
            <pc:docMk/>
            <pc:sldMk cId="0" sldId="259"/>
            <ac:spMk id="2291" creationId="{00000000-0000-0000-0000-000000000000}"/>
          </ac:spMkLst>
        </pc:spChg>
        <pc:spChg chg="del">
          <ac:chgData name="Karina Ruiz Tron" userId="9c265bf6-71b1-4145-849d-5a98e6bb36f2" providerId="ADAL" clId="{6C7F11EF-70A1-4888-BD55-1A8F58762939}" dt="2024-06-12T17:26:24.608" v="1238" actId="478"/>
          <ac:spMkLst>
            <pc:docMk/>
            <pc:sldMk cId="0" sldId="259"/>
            <ac:spMk id="2292" creationId="{00000000-0000-0000-0000-000000000000}"/>
          </ac:spMkLst>
        </pc:spChg>
        <pc:spChg chg="del">
          <ac:chgData name="Karina Ruiz Tron" userId="9c265bf6-71b1-4145-849d-5a98e6bb36f2" providerId="ADAL" clId="{6C7F11EF-70A1-4888-BD55-1A8F58762939}" dt="2024-06-12T17:26:24.608" v="1238" actId="478"/>
          <ac:spMkLst>
            <pc:docMk/>
            <pc:sldMk cId="0" sldId="259"/>
            <ac:spMk id="2293" creationId="{00000000-0000-0000-0000-000000000000}"/>
          </ac:spMkLst>
        </pc:spChg>
      </pc:sldChg>
      <pc:sldChg chg="modSp mod">
        <pc:chgData name="Karina Ruiz Tron" userId="9c265bf6-71b1-4145-849d-5a98e6bb36f2" providerId="ADAL" clId="{6C7F11EF-70A1-4888-BD55-1A8F58762939}" dt="2024-06-12T18:31:11.938" v="2360" actId="14100"/>
        <pc:sldMkLst>
          <pc:docMk/>
          <pc:sldMk cId="0" sldId="260"/>
        </pc:sldMkLst>
        <pc:spChg chg="mod">
          <ac:chgData name="Karina Ruiz Tron" userId="9c265bf6-71b1-4145-849d-5a98e6bb36f2" providerId="ADAL" clId="{6C7F11EF-70A1-4888-BD55-1A8F58762939}" dt="2024-06-12T18:28:42.938" v="2228" actId="20577"/>
          <ac:spMkLst>
            <pc:docMk/>
            <pc:sldMk cId="0" sldId="260"/>
            <ac:spMk id="2299" creationId="{00000000-0000-0000-0000-000000000000}"/>
          </ac:spMkLst>
        </pc:spChg>
        <pc:spChg chg="mod">
          <ac:chgData name="Karina Ruiz Tron" userId="9c265bf6-71b1-4145-849d-5a98e6bb36f2" providerId="ADAL" clId="{6C7F11EF-70A1-4888-BD55-1A8F58762939}" dt="2024-06-12T18:31:11.938" v="2360" actId="14100"/>
          <ac:spMkLst>
            <pc:docMk/>
            <pc:sldMk cId="0" sldId="260"/>
            <ac:spMk id="2300" creationId="{00000000-0000-0000-0000-000000000000}"/>
          </ac:spMkLst>
        </pc:spChg>
        <pc:spChg chg="mod">
          <ac:chgData name="Karina Ruiz Tron" userId="9c265bf6-71b1-4145-849d-5a98e6bb36f2" providerId="ADAL" clId="{6C7F11EF-70A1-4888-BD55-1A8F58762939}" dt="2024-06-12T18:28:45.179" v="2230" actId="20577"/>
          <ac:spMkLst>
            <pc:docMk/>
            <pc:sldMk cId="0" sldId="260"/>
            <ac:spMk id="2301" creationId="{00000000-0000-0000-0000-000000000000}"/>
          </ac:spMkLst>
        </pc:spChg>
      </pc:sldChg>
      <pc:sldChg chg="modSp mod ord">
        <pc:chgData name="Karina Ruiz Tron" userId="9c265bf6-71b1-4145-849d-5a98e6bb36f2" providerId="ADAL" clId="{6C7F11EF-70A1-4888-BD55-1A8F58762939}" dt="2024-06-12T17:30:51.400" v="1603"/>
        <pc:sldMkLst>
          <pc:docMk/>
          <pc:sldMk cId="0" sldId="261"/>
        </pc:sldMkLst>
        <pc:spChg chg="mod">
          <ac:chgData name="Karina Ruiz Tron" userId="9c265bf6-71b1-4145-849d-5a98e6bb36f2" providerId="ADAL" clId="{6C7F11EF-70A1-4888-BD55-1A8F58762939}" dt="2024-06-12T17:30:47.199" v="1601" actId="1038"/>
          <ac:spMkLst>
            <pc:docMk/>
            <pc:sldMk cId="0" sldId="261"/>
            <ac:spMk id="2351" creationId="{00000000-0000-0000-0000-000000000000}"/>
          </ac:spMkLst>
        </pc:spChg>
      </pc:sldChg>
      <pc:sldChg chg="modSp mod ord">
        <pc:chgData name="Karina Ruiz Tron" userId="9c265bf6-71b1-4145-849d-5a98e6bb36f2" providerId="ADAL" clId="{6C7F11EF-70A1-4888-BD55-1A8F58762939}" dt="2024-06-12T18:25:37.252" v="2205" actId="14100"/>
        <pc:sldMkLst>
          <pc:docMk/>
          <pc:sldMk cId="0" sldId="262"/>
        </pc:sldMkLst>
        <pc:spChg chg="mod">
          <ac:chgData name="Karina Ruiz Tron" userId="9c265bf6-71b1-4145-849d-5a98e6bb36f2" providerId="ADAL" clId="{6C7F11EF-70A1-4888-BD55-1A8F58762939}" dt="2024-06-12T17:30:30.361" v="1569" actId="20577"/>
          <ac:spMkLst>
            <pc:docMk/>
            <pc:sldMk cId="0" sldId="262"/>
            <ac:spMk id="2430" creationId="{00000000-0000-0000-0000-000000000000}"/>
          </ac:spMkLst>
        </pc:spChg>
        <pc:spChg chg="mod">
          <ac:chgData name="Karina Ruiz Tron" userId="9c265bf6-71b1-4145-849d-5a98e6bb36f2" providerId="ADAL" clId="{6C7F11EF-70A1-4888-BD55-1A8F58762939}" dt="2024-06-12T18:25:37.252" v="2205" actId="14100"/>
          <ac:spMkLst>
            <pc:docMk/>
            <pc:sldMk cId="0" sldId="262"/>
            <ac:spMk id="2431" creationId="{00000000-0000-0000-0000-000000000000}"/>
          </ac:spMkLst>
        </pc:spChg>
        <pc:grpChg chg="mod">
          <ac:chgData name="Karina Ruiz Tron" userId="9c265bf6-71b1-4145-849d-5a98e6bb36f2" providerId="ADAL" clId="{6C7F11EF-70A1-4888-BD55-1A8F58762939}" dt="2024-06-12T18:21:24.759" v="2051" actId="1035"/>
          <ac:grpSpMkLst>
            <pc:docMk/>
            <pc:sldMk cId="0" sldId="262"/>
            <ac:grpSpMk id="2427" creationId="{00000000-0000-0000-0000-000000000000}"/>
          </ac:grpSpMkLst>
        </pc:grpChg>
      </pc:sldChg>
      <pc:sldChg chg="modSp mod ord">
        <pc:chgData name="Karina Ruiz Tron" userId="9c265bf6-71b1-4145-849d-5a98e6bb36f2" providerId="ADAL" clId="{6C7F11EF-70A1-4888-BD55-1A8F58762939}" dt="2024-06-13T06:38:29.016" v="3353" actId="20577"/>
        <pc:sldMkLst>
          <pc:docMk/>
          <pc:sldMk cId="0" sldId="263"/>
        </pc:sldMkLst>
        <pc:spChg chg="mod">
          <ac:chgData name="Karina Ruiz Tron" userId="9c265bf6-71b1-4145-849d-5a98e6bb36f2" providerId="ADAL" clId="{6C7F11EF-70A1-4888-BD55-1A8F58762939}" dt="2024-06-12T17:31:10.542" v="1614" actId="20577"/>
          <ac:spMkLst>
            <pc:docMk/>
            <pc:sldMk cId="0" sldId="263"/>
            <ac:spMk id="2497" creationId="{00000000-0000-0000-0000-000000000000}"/>
          </ac:spMkLst>
        </pc:spChg>
        <pc:spChg chg="mod">
          <ac:chgData name="Karina Ruiz Tron" userId="9c265bf6-71b1-4145-849d-5a98e6bb36f2" providerId="ADAL" clId="{6C7F11EF-70A1-4888-BD55-1A8F58762939}" dt="2024-06-13T06:38:23.471" v="3338" actId="14100"/>
          <ac:spMkLst>
            <pc:docMk/>
            <pc:sldMk cId="0" sldId="263"/>
            <ac:spMk id="2498" creationId="{00000000-0000-0000-0000-000000000000}"/>
          </ac:spMkLst>
        </pc:spChg>
        <pc:spChg chg="mod">
          <ac:chgData name="Karina Ruiz Tron" userId="9c265bf6-71b1-4145-849d-5a98e6bb36f2" providerId="ADAL" clId="{6C7F11EF-70A1-4888-BD55-1A8F58762939}" dt="2024-06-13T06:38:29.016" v="3353" actId="20577"/>
          <ac:spMkLst>
            <pc:docMk/>
            <pc:sldMk cId="0" sldId="263"/>
            <ac:spMk id="2500" creationId="{00000000-0000-0000-0000-000000000000}"/>
          </ac:spMkLst>
        </pc:spChg>
      </pc:sldChg>
      <pc:sldChg chg="addSp delSp modSp mod delAnim modAnim">
        <pc:chgData name="Karina Ruiz Tron" userId="9c265bf6-71b1-4145-849d-5a98e6bb36f2" providerId="ADAL" clId="{6C7F11EF-70A1-4888-BD55-1A8F58762939}" dt="2024-06-13T05:50:45.352" v="2909" actId="1076"/>
        <pc:sldMkLst>
          <pc:docMk/>
          <pc:sldMk cId="0" sldId="265"/>
        </pc:sldMkLst>
        <pc:spChg chg="add del mod">
          <ac:chgData name="Karina Ruiz Tron" userId="9c265bf6-71b1-4145-849d-5a98e6bb36f2" providerId="ADAL" clId="{6C7F11EF-70A1-4888-BD55-1A8F58762939}" dt="2024-06-13T05:49:36.404" v="2855" actId="21"/>
          <ac:spMkLst>
            <pc:docMk/>
            <pc:sldMk cId="0" sldId="265"/>
            <ac:spMk id="2" creationId="{65AC688C-C0D4-20BF-7E9B-1CF87EFD46EB}"/>
          </ac:spMkLst>
        </pc:spChg>
        <pc:spChg chg="del">
          <ac:chgData name="Karina Ruiz Tron" userId="9c265bf6-71b1-4145-849d-5a98e6bb36f2" providerId="ADAL" clId="{6C7F11EF-70A1-4888-BD55-1A8F58762939}" dt="2024-06-13T05:40:58.706" v="2656" actId="478"/>
          <ac:spMkLst>
            <pc:docMk/>
            <pc:sldMk cId="0" sldId="265"/>
            <ac:spMk id="5" creationId="{B0628F0F-4008-75A4-662D-1C801D31490C}"/>
          </ac:spMkLst>
        </pc:spChg>
        <pc:spChg chg="add del mod">
          <ac:chgData name="Karina Ruiz Tron" userId="9c265bf6-71b1-4145-849d-5a98e6bb36f2" providerId="ADAL" clId="{6C7F11EF-70A1-4888-BD55-1A8F58762939}" dt="2024-06-13T05:49:36.404" v="2855" actId="21"/>
          <ac:spMkLst>
            <pc:docMk/>
            <pc:sldMk cId="0" sldId="265"/>
            <ac:spMk id="7" creationId="{03D71068-2633-4CF1-7360-276CFE73B723}"/>
          </ac:spMkLst>
        </pc:spChg>
        <pc:spChg chg="del">
          <ac:chgData name="Karina Ruiz Tron" userId="9c265bf6-71b1-4145-849d-5a98e6bb36f2" providerId="ADAL" clId="{6C7F11EF-70A1-4888-BD55-1A8F58762939}" dt="2024-06-13T05:41:03.948" v="2657" actId="478"/>
          <ac:spMkLst>
            <pc:docMk/>
            <pc:sldMk cId="0" sldId="265"/>
            <ac:spMk id="9" creationId="{D94AC459-A72B-172F-8D0B-B8AAF7FD578F}"/>
          </ac:spMkLst>
        </pc:spChg>
        <pc:spChg chg="add del mod">
          <ac:chgData name="Karina Ruiz Tron" userId="9c265bf6-71b1-4145-849d-5a98e6bb36f2" providerId="ADAL" clId="{6C7F11EF-70A1-4888-BD55-1A8F58762939}" dt="2024-06-13T05:36:42.900" v="2506" actId="478"/>
          <ac:spMkLst>
            <pc:docMk/>
            <pc:sldMk cId="0" sldId="265"/>
            <ac:spMk id="19" creationId="{B08F5CAE-9EEA-C55E-66B8-D712234BEAFF}"/>
          </ac:spMkLst>
        </pc:spChg>
        <pc:spChg chg="add del mod">
          <ac:chgData name="Karina Ruiz Tron" userId="9c265bf6-71b1-4145-849d-5a98e6bb36f2" providerId="ADAL" clId="{6C7F11EF-70A1-4888-BD55-1A8F58762939}" dt="2024-06-13T05:37:08.441" v="2512" actId="478"/>
          <ac:spMkLst>
            <pc:docMk/>
            <pc:sldMk cId="0" sldId="265"/>
            <ac:spMk id="20" creationId="{C1F92D8E-1226-C5B2-A9A4-1F01F6F46D6A}"/>
          </ac:spMkLst>
        </pc:spChg>
        <pc:spChg chg="add del">
          <ac:chgData name="Karina Ruiz Tron" userId="9c265bf6-71b1-4145-849d-5a98e6bb36f2" providerId="ADAL" clId="{6C7F11EF-70A1-4888-BD55-1A8F58762939}" dt="2024-06-13T05:37:29.341" v="2516" actId="478"/>
          <ac:spMkLst>
            <pc:docMk/>
            <pc:sldMk cId="0" sldId="265"/>
            <ac:spMk id="21" creationId="{678019B4-AE03-98D5-C7DC-7B16FC1D0AFC}"/>
          </ac:spMkLst>
        </pc:spChg>
        <pc:spChg chg="add del">
          <ac:chgData name="Karina Ruiz Tron" userId="9c265bf6-71b1-4145-849d-5a98e6bb36f2" providerId="ADAL" clId="{6C7F11EF-70A1-4888-BD55-1A8F58762939}" dt="2024-06-13T05:37:50.788" v="2518" actId="478"/>
          <ac:spMkLst>
            <pc:docMk/>
            <pc:sldMk cId="0" sldId="265"/>
            <ac:spMk id="22" creationId="{845C5751-F02E-7B18-87B4-E51DD7336E25}"/>
          </ac:spMkLst>
        </pc:spChg>
        <pc:spChg chg="add del">
          <ac:chgData name="Karina Ruiz Tron" userId="9c265bf6-71b1-4145-849d-5a98e6bb36f2" providerId="ADAL" clId="{6C7F11EF-70A1-4888-BD55-1A8F58762939}" dt="2024-06-13T05:38:16.469" v="2520" actId="478"/>
          <ac:spMkLst>
            <pc:docMk/>
            <pc:sldMk cId="0" sldId="265"/>
            <ac:spMk id="23" creationId="{AB293946-6915-6DCF-0DA5-572B025F490C}"/>
          </ac:spMkLst>
        </pc:spChg>
        <pc:spChg chg="add mod">
          <ac:chgData name="Karina Ruiz Tron" userId="9c265bf6-71b1-4145-849d-5a98e6bb36f2" providerId="ADAL" clId="{6C7F11EF-70A1-4888-BD55-1A8F58762939}" dt="2024-06-13T05:42:24.421" v="2716" actId="208"/>
          <ac:spMkLst>
            <pc:docMk/>
            <pc:sldMk cId="0" sldId="265"/>
            <ac:spMk id="24" creationId="{F572C033-48E3-E56A-A3FD-784BF6832066}"/>
          </ac:spMkLst>
        </pc:spChg>
        <pc:spChg chg="add mod">
          <ac:chgData name="Karina Ruiz Tron" userId="9c265bf6-71b1-4145-849d-5a98e6bb36f2" providerId="ADAL" clId="{6C7F11EF-70A1-4888-BD55-1A8F58762939}" dt="2024-06-13T05:39:17.604" v="2527" actId="1076"/>
          <ac:spMkLst>
            <pc:docMk/>
            <pc:sldMk cId="0" sldId="265"/>
            <ac:spMk id="25" creationId="{F3A17D68-D47F-6AE4-A0A0-00F90B96EB4F}"/>
          </ac:spMkLst>
        </pc:spChg>
        <pc:spChg chg="add del mod">
          <ac:chgData name="Karina Ruiz Tron" userId="9c265bf6-71b1-4145-849d-5a98e6bb36f2" providerId="ADAL" clId="{6C7F11EF-70A1-4888-BD55-1A8F58762939}" dt="2024-06-13T05:49:07.402" v="2846" actId="21"/>
          <ac:spMkLst>
            <pc:docMk/>
            <pc:sldMk cId="0" sldId="265"/>
            <ac:spMk id="26" creationId="{2E0B6FF9-D0A0-D3FF-3FC5-5F3B1387E5BE}"/>
          </ac:spMkLst>
        </pc:spChg>
        <pc:spChg chg="add del mod">
          <ac:chgData name="Karina Ruiz Tron" userId="9c265bf6-71b1-4145-849d-5a98e6bb36f2" providerId="ADAL" clId="{6C7F11EF-70A1-4888-BD55-1A8F58762939}" dt="2024-06-13T05:49:07.402" v="2846" actId="21"/>
          <ac:spMkLst>
            <pc:docMk/>
            <pc:sldMk cId="0" sldId="265"/>
            <ac:spMk id="27" creationId="{D0FE4C7A-EA53-F9A6-19FC-D6E57912B552}"/>
          </ac:spMkLst>
        </pc:spChg>
        <pc:spChg chg="add del mod">
          <ac:chgData name="Karina Ruiz Tron" userId="9c265bf6-71b1-4145-849d-5a98e6bb36f2" providerId="ADAL" clId="{6C7F11EF-70A1-4888-BD55-1A8F58762939}" dt="2024-06-13T05:49:25.885" v="2852" actId="21"/>
          <ac:spMkLst>
            <pc:docMk/>
            <pc:sldMk cId="0" sldId="265"/>
            <ac:spMk id="28" creationId="{A7482E50-219B-966D-F95E-AF9A013D376C}"/>
          </ac:spMkLst>
        </pc:spChg>
        <pc:spChg chg="add del mod">
          <ac:chgData name="Karina Ruiz Tron" userId="9c265bf6-71b1-4145-849d-5a98e6bb36f2" providerId="ADAL" clId="{6C7F11EF-70A1-4888-BD55-1A8F58762939}" dt="2024-06-13T05:49:25.885" v="2852" actId="21"/>
          <ac:spMkLst>
            <pc:docMk/>
            <pc:sldMk cId="0" sldId="265"/>
            <ac:spMk id="29" creationId="{D6F5C54E-3503-35C8-0A8F-8B58B2C25612}"/>
          </ac:spMkLst>
        </pc:spChg>
        <pc:spChg chg="add del mod">
          <ac:chgData name="Karina Ruiz Tron" userId="9c265bf6-71b1-4145-849d-5a98e6bb36f2" providerId="ADAL" clId="{6C7F11EF-70A1-4888-BD55-1A8F58762939}" dt="2024-06-13T05:45:38.055" v="2825" actId="478"/>
          <ac:spMkLst>
            <pc:docMk/>
            <pc:sldMk cId="0" sldId="265"/>
            <ac:spMk id="34" creationId="{6D1FA1D1-74A8-1249-4D59-BEA9A78D9F56}"/>
          </ac:spMkLst>
        </pc:spChg>
        <pc:spChg chg="add mod">
          <ac:chgData name="Karina Ruiz Tron" userId="9c265bf6-71b1-4145-849d-5a98e6bb36f2" providerId="ADAL" clId="{6C7F11EF-70A1-4888-BD55-1A8F58762939}" dt="2024-06-13T05:46:04.940" v="2827" actId="208"/>
          <ac:spMkLst>
            <pc:docMk/>
            <pc:sldMk cId="0" sldId="265"/>
            <ac:spMk id="35" creationId="{AE395918-F265-2775-B975-C8E39B2A6BD2}"/>
          </ac:spMkLst>
        </pc:spChg>
        <pc:spChg chg="add del">
          <ac:chgData name="Karina Ruiz Tron" userId="9c265bf6-71b1-4145-849d-5a98e6bb36f2" providerId="ADAL" clId="{6C7F11EF-70A1-4888-BD55-1A8F58762939}" dt="2024-06-13T05:46:40.842" v="2830" actId="478"/>
          <ac:spMkLst>
            <pc:docMk/>
            <pc:sldMk cId="0" sldId="265"/>
            <ac:spMk id="37" creationId="{F80BF6BA-92BF-132D-1734-971CF4BE5591}"/>
          </ac:spMkLst>
        </pc:spChg>
        <pc:spChg chg="add del mod">
          <ac:chgData name="Karina Ruiz Tron" userId="9c265bf6-71b1-4145-849d-5a98e6bb36f2" providerId="ADAL" clId="{6C7F11EF-70A1-4888-BD55-1A8F58762939}" dt="2024-06-13T05:48:15.486" v="2838" actId="208"/>
          <ac:spMkLst>
            <pc:docMk/>
            <pc:sldMk cId="0" sldId="265"/>
            <ac:spMk id="38" creationId="{4FC12919-6FAB-F17F-72DB-142D182D0D7D}"/>
          </ac:spMkLst>
        </pc:spChg>
        <pc:spChg chg="add mod">
          <ac:chgData name="Karina Ruiz Tron" userId="9c265bf6-71b1-4145-849d-5a98e6bb36f2" providerId="ADAL" clId="{6C7F11EF-70A1-4888-BD55-1A8F58762939}" dt="2024-06-13T05:50:45.352" v="2909" actId="1076"/>
          <ac:spMkLst>
            <pc:docMk/>
            <pc:sldMk cId="0" sldId="265"/>
            <ac:spMk id="40" creationId="{B91C1F23-DD78-A4E0-1FAE-5268B8580161}"/>
          </ac:spMkLst>
        </pc:spChg>
        <pc:spChg chg="add mod">
          <ac:chgData name="Karina Ruiz Tron" userId="9c265bf6-71b1-4145-849d-5a98e6bb36f2" providerId="ADAL" clId="{6C7F11EF-70A1-4888-BD55-1A8F58762939}" dt="2024-06-13T05:49:09.517" v="2847"/>
          <ac:spMkLst>
            <pc:docMk/>
            <pc:sldMk cId="0" sldId="265"/>
            <ac:spMk id="41" creationId="{2E0B6FF9-D0A0-D3FF-3FC5-5F3B1387E5BE}"/>
          </ac:spMkLst>
        </pc:spChg>
        <pc:spChg chg="add mod">
          <ac:chgData name="Karina Ruiz Tron" userId="9c265bf6-71b1-4145-849d-5a98e6bb36f2" providerId="ADAL" clId="{6C7F11EF-70A1-4888-BD55-1A8F58762939}" dt="2024-06-13T05:49:09.517" v="2847"/>
          <ac:spMkLst>
            <pc:docMk/>
            <pc:sldMk cId="0" sldId="265"/>
            <ac:spMk id="42" creationId="{D0FE4C7A-EA53-F9A6-19FC-D6E57912B552}"/>
          </ac:spMkLst>
        </pc:spChg>
        <pc:spChg chg="add mod">
          <ac:chgData name="Karina Ruiz Tron" userId="9c265bf6-71b1-4145-849d-5a98e6bb36f2" providerId="ADAL" clId="{6C7F11EF-70A1-4888-BD55-1A8F58762939}" dt="2024-06-13T05:49:52.050" v="2898" actId="1036"/>
          <ac:spMkLst>
            <pc:docMk/>
            <pc:sldMk cId="0" sldId="265"/>
            <ac:spMk id="43" creationId="{4E2A154A-7A1D-1A01-688B-5F0A9564B838}"/>
          </ac:spMkLst>
        </pc:spChg>
        <pc:spChg chg="add mod">
          <ac:chgData name="Karina Ruiz Tron" userId="9c265bf6-71b1-4145-849d-5a98e6bb36f2" providerId="ADAL" clId="{6C7F11EF-70A1-4888-BD55-1A8F58762939}" dt="2024-06-13T05:50:26.588" v="2906" actId="1076"/>
          <ac:spMkLst>
            <pc:docMk/>
            <pc:sldMk cId="0" sldId="265"/>
            <ac:spMk id="44" creationId="{D5677560-A64B-25AC-BD07-A8913D934D4B}"/>
          </ac:spMkLst>
        </pc:spChg>
        <pc:spChg chg="add mod">
          <ac:chgData name="Karina Ruiz Tron" userId="9c265bf6-71b1-4145-849d-5a98e6bb36f2" providerId="ADAL" clId="{6C7F11EF-70A1-4888-BD55-1A8F58762939}" dt="2024-06-13T05:49:26.867" v="2853"/>
          <ac:spMkLst>
            <pc:docMk/>
            <pc:sldMk cId="0" sldId="265"/>
            <ac:spMk id="45" creationId="{A7482E50-219B-966D-F95E-AF9A013D376C}"/>
          </ac:spMkLst>
        </pc:spChg>
        <pc:spChg chg="add mod">
          <ac:chgData name="Karina Ruiz Tron" userId="9c265bf6-71b1-4145-849d-5a98e6bb36f2" providerId="ADAL" clId="{6C7F11EF-70A1-4888-BD55-1A8F58762939}" dt="2024-06-13T05:49:26.867" v="2853"/>
          <ac:spMkLst>
            <pc:docMk/>
            <pc:sldMk cId="0" sldId="265"/>
            <ac:spMk id="46" creationId="{D6F5C54E-3503-35C8-0A8F-8B58B2C25612}"/>
          </ac:spMkLst>
        </pc:spChg>
        <pc:spChg chg="add mod">
          <ac:chgData name="Karina Ruiz Tron" userId="9c265bf6-71b1-4145-849d-5a98e6bb36f2" providerId="ADAL" clId="{6C7F11EF-70A1-4888-BD55-1A8F58762939}" dt="2024-06-13T05:49:36.942" v="2856"/>
          <ac:spMkLst>
            <pc:docMk/>
            <pc:sldMk cId="0" sldId="265"/>
            <ac:spMk id="47" creationId="{65AC688C-C0D4-20BF-7E9B-1CF87EFD46EB}"/>
          </ac:spMkLst>
        </pc:spChg>
        <pc:spChg chg="add mod">
          <ac:chgData name="Karina Ruiz Tron" userId="9c265bf6-71b1-4145-849d-5a98e6bb36f2" providerId="ADAL" clId="{6C7F11EF-70A1-4888-BD55-1A8F58762939}" dt="2024-06-13T05:49:36.942" v="2856"/>
          <ac:spMkLst>
            <pc:docMk/>
            <pc:sldMk cId="0" sldId="265"/>
            <ac:spMk id="48" creationId="{03D71068-2633-4CF1-7360-276CFE73B723}"/>
          </ac:spMkLst>
        </pc:spChg>
        <pc:picChg chg="add mod modCrop">
          <ac:chgData name="Karina Ruiz Tron" userId="9c265bf6-71b1-4145-849d-5a98e6bb36f2" providerId="ADAL" clId="{6C7F11EF-70A1-4888-BD55-1A8F58762939}" dt="2024-06-13T05:48:01.313" v="2835" actId="1076"/>
          <ac:picMkLst>
            <pc:docMk/>
            <pc:sldMk cId="0" sldId="265"/>
            <ac:picMk id="3" creationId="{336436D9-2F12-2B7E-CC52-8BE1CAA98367}"/>
          </ac:picMkLst>
        </pc:picChg>
        <pc:cxnChg chg="add mod">
          <ac:chgData name="Karina Ruiz Tron" userId="9c265bf6-71b1-4145-849d-5a98e6bb36f2" providerId="ADAL" clId="{6C7F11EF-70A1-4888-BD55-1A8F58762939}" dt="2024-06-13T05:49:07.402" v="2846" actId="21"/>
          <ac:cxnSpMkLst>
            <pc:docMk/>
            <pc:sldMk cId="0" sldId="265"/>
            <ac:cxnSpMk id="4" creationId="{2FD65266-70EC-83E5-50C5-4F853CBA2076}"/>
          </ac:cxnSpMkLst>
        </pc:cxnChg>
        <pc:cxnChg chg="add mod">
          <ac:chgData name="Karina Ruiz Tron" userId="9c265bf6-71b1-4145-849d-5a98e6bb36f2" providerId="ADAL" clId="{6C7F11EF-70A1-4888-BD55-1A8F58762939}" dt="2024-06-13T05:49:25.885" v="2852" actId="21"/>
          <ac:cxnSpMkLst>
            <pc:docMk/>
            <pc:sldMk cId="0" sldId="265"/>
            <ac:cxnSpMk id="6" creationId="{FFBD8D45-0BE3-DE50-C236-8ECDAF08F994}"/>
          </ac:cxnSpMkLst>
        </pc:cxnChg>
        <pc:cxnChg chg="add del mod">
          <ac:chgData name="Karina Ruiz Tron" userId="9c265bf6-71b1-4145-849d-5a98e6bb36f2" providerId="ADAL" clId="{6C7F11EF-70A1-4888-BD55-1A8F58762939}" dt="2024-06-13T05:48:46.699" v="2842" actId="21"/>
          <ac:cxnSpMkLst>
            <pc:docMk/>
            <pc:sldMk cId="0" sldId="265"/>
            <ac:cxnSpMk id="8" creationId="{968ABB72-9CDA-821F-390C-076C350F2BF2}"/>
          </ac:cxnSpMkLst>
        </pc:cxnChg>
        <pc:cxnChg chg="add mod">
          <ac:chgData name="Karina Ruiz Tron" userId="9c265bf6-71b1-4145-849d-5a98e6bb36f2" providerId="ADAL" clId="{6C7F11EF-70A1-4888-BD55-1A8F58762939}" dt="2024-06-13T05:46:12.546" v="2828" actId="14100"/>
          <ac:cxnSpMkLst>
            <pc:docMk/>
            <pc:sldMk cId="0" sldId="265"/>
            <ac:cxnSpMk id="12" creationId="{BE358B0E-A208-4A8E-2385-D3DB1FB4ED05}"/>
          </ac:cxnSpMkLst>
        </pc:cxnChg>
        <pc:cxnChg chg="add mod">
          <ac:chgData name="Karina Ruiz Tron" userId="9c265bf6-71b1-4145-849d-5a98e6bb36f2" providerId="ADAL" clId="{6C7F11EF-70A1-4888-BD55-1A8F58762939}" dt="2024-06-13T05:42:19.195" v="2714" actId="208"/>
          <ac:cxnSpMkLst>
            <pc:docMk/>
            <pc:sldMk cId="0" sldId="265"/>
            <ac:cxnSpMk id="16" creationId="{24128C01-8FF2-FB93-B17C-641E09E018D6}"/>
          </ac:cxnSpMkLst>
        </pc:cxnChg>
        <pc:cxnChg chg="add mod">
          <ac:chgData name="Karina Ruiz Tron" userId="9c265bf6-71b1-4145-849d-5a98e6bb36f2" providerId="ADAL" clId="{6C7F11EF-70A1-4888-BD55-1A8F58762939}" dt="2024-06-13T05:42:21.853" v="2715" actId="208"/>
          <ac:cxnSpMkLst>
            <pc:docMk/>
            <pc:sldMk cId="0" sldId="265"/>
            <ac:cxnSpMk id="17" creationId="{79BB67E9-887C-4BFF-52AD-2BCAAB3CF108}"/>
          </ac:cxnSpMkLst>
        </pc:cxnChg>
        <pc:cxnChg chg="add mod">
          <ac:chgData name="Karina Ruiz Tron" userId="9c265bf6-71b1-4145-849d-5a98e6bb36f2" providerId="ADAL" clId="{6C7F11EF-70A1-4888-BD55-1A8F58762939}" dt="2024-06-13T05:48:47.708" v="2843"/>
          <ac:cxnSpMkLst>
            <pc:docMk/>
            <pc:sldMk cId="0" sldId="265"/>
            <ac:cxnSpMk id="39" creationId="{968ABB72-9CDA-821F-390C-076C350F2BF2}"/>
          </ac:cxnSpMkLst>
        </pc:cxnChg>
      </pc:sldChg>
      <pc:sldChg chg="modSp mod ord">
        <pc:chgData name="Karina Ruiz Tron" userId="9c265bf6-71b1-4145-849d-5a98e6bb36f2" providerId="ADAL" clId="{6C7F11EF-70A1-4888-BD55-1A8F58762939}" dt="2024-06-12T18:35:09.737" v="2421" actId="20577"/>
        <pc:sldMkLst>
          <pc:docMk/>
          <pc:sldMk cId="0" sldId="266"/>
        </pc:sldMkLst>
        <pc:spChg chg="mod">
          <ac:chgData name="Karina Ruiz Tron" userId="9c265bf6-71b1-4145-849d-5a98e6bb36f2" providerId="ADAL" clId="{6C7F11EF-70A1-4888-BD55-1A8F58762939}" dt="2024-06-12T18:35:09.737" v="2421" actId="20577"/>
          <ac:spMkLst>
            <pc:docMk/>
            <pc:sldMk cId="0" sldId="266"/>
            <ac:spMk id="2716" creationId="{00000000-0000-0000-0000-000000000000}"/>
          </ac:spMkLst>
        </pc:spChg>
        <pc:spChg chg="mod">
          <ac:chgData name="Karina Ruiz Tron" userId="9c265bf6-71b1-4145-849d-5a98e6bb36f2" providerId="ADAL" clId="{6C7F11EF-70A1-4888-BD55-1A8F58762939}" dt="2024-06-12T18:34:39.039" v="2373" actId="20577"/>
          <ac:spMkLst>
            <pc:docMk/>
            <pc:sldMk cId="0" sldId="266"/>
            <ac:spMk id="2753" creationId="{00000000-0000-0000-0000-000000000000}"/>
          </ac:spMkLst>
        </pc:spChg>
      </pc:sldChg>
      <pc:sldChg chg="modSp mod modAnim">
        <pc:chgData name="Karina Ruiz Tron" userId="9c265bf6-71b1-4145-849d-5a98e6bb36f2" providerId="ADAL" clId="{6C7F11EF-70A1-4888-BD55-1A8F58762939}" dt="2024-06-13T07:01:52.475" v="3465" actId="1076"/>
        <pc:sldMkLst>
          <pc:docMk/>
          <pc:sldMk cId="0" sldId="271"/>
        </pc:sldMkLst>
        <pc:spChg chg="mod">
          <ac:chgData name="Karina Ruiz Tron" userId="9c265bf6-71b1-4145-849d-5a98e6bb36f2" providerId="ADAL" clId="{6C7F11EF-70A1-4888-BD55-1A8F58762939}" dt="2024-06-13T06:59:19.195" v="3446" actId="1076"/>
          <ac:spMkLst>
            <pc:docMk/>
            <pc:sldMk cId="0" sldId="271"/>
            <ac:spMk id="3333" creationId="{00000000-0000-0000-0000-000000000000}"/>
          </ac:spMkLst>
        </pc:spChg>
        <pc:grpChg chg="mod">
          <ac:chgData name="Karina Ruiz Tron" userId="9c265bf6-71b1-4145-849d-5a98e6bb36f2" providerId="ADAL" clId="{6C7F11EF-70A1-4888-BD55-1A8F58762939}" dt="2024-06-13T07:01:52.475" v="3465" actId="1076"/>
          <ac:grpSpMkLst>
            <pc:docMk/>
            <pc:sldMk cId="0" sldId="271"/>
            <ac:grpSpMk id="3338" creationId="{00000000-0000-0000-0000-000000000000}"/>
          </ac:grpSpMkLst>
        </pc:grpChg>
        <pc:picChg chg="mod">
          <ac:chgData name="Karina Ruiz Tron" userId="9c265bf6-71b1-4145-849d-5a98e6bb36f2" providerId="ADAL" clId="{6C7F11EF-70A1-4888-BD55-1A8F58762939}" dt="2024-06-13T07:01:49.927" v="3464" actId="1076"/>
          <ac:picMkLst>
            <pc:docMk/>
            <pc:sldMk cId="0" sldId="271"/>
            <ac:picMk id="4" creationId="{7E617342-D2E6-BA91-D0EC-6C59D00E2609}"/>
          </ac:picMkLst>
        </pc:picChg>
        <pc:picChg chg="mod">
          <ac:chgData name="Karina Ruiz Tron" userId="9c265bf6-71b1-4145-849d-5a98e6bb36f2" providerId="ADAL" clId="{6C7F11EF-70A1-4888-BD55-1A8F58762939}" dt="2024-06-13T07:00:02.255" v="3460" actId="1076"/>
          <ac:picMkLst>
            <pc:docMk/>
            <pc:sldMk cId="0" sldId="271"/>
            <ac:picMk id="5" creationId="{205276C6-400E-9845-D298-BDB762D4E0DA}"/>
          </ac:picMkLst>
        </pc:picChg>
      </pc:sldChg>
      <pc:sldChg chg="ord">
        <pc:chgData name="Karina Ruiz Tron" userId="9c265bf6-71b1-4145-849d-5a98e6bb36f2" providerId="ADAL" clId="{6C7F11EF-70A1-4888-BD55-1A8F58762939}" dt="2024-06-13T06:20:23.703" v="3113"/>
        <pc:sldMkLst>
          <pc:docMk/>
          <pc:sldMk cId="0" sldId="274"/>
        </pc:sldMkLst>
      </pc:sldChg>
      <pc:sldChg chg="modSp mod">
        <pc:chgData name="Karina Ruiz Tron" userId="9c265bf6-71b1-4145-849d-5a98e6bb36f2" providerId="ADAL" clId="{6C7F11EF-70A1-4888-BD55-1A8F58762939}" dt="2024-06-13T05:54:24.583" v="3078" actId="1076"/>
        <pc:sldMkLst>
          <pc:docMk/>
          <pc:sldMk cId="0" sldId="277"/>
        </pc:sldMkLst>
        <pc:graphicFrameChg chg="mod modGraphic">
          <ac:chgData name="Karina Ruiz Tron" userId="9c265bf6-71b1-4145-849d-5a98e6bb36f2" providerId="ADAL" clId="{6C7F11EF-70A1-4888-BD55-1A8F58762939}" dt="2024-06-13T05:54:24.583" v="3078" actId="1076"/>
          <ac:graphicFrameMkLst>
            <pc:docMk/>
            <pc:sldMk cId="0" sldId="277"/>
            <ac:graphicFrameMk id="6" creationId="{BF826DCE-E25F-FDF1-3F51-7579DDB3DE66}"/>
          </ac:graphicFrameMkLst>
        </pc:graphicFrameChg>
      </pc:sldChg>
      <pc:sldChg chg="del">
        <pc:chgData name="Karina Ruiz Tron" userId="9c265bf6-71b1-4145-849d-5a98e6bb36f2" providerId="ADAL" clId="{6C7F11EF-70A1-4888-BD55-1A8F58762939}" dt="2024-06-13T05:55:48.883" v="3084" actId="47"/>
        <pc:sldMkLst>
          <pc:docMk/>
          <pc:sldMk cId="0" sldId="324"/>
        </pc:sldMkLst>
      </pc:sldChg>
      <pc:sldChg chg="del">
        <pc:chgData name="Karina Ruiz Tron" userId="9c265bf6-71b1-4145-849d-5a98e6bb36f2" providerId="ADAL" clId="{6C7F11EF-70A1-4888-BD55-1A8F58762939}" dt="2024-06-13T05:55:49.794" v="3085" actId="47"/>
        <pc:sldMkLst>
          <pc:docMk/>
          <pc:sldMk cId="0" sldId="325"/>
        </pc:sldMkLst>
      </pc:sldChg>
      <pc:sldChg chg="del">
        <pc:chgData name="Karina Ruiz Tron" userId="9c265bf6-71b1-4145-849d-5a98e6bb36f2" providerId="ADAL" clId="{6C7F11EF-70A1-4888-BD55-1A8F58762939}" dt="2024-06-13T05:55:51.069" v="3086" actId="47"/>
        <pc:sldMkLst>
          <pc:docMk/>
          <pc:sldMk cId="0" sldId="326"/>
        </pc:sldMkLst>
      </pc:sldChg>
      <pc:sldChg chg="del">
        <pc:chgData name="Karina Ruiz Tron" userId="9c265bf6-71b1-4145-849d-5a98e6bb36f2" providerId="ADAL" clId="{6C7F11EF-70A1-4888-BD55-1A8F58762939}" dt="2024-06-13T05:55:51.511" v="3087" actId="47"/>
        <pc:sldMkLst>
          <pc:docMk/>
          <pc:sldMk cId="0" sldId="327"/>
        </pc:sldMkLst>
      </pc:sldChg>
      <pc:sldChg chg="del">
        <pc:chgData name="Karina Ruiz Tron" userId="9c265bf6-71b1-4145-849d-5a98e6bb36f2" providerId="ADAL" clId="{6C7F11EF-70A1-4888-BD55-1A8F58762939}" dt="2024-06-13T05:55:52.294" v="3088" actId="47"/>
        <pc:sldMkLst>
          <pc:docMk/>
          <pc:sldMk cId="0" sldId="328"/>
        </pc:sldMkLst>
      </pc:sldChg>
      <pc:sldChg chg="del">
        <pc:chgData name="Karina Ruiz Tron" userId="9c265bf6-71b1-4145-849d-5a98e6bb36f2" providerId="ADAL" clId="{6C7F11EF-70A1-4888-BD55-1A8F58762939}" dt="2024-06-13T05:55:53.055" v="3089" actId="47"/>
        <pc:sldMkLst>
          <pc:docMk/>
          <pc:sldMk cId="0" sldId="329"/>
        </pc:sldMkLst>
      </pc:sldChg>
      <pc:sldChg chg="del">
        <pc:chgData name="Karina Ruiz Tron" userId="9c265bf6-71b1-4145-849d-5a98e6bb36f2" providerId="ADAL" clId="{6C7F11EF-70A1-4888-BD55-1A8F58762939}" dt="2024-06-13T05:55:53.843" v="3090" actId="47"/>
        <pc:sldMkLst>
          <pc:docMk/>
          <pc:sldMk cId="0" sldId="330"/>
        </pc:sldMkLst>
      </pc:sldChg>
      <pc:sldChg chg="del">
        <pc:chgData name="Karina Ruiz Tron" userId="9c265bf6-71b1-4145-849d-5a98e6bb36f2" providerId="ADAL" clId="{6C7F11EF-70A1-4888-BD55-1A8F58762939}" dt="2024-06-13T05:55:54.678" v="3091" actId="47"/>
        <pc:sldMkLst>
          <pc:docMk/>
          <pc:sldMk cId="0" sldId="331"/>
        </pc:sldMkLst>
      </pc:sldChg>
      <pc:sldChg chg="del">
        <pc:chgData name="Karina Ruiz Tron" userId="9c265bf6-71b1-4145-849d-5a98e6bb36f2" providerId="ADAL" clId="{6C7F11EF-70A1-4888-BD55-1A8F58762939}" dt="2024-06-13T05:55:55.533" v="3092" actId="47"/>
        <pc:sldMkLst>
          <pc:docMk/>
          <pc:sldMk cId="0" sldId="332"/>
        </pc:sldMkLst>
      </pc:sldChg>
      <pc:sldChg chg="del">
        <pc:chgData name="Karina Ruiz Tron" userId="9c265bf6-71b1-4145-849d-5a98e6bb36f2" providerId="ADAL" clId="{6C7F11EF-70A1-4888-BD55-1A8F58762939}" dt="2024-06-13T05:55:56.237" v="3093" actId="47"/>
        <pc:sldMkLst>
          <pc:docMk/>
          <pc:sldMk cId="0" sldId="333"/>
        </pc:sldMkLst>
      </pc:sldChg>
      <pc:sldChg chg="del">
        <pc:chgData name="Karina Ruiz Tron" userId="9c265bf6-71b1-4145-849d-5a98e6bb36f2" providerId="ADAL" clId="{6C7F11EF-70A1-4888-BD55-1A8F58762939}" dt="2024-06-13T05:55:57.134" v="3094" actId="47"/>
        <pc:sldMkLst>
          <pc:docMk/>
          <pc:sldMk cId="0" sldId="334"/>
        </pc:sldMkLst>
      </pc:sldChg>
      <pc:sldChg chg="del">
        <pc:chgData name="Karina Ruiz Tron" userId="9c265bf6-71b1-4145-849d-5a98e6bb36f2" providerId="ADAL" clId="{6C7F11EF-70A1-4888-BD55-1A8F58762939}" dt="2024-06-13T05:55:57.889" v="3095" actId="47"/>
        <pc:sldMkLst>
          <pc:docMk/>
          <pc:sldMk cId="0" sldId="335"/>
        </pc:sldMkLst>
      </pc:sldChg>
      <pc:sldChg chg="del">
        <pc:chgData name="Karina Ruiz Tron" userId="9c265bf6-71b1-4145-849d-5a98e6bb36f2" providerId="ADAL" clId="{6C7F11EF-70A1-4888-BD55-1A8F58762939}" dt="2024-06-13T05:55:39.203" v="3079" actId="47"/>
        <pc:sldMkLst>
          <pc:docMk/>
          <pc:sldMk cId="0" sldId="336"/>
        </pc:sldMkLst>
      </pc:sldChg>
      <pc:sldChg chg="del">
        <pc:chgData name="Karina Ruiz Tron" userId="9c265bf6-71b1-4145-849d-5a98e6bb36f2" providerId="ADAL" clId="{6C7F11EF-70A1-4888-BD55-1A8F58762939}" dt="2024-06-13T05:55:40.212" v="3080" actId="47"/>
        <pc:sldMkLst>
          <pc:docMk/>
          <pc:sldMk cId="0" sldId="337"/>
        </pc:sldMkLst>
      </pc:sldChg>
      <pc:sldChg chg="del">
        <pc:chgData name="Karina Ruiz Tron" userId="9c265bf6-71b1-4145-849d-5a98e6bb36f2" providerId="ADAL" clId="{6C7F11EF-70A1-4888-BD55-1A8F58762939}" dt="2024-06-13T05:55:41.016" v="3081" actId="47"/>
        <pc:sldMkLst>
          <pc:docMk/>
          <pc:sldMk cId="0" sldId="338"/>
        </pc:sldMkLst>
      </pc:sldChg>
      <pc:sldChg chg="del">
        <pc:chgData name="Karina Ruiz Tron" userId="9c265bf6-71b1-4145-849d-5a98e6bb36f2" providerId="ADAL" clId="{6C7F11EF-70A1-4888-BD55-1A8F58762939}" dt="2024-06-13T05:55:41.663" v="3082" actId="47"/>
        <pc:sldMkLst>
          <pc:docMk/>
          <pc:sldMk cId="0" sldId="339"/>
        </pc:sldMkLst>
      </pc:sldChg>
      <pc:sldChg chg="del">
        <pc:chgData name="Karina Ruiz Tron" userId="9c265bf6-71b1-4145-849d-5a98e6bb36f2" providerId="ADAL" clId="{6C7F11EF-70A1-4888-BD55-1A8F58762939}" dt="2024-06-13T05:55:42.684" v="3083" actId="47"/>
        <pc:sldMkLst>
          <pc:docMk/>
          <pc:sldMk cId="0" sldId="340"/>
        </pc:sldMkLst>
      </pc:sldChg>
      <pc:sldChg chg="modSp mod">
        <pc:chgData name="Karina Ruiz Tron" userId="9c265bf6-71b1-4145-849d-5a98e6bb36f2" providerId="ADAL" clId="{6C7F11EF-70A1-4888-BD55-1A8F58762939}" dt="2024-06-13T05:53:51.113" v="3075" actId="120"/>
        <pc:sldMkLst>
          <pc:docMk/>
          <pc:sldMk cId="2960501951" sldId="345"/>
        </pc:sldMkLst>
        <pc:graphicFrameChg chg="modGraphic">
          <ac:chgData name="Karina Ruiz Tron" userId="9c265bf6-71b1-4145-849d-5a98e6bb36f2" providerId="ADAL" clId="{6C7F11EF-70A1-4888-BD55-1A8F58762939}" dt="2024-06-13T05:53:51.113" v="3075" actId="120"/>
          <ac:graphicFrameMkLst>
            <pc:docMk/>
            <pc:sldMk cId="2960501951" sldId="345"/>
            <ac:graphicFrameMk id="6" creationId="{BF826DCE-E25F-FDF1-3F51-7579DDB3DE66}"/>
          </ac:graphicFrameMkLst>
        </pc:graphicFrameChg>
      </pc:sldChg>
      <pc:sldChg chg="modSp add mod">
        <pc:chgData name="Karina Ruiz Tron" userId="9c265bf6-71b1-4145-849d-5a98e6bb36f2" providerId="ADAL" clId="{6C7F11EF-70A1-4888-BD55-1A8F58762939}" dt="2024-06-13T05:54:05.802" v="3077" actId="255"/>
        <pc:sldMkLst>
          <pc:docMk/>
          <pc:sldMk cId="3884353511" sldId="346"/>
        </pc:sldMkLst>
        <pc:graphicFrameChg chg="modGraphic">
          <ac:chgData name="Karina Ruiz Tron" userId="9c265bf6-71b1-4145-849d-5a98e6bb36f2" providerId="ADAL" clId="{6C7F11EF-70A1-4888-BD55-1A8F58762939}" dt="2024-06-13T05:54:05.802" v="3077" actId="255"/>
          <ac:graphicFrameMkLst>
            <pc:docMk/>
            <pc:sldMk cId="3884353511" sldId="346"/>
            <ac:graphicFrameMk id="6" creationId="{BF826DCE-E25F-FDF1-3F51-7579DDB3DE66}"/>
          </ac:graphicFrameMkLst>
        </pc:graphicFrameChg>
      </pc:sldChg>
      <pc:sldChg chg="modSp mod modAnim">
        <pc:chgData name="Karina Ruiz Tron" userId="9c265bf6-71b1-4145-849d-5a98e6bb36f2" providerId="ADAL" clId="{6C7F11EF-70A1-4888-BD55-1A8F58762939}" dt="2024-06-13T07:02:19.363" v="3480" actId="14100"/>
        <pc:sldMkLst>
          <pc:docMk/>
          <pc:sldMk cId="2263738709" sldId="347"/>
        </pc:sldMkLst>
        <pc:grpChg chg="mod">
          <ac:chgData name="Karina Ruiz Tron" userId="9c265bf6-71b1-4145-849d-5a98e6bb36f2" providerId="ADAL" clId="{6C7F11EF-70A1-4888-BD55-1A8F58762939}" dt="2024-06-13T07:02:02.464" v="3469" actId="1076"/>
          <ac:grpSpMkLst>
            <pc:docMk/>
            <pc:sldMk cId="2263738709" sldId="347"/>
            <ac:grpSpMk id="61" creationId="{ACA46ABB-2DF3-F9D8-F42D-E2614F911390}"/>
          </ac:grpSpMkLst>
        </pc:grpChg>
        <pc:picChg chg="mod">
          <ac:chgData name="Karina Ruiz Tron" userId="9c265bf6-71b1-4145-849d-5a98e6bb36f2" providerId="ADAL" clId="{6C7F11EF-70A1-4888-BD55-1A8F58762939}" dt="2024-06-13T07:02:05.764" v="3470" actId="1076"/>
          <ac:picMkLst>
            <pc:docMk/>
            <pc:sldMk cId="2263738709" sldId="347"/>
            <ac:picMk id="63" creationId="{20BC64AB-AC52-A1FA-ECD1-D708C9A2C2BA}"/>
          </ac:picMkLst>
        </pc:picChg>
        <pc:picChg chg="mod">
          <ac:chgData name="Karina Ruiz Tron" userId="9c265bf6-71b1-4145-849d-5a98e6bb36f2" providerId="ADAL" clId="{6C7F11EF-70A1-4888-BD55-1A8F58762939}" dt="2024-06-13T07:02:19.363" v="3480" actId="14100"/>
          <ac:picMkLst>
            <pc:docMk/>
            <pc:sldMk cId="2263738709" sldId="347"/>
            <ac:picMk id="3458" creationId="{B67EE923-885D-34C8-36E7-641D293149BE}"/>
          </ac:picMkLst>
        </pc:picChg>
      </pc:sldChg>
      <pc:sldChg chg="modSp mod modAnim">
        <pc:chgData name="Karina Ruiz Tron" userId="9c265bf6-71b1-4145-849d-5a98e6bb36f2" providerId="ADAL" clId="{6C7F11EF-70A1-4888-BD55-1A8F58762939}" dt="2024-06-13T07:03:54.903" v="3516" actId="14100"/>
        <pc:sldMkLst>
          <pc:docMk/>
          <pc:sldMk cId="3057916631" sldId="348"/>
        </pc:sldMkLst>
        <pc:spChg chg="mod">
          <ac:chgData name="Karina Ruiz Tron" userId="9c265bf6-71b1-4145-849d-5a98e6bb36f2" providerId="ADAL" clId="{6C7F11EF-70A1-4888-BD55-1A8F58762939}" dt="2024-06-13T07:03:06.048" v="3502" actId="1076"/>
          <ac:spMkLst>
            <pc:docMk/>
            <pc:sldMk cId="3057916631" sldId="348"/>
            <ac:spMk id="58" creationId="{95BB97E7-3989-A21E-2858-EFD2DD209EB0}"/>
          </ac:spMkLst>
        </pc:spChg>
        <pc:spChg chg="mod">
          <ac:chgData name="Karina Ruiz Tron" userId="9c265bf6-71b1-4145-849d-5a98e6bb36f2" providerId="ADAL" clId="{6C7F11EF-70A1-4888-BD55-1A8F58762939}" dt="2024-06-13T07:03:08.687" v="3504" actId="1076"/>
          <ac:spMkLst>
            <pc:docMk/>
            <pc:sldMk cId="3057916631" sldId="348"/>
            <ac:spMk id="59" creationId="{D0D90F58-62F4-D04E-5F1F-FBEA3F8317AE}"/>
          </ac:spMkLst>
        </pc:spChg>
        <pc:grpChg chg="mod">
          <ac:chgData name="Karina Ruiz Tron" userId="9c265bf6-71b1-4145-849d-5a98e6bb36f2" providerId="ADAL" clId="{6C7F11EF-70A1-4888-BD55-1A8F58762939}" dt="2024-06-13T07:03:44.198" v="3514" actId="1076"/>
          <ac:grpSpMkLst>
            <pc:docMk/>
            <pc:sldMk cId="3057916631" sldId="348"/>
            <ac:grpSpMk id="60" creationId="{0C787ED0-5A5A-B832-6A0B-50619663F81B}"/>
          </ac:grpSpMkLst>
        </pc:grpChg>
        <pc:picChg chg="mod">
          <ac:chgData name="Karina Ruiz Tron" userId="9c265bf6-71b1-4145-849d-5a98e6bb36f2" providerId="ADAL" clId="{6C7F11EF-70A1-4888-BD55-1A8F58762939}" dt="2024-06-13T07:03:54.903" v="3516" actId="14100"/>
          <ac:picMkLst>
            <pc:docMk/>
            <pc:sldMk cId="3057916631" sldId="348"/>
            <ac:picMk id="61" creationId="{C3E59D0B-E240-32E0-AA0A-601C16C7DF7A}"/>
          </ac:picMkLst>
        </pc:picChg>
        <pc:picChg chg="mod">
          <ac:chgData name="Karina Ruiz Tron" userId="9c265bf6-71b1-4145-849d-5a98e6bb36f2" providerId="ADAL" clId="{6C7F11EF-70A1-4888-BD55-1A8F58762939}" dt="2024-06-13T07:03:40.663" v="3512" actId="14100"/>
          <ac:picMkLst>
            <pc:docMk/>
            <pc:sldMk cId="3057916631" sldId="348"/>
            <ac:picMk id="62" creationId="{5A65BEDC-1927-3E4B-0711-266848C32484}"/>
          </ac:picMkLst>
        </pc:picChg>
      </pc:sldChg>
      <pc:sldChg chg="addSp modSp mod modAnim">
        <pc:chgData name="Karina Ruiz Tron" userId="9c265bf6-71b1-4145-849d-5a98e6bb36f2" providerId="ADAL" clId="{6C7F11EF-70A1-4888-BD55-1A8F58762939}" dt="2024-06-13T07:04:40.025" v="3521" actId="20577"/>
        <pc:sldMkLst>
          <pc:docMk/>
          <pc:sldMk cId="75293420" sldId="349"/>
        </pc:sldMkLst>
        <pc:spChg chg="add mod">
          <ac:chgData name="Karina Ruiz Tron" userId="9c265bf6-71b1-4145-849d-5a98e6bb36f2" providerId="ADAL" clId="{6C7F11EF-70A1-4888-BD55-1A8F58762939}" dt="2024-06-13T07:04:40.025" v="3521" actId="20577"/>
          <ac:spMkLst>
            <pc:docMk/>
            <pc:sldMk cId="75293420" sldId="349"/>
            <ac:spMk id="3" creationId="{1A573585-A1DC-234B-F8A5-7E6A3B7A09B5}"/>
          </ac:spMkLst>
        </pc:spChg>
      </pc:sldChg>
      <pc:sldChg chg="modSp mod">
        <pc:chgData name="Karina Ruiz Tron" userId="9c265bf6-71b1-4145-849d-5a98e6bb36f2" providerId="ADAL" clId="{6C7F11EF-70A1-4888-BD55-1A8F58762939}" dt="2024-06-13T06:20:03.332" v="3111" actId="1076"/>
        <pc:sldMkLst>
          <pc:docMk/>
          <pc:sldMk cId="1813218262" sldId="351"/>
        </pc:sldMkLst>
        <pc:picChg chg="mod">
          <ac:chgData name="Karina Ruiz Tron" userId="9c265bf6-71b1-4145-849d-5a98e6bb36f2" providerId="ADAL" clId="{6C7F11EF-70A1-4888-BD55-1A8F58762939}" dt="2024-06-13T06:20:03.332" v="3111" actId="1076"/>
          <ac:picMkLst>
            <pc:docMk/>
            <pc:sldMk cId="1813218262" sldId="351"/>
            <ac:picMk id="3" creationId="{BB5E9EAD-DC87-6F62-FC72-B0770E3F024A}"/>
          </ac:picMkLst>
        </pc:picChg>
      </pc:sldChg>
      <pc:sldMasterChg chg="delSldLayout">
        <pc:chgData name="Karina Ruiz Tron" userId="9c265bf6-71b1-4145-849d-5a98e6bb36f2" providerId="ADAL" clId="{6C7F11EF-70A1-4888-BD55-1A8F58762939}" dt="2024-06-12T16:59:51.389" v="228" actId="47"/>
        <pc:sldMasterMkLst>
          <pc:docMk/>
          <pc:sldMasterMk cId="0" sldId="2147483694"/>
        </pc:sldMasterMkLst>
        <pc:sldLayoutChg chg="del">
          <pc:chgData name="Karina Ruiz Tron" userId="9c265bf6-71b1-4145-849d-5a98e6bb36f2" providerId="ADAL" clId="{6C7F11EF-70A1-4888-BD55-1A8F58762939}" dt="2024-06-12T16:59:51.389" v="228" actId="47"/>
          <pc:sldLayoutMkLst>
            <pc:docMk/>
            <pc:sldMasterMk cId="0" sldId="2147483694"/>
            <pc:sldLayoutMk cId="0" sldId="2147483650"/>
          </pc:sldLayoutMkLst>
        </pc:sldLayoutChg>
      </pc:sldMasterChg>
    </pc:docChg>
  </pc:docChgLst>
  <pc:docChgLst>
    <pc:chgData name="Pedro Emiliano Sanciprián Rodríguez" userId="S::a01782190@tec.mx::9b096405-6848-4a39-974f-6d3a12d2ae42" providerId="AD" clId="Web-{F272EDFD-371B-0617-EDC7-229C6B0468A4}"/>
    <pc:docChg chg="modSld modMainMaster">
      <pc:chgData name="Pedro Emiliano Sanciprián Rodríguez" userId="S::a01782190@tec.mx::9b096405-6848-4a39-974f-6d3a12d2ae42" providerId="AD" clId="Web-{F272EDFD-371B-0617-EDC7-229C6B0468A4}" dt="2024-06-13T06:35:43.606" v="58"/>
      <pc:docMkLst>
        <pc:docMk/>
      </pc:docMkLst>
      <pc:sldChg chg="modSp">
        <pc:chgData name="Pedro Emiliano Sanciprián Rodríguez" userId="S::a01782190@tec.mx::9b096405-6848-4a39-974f-6d3a12d2ae42" providerId="AD" clId="Web-{F272EDFD-371B-0617-EDC7-229C6B0468A4}" dt="2024-06-13T06:35:22.902" v="56" actId="20577"/>
        <pc:sldMkLst>
          <pc:docMk/>
          <pc:sldMk cId="0" sldId="259"/>
        </pc:sldMkLst>
        <pc:spChg chg="mod">
          <ac:chgData name="Pedro Emiliano Sanciprián Rodríguez" userId="S::a01782190@tec.mx::9b096405-6848-4a39-974f-6d3a12d2ae42" providerId="AD" clId="Web-{F272EDFD-371B-0617-EDC7-229C6B0468A4}" dt="2024-06-13T06:35:22.902" v="56" actId="20577"/>
          <ac:spMkLst>
            <pc:docMk/>
            <pc:sldMk cId="0" sldId="259"/>
            <ac:spMk id="2" creationId="{F5CFDFF7-4748-A718-5EB6-C763C0550B20}"/>
          </ac:spMkLst>
        </pc:spChg>
      </pc:sldChg>
      <pc:sldChg chg="modSp">
        <pc:chgData name="Pedro Emiliano Sanciprián Rodríguez" userId="S::a01782190@tec.mx::9b096405-6848-4a39-974f-6d3a12d2ae42" providerId="AD" clId="Web-{F272EDFD-371B-0617-EDC7-229C6B0468A4}" dt="2024-06-13T06:35:05.245" v="50" actId="20577"/>
        <pc:sldMkLst>
          <pc:docMk/>
          <pc:sldMk cId="0" sldId="260"/>
        </pc:sldMkLst>
        <pc:spChg chg="mod">
          <ac:chgData name="Pedro Emiliano Sanciprián Rodríguez" userId="S::a01782190@tec.mx::9b096405-6848-4a39-974f-6d3a12d2ae42" providerId="AD" clId="Web-{F272EDFD-371B-0617-EDC7-229C6B0468A4}" dt="2024-06-13T06:35:05.245" v="50" actId="20577"/>
          <ac:spMkLst>
            <pc:docMk/>
            <pc:sldMk cId="0" sldId="260"/>
            <ac:spMk id="2" creationId="{77CE323B-11FF-82D9-03B5-BD3A55E3F16E}"/>
          </ac:spMkLst>
        </pc:spChg>
      </pc:sldChg>
      <pc:sldChg chg="addSp modSp">
        <pc:chgData name="Pedro Emiliano Sanciprián Rodríguez" userId="S::a01782190@tec.mx::9b096405-6848-4a39-974f-6d3a12d2ae42" providerId="AD" clId="Web-{F272EDFD-371B-0617-EDC7-229C6B0468A4}" dt="2024-06-13T06:35:20.402" v="55" actId="20577"/>
        <pc:sldMkLst>
          <pc:docMk/>
          <pc:sldMk cId="0" sldId="261"/>
        </pc:sldMkLst>
        <pc:spChg chg="add mod">
          <ac:chgData name="Pedro Emiliano Sanciprián Rodríguez" userId="S::a01782190@tec.mx::9b096405-6848-4a39-974f-6d3a12d2ae42" providerId="AD" clId="Web-{F272EDFD-371B-0617-EDC7-229C6B0468A4}" dt="2024-06-13T06:35:20.402" v="55" actId="20577"/>
          <ac:spMkLst>
            <pc:docMk/>
            <pc:sldMk cId="0" sldId="261"/>
            <ac:spMk id="3" creationId="{FBB8E725-EA19-62C1-B9DD-08971D279B41}"/>
          </ac:spMkLst>
        </pc:spChg>
      </pc:sldChg>
      <pc:sldChg chg="addSp modSp">
        <pc:chgData name="Pedro Emiliano Sanciprián Rodríguez" userId="S::a01782190@tec.mx::9b096405-6848-4a39-974f-6d3a12d2ae42" providerId="AD" clId="Web-{F272EDFD-371B-0617-EDC7-229C6B0468A4}" dt="2024-06-13T06:35:13.776" v="53" actId="20577"/>
        <pc:sldMkLst>
          <pc:docMk/>
          <pc:sldMk cId="0" sldId="262"/>
        </pc:sldMkLst>
        <pc:spChg chg="add mod">
          <ac:chgData name="Pedro Emiliano Sanciprián Rodríguez" userId="S::a01782190@tec.mx::9b096405-6848-4a39-974f-6d3a12d2ae42" providerId="AD" clId="Web-{F272EDFD-371B-0617-EDC7-229C6B0468A4}" dt="2024-06-13T06:35:13.776" v="53" actId="20577"/>
          <ac:spMkLst>
            <pc:docMk/>
            <pc:sldMk cId="0" sldId="262"/>
            <ac:spMk id="3" creationId="{BAA5940E-FD18-127D-6CD3-56987FDF3CCB}"/>
          </ac:spMkLst>
        </pc:spChg>
      </pc:sldChg>
      <pc:sldChg chg="addSp delSp modSp">
        <pc:chgData name="Pedro Emiliano Sanciprián Rodríguez" userId="S::a01782190@tec.mx::9b096405-6848-4a39-974f-6d3a12d2ae42" providerId="AD" clId="Web-{F272EDFD-371B-0617-EDC7-229C6B0468A4}" dt="2024-06-13T06:35:10.026" v="52" actId="20577"/>
        <pc:sldMkLst>
          <pc:docMk/>
          <pc:sldMk cId="0" sldId="263"/>
        </pc:sldMkLst>
        <pc:spChg chg="mod">
          <ac:chgData name="Pedro Emiliano Sanciprián Rodríguez" userId="S::a01782190@tec.mx::9b096405-6848-4a39-974f-6d3a12d2ae42" providerId="AD" clId="Web-{F272EDFD-371B-0617-EDC7-229C6B0468A4}" dt="2024-06-13T06:35:10.026" v="52" actId="20577"/>
          <ac:spMkLst>
            <pc:docMk/>
            <pc:sldMk cId="0" sldId="263"/>
            <ac:spMk id="2" creationId="{1EB30A7B-E736-0C38-E9EC-5BD72B36FFEC}"/>
          </ac:spMkLst>
        </pc:spChg>
        <pc:spChg chg="add del">
          <ac:chgData name="Pedro Emiliano Sanciprián Rodríguez" userId="S::a01782190@tec.mx::9b096405-6848-4a39-974f-6d3a12d2ae42" providerId="AD" clId="Web-{F272EDFD-371B-0617-EDC7-229C6B0468A4}" dt="2024-06-13T06:33:45.179" v="33"/>
          <ac:spMkLst>
            <pc:docMk/>
            <pc:sldMk cId="0" sldId="263"/>
            <ac:spMk id="3" creationId="{0555E196-BFA0-4E6D-638F-122CDCEE84D1}"/>
          </ac:spMkLst>
        </pc:spChg>
        <pc:spChg chg="add del">
          <ac:chgData name="Pedro Emiliano Sanciprián Rodríguez" userId="S::a01782190@tec.mx::9b096405-6848-4a39-974f-6d3a12d2ae42" providerId="AD" clId="Web-{F272EDFD-371B-0617-EDC7-229C6B0468A4}" dt="2024-06-13T06:33:44.382" v="32"/>
          <ac:spMkLst>
            <pc:docMk/>
            <pc:sldMk cId="0" sldId="263"/>
            <ac:spMk id="5" creationId="{A3390FBF-F96A-AF86-D607-D31E5256F77B}"/>
          </ac:spMkLst>
        </pc:spChg>
        <pc:spChg chg="add del mod">
          <ac:chgData name="Pedro Emiliano Sanciprián Rodríguez" userId="S::a01782190@tec.mx::9b096405-6848-4a39-974f-6d3a12d2ae42" providerId="AD" clId="Web-{F272EDFD-371B-0617-EDC7-229C6B0468A4}" dt="2024-06-13T06:33:52.617" v="37"/>
          <ac:spMkLst>
            <pc:docMk/>
            <pc:sldMk cId="0" sldId="263"/>
            <ac:spMk id="7" creationId="{BB40F4E3-E134-B471-7906-43E0F902F54E}"/>
          </ac:spMkLst>
        </pc:spChg>
      </pc:sldChg>
      <pc:sldChg chg="addSp delSp">
        <pc:chgData name="Pedro Emiliano Sanciprián Rodríguez" userId="S::a01782190@tec.mx::9b096405-6848-4a39-974f-6d3a12d2ae42" providerId="AD" clId="Web-{F272EDFD-371B-0617-EDC7-229C6B0468A4}" dt="2024-06-13T06:35:43.606" v="58"/>
        <pc:sldMkLst>
          <pc:docMk/>
          <pc:sldMk cId="75293420" sldId="349"/>
        </pc:sldMkLst>
        <pc:spChg chg="add del">
          <ac:chgData name="Pedro Emiliano Sanciprián Rodríguez" userId="S::a01782190@tec.mx::9b096405-6848-4a39-974f-6d3a12d2ae42" providerId="AD" clId="Web-{F272EDFD-371B-0617-EDC7-229C6B0468A4}" dt="2024-06-13T06:35:43.606" v="58"/>
          <ac:spMkLst>
            <pc:docMk/>
            <pc:sldMk cId="75293420" sldId="349"/>
            <ac:spMk id="4" creationId="{55946324-7F18-99CC-A6F1-4BA02078AFAE}"/>
          </ac:spMkLst>
        </pc:spChg>
      </pc:sldChg>
      <pc:sldMasterChg chg="mod modSldLayout">
        <pc:chgData name="Pedro Emiliano Sanciprián Rodríguez" userId="S::a01782190@tec.mx::9b096405-6848-4a39-974f-6d3a12d2ae42" providerId="AD" clId="Web-{F272EDFD-371B-0617-EDC7-229C6B0468A4}" dt="2024-06-13T06:32:10.128" v="21"/>
        <pc:sldMasterMkLst>
          <pc:docMk/>
          <pc:sldMasterMk cId="0" sldId="2147483694"/>
        </pc:sldMasterMkLst>
        <pc:sldLayoutChg chg="mod">
          <pc:chgData name="Pedro Emiliano Sanciprián Rodríguez" userId="S::a01782190@tec.mx::9b096405-6848-4a39-974f-6d3a12d2ae42" providerId="AD" clId="Web-{F272EDFD-371B-0617-EDC7-229C6B0468A4}" dt="2024-06-13T06:32:10.128" v="21"/>
          <pc:sldLayoutMkLst>
            <pc:docMk/>
            <pc:sldMasterMk cId="0" sldId="2147483694"/>
            <pc:sldLayoutMk cId="0" sldId="2147483648"/>
          </pc:sldLayoutMkLst>
        </pc:sldLayoutChg>
        <pc:sldLayoutChg chg="mod">
          <pc:chgData name="Pedro Emiliano Sanciprián Rodríguez" userId="S::a01782190@tec.mx::9b096405-6848-4a39-974f-6d3a12d2ae42" providerId="AD" clId="Web-{F272EDFD-371B-0617-EDC7-229C6B0468A4}" dt="2024-06-13T06:32:10.128" v="21"/>
          <pc:sldLayoutMkLst>
            <pc:docMk/>
            <pc:sldMasterMk cId="0" sldId="2147483694"/>
            <pc:sldLayoutMk cId="0" sldId="2147483649"/>
          </pc:sldLayoutMkLst>
        </pc:sldLayoutChg>
        <pc:sldLayoutChg chg="mod">
          <pc:chgData name="Pedro Emiliano Sanciprián Rodríguez" userId="S::a01782190@tec.mx::9b096405-6848-4a39-974f-6d3a12d2ae42" providerId="AD" clId="Web-{F272EDFD-371B-0617-EDC7-229C6B0468A4}" dt="2024-06-13T06:32:10.128" v="21"/>
          <pc:sldLayoutMkLst>
            <pc:docMk/>
            <pc:sldMasterMk cId="0" sldId="2147483694"/>
            <pc:sldLayoutMk cId="0" sldId="2147483655"/>
          </pc:sldLayoutMkLst>
        </pc:sldLayoutChg>
        <pc:sldLayoutChg chg="mod">
          <pc:chgData name="Pedro Emiliano Sanciprián Rodríguez" userId="S::a01782190@tec.mx::9b096405-6848-4a39-974f-6d3a12d2ae42" providerId="AD" clId="Web-{F272EDFD-371B-0617-EDC7-229C6B0468A4}" dt="2024-06-13T06:32:10.128" v="21"/>
          <pc:sldLayoutMkLst>
            <pc:docMk/>
            <pc:sldMasterMk cId="0" sldId="2147483694"/>
            <pc:sldLayoutMk cId="0" sldId="2147483658"/>
          </pc:sldLayoutMkLst>
        </pc:sldLayoutChg>
        <pc:sldLayoutChg chg="mod">
          <pc:chgData name="Pedro Emiliano Sanciprián Rodríguez" userId="S::a01782190@tec.mx::9b096405-6848-4a39-974f-6d3a12d2ae42" providerId="AD" clId="Web-{F272EDFD-371B-0617-EDC7-229C6B0468A4}" dt="2024-06-13T06:32:10.128" v="21"/>
          <pc:sldLayoutMkLst>
            <pc:docMk/>
            <pc:sldMasterMk cId="0" sldId="2147483694"/>
            <pc:sldLayoutMk cId="0" sldId="2147483664"/>
          </pc:sldLayoutMkLst>
        </pc:sldLayoutChg>
        <pc:sldLayoutChg chg="mod">
          <pc:chgData name="Pedro Emiliano Sanciprián Rodríguez" userId="S::a01782190@tec.mx::9b096405-6848-4a39-974f-6d3a12d2ae42" providerId="AD" clId="Web-{F272EDFD-371B-0617-EDC7-229C6B0468A4}" dt="2024-06-13T06:32:10.128" v="21"/>
          <pc:sldLayoutMkLst>
            <pc:docMk/>
            <pc:sldMasterMk cId="0" sldId="2147483694"/>
            <pc:sldLayoutMk cId="0" sldId="2147483667"/>
          </pc:sldLayoutMkLst>
        </pc:sldLayoutChg>
        <pc:sldLayoutChg chg="mod">
          <pc:chgData name="Pedro Emiliano Sanciprián Rodríguez" userId="S::a01782190@tec.mx::9b096405-6848-4a39-974f-6d3a12d2ae42" providerId="AD" clId="Web-{F272EDFD-371B-0617-EDC7-229C6B0468A4}" dt="2024-06-13T06:32:10.128" v="21"/>
          <pc:sldLayoutMkLst>
            <pc:docMk/>
            <pc:sldMasterMk cId="0" sldId="2147483694"/>
            <pc:sldLayoutMk cId="0" sldId="2147483671"/>
          </pc:sldLayoutMkLst>
        </pc:sldLayoutChg>
        <pc:sldLayoutChg chg="mod">
          <pc:chgData name="Pedro Emiliano Sanciprián Rodríguez" userId="S::a01782190@tec.mx::9b096405-6848-4a39-974f-6d3a12d2ae42" providerId="AD" clId="Web-{F272EDFD-371B-0617-EDC7-229C6B0468A4}" dt="2024-06-13T06:32:10.128" v="21"/>
          <pc:sldLayoutMkLst>
            <pc:docMk/>
            <pc:sldMasterMk cId="0" sldId="2147483694"/>
            <pc:sldLayoutMk cId="0" sldId="2147483673"/>
          </pc:sldLayoutMkLst>
        </pc:sldLayoutChg>
        <pc:sldLayoutChg chg="mod">
          <pc:chgData name="Pedro Emiliano Sanciprián Rodríguez" userId="S::a01782190@tec.mx::9b096405-6848-4a39-974f-6d3a12d2ae42" providerId="AD" clId="Web-{F272EDFD-371B-0617-EDC7-229C6B0468A4}" dt="2024-06-13T06:32:10.128" v="21"/>
          <pc:sldLayoutMkLst>
            <pc:docMk/>
            <pc:sldMasterMk cId="0" sldId="2147483694"/>
            <pc:sldLayoutMk cId="0" sldId="2147483688"/>
          </pc:sldLayoutMkLst>
        </pc:sldLayoutChg>
        <pc:sldLayoutChg chg="mod">
          <pc:chgData name="Pedro Emiliano Sanciprián Rodríguez" userId="S::a01782190@tec.mx::9b096405-6848-4a39-974f-6d3a12d2ae42" providerId="AD" clId="Web-{F272EDFD-371B-0617-EDC7-229C6B0468A4}" dt="2024-06-13T06:32:10.128" v="21"/>
          <pc:sldLayoutMkLst>
            <pc:docMk/>
            <pc:sldMasterMk cId="0" sldId="2147483694"/>
            <pc:sldLayoutMk cId="0" sldId="2147483689"/>
          </pc:sldLayoutMkLst>
        </pc:sldLayoutChg>
        <pc:sldLayoutChg chg="mod">
          <pc:chgData name="Pedro Emiliano Sanciprián Rodríguez" userId="S::a01782190@tec.mx::9b096405-6848-4a39-974f-6d3a12d2ae42" providerId="AD" clId="Web-{F272EDFD-371B-0617-EDC7-229C6B0468A4}" dt="2024-06-13T06:32:10.128" v="21"/>
          <pc:sldLayoutMkLst>
            <pc:docMk/>
            <pc:sldMasterMk cId="0" sldId="2147483694"/>
            <pc:sldLayoutMk cId="0" sldId="2147483691"/>
          </pc:sldLayoutMkLst>
        </pc:sldLayoutChg>
      </pc:sldMasterChg>
    </pc:docChg>
  </pc:docChgLst>
  <pc:docChgLst>
    <pc:chgData name="Pedro Emiliano Sanciprián Rodríguez" userId="S::a01782190@tec.mx::9b096405-6848-4a39-974f-6d3a12d2ae42" providerId="AD" clId="Web-{864C8D4F-3F1B-0053-F555-E869C5030E7C}"/>
    <pc:docChg chg="addSld delSld modSld">
      <pc:chgData name="Pedro Emiliano Sanciprián Rodríguez" userId="S::a01782190@tec.mx::9b096405-6848-4a39-974f-6d3a12d2ae42" providerId="AD" clId="Web-{864C8D4F-3F1B-0053-F555-E869C5030E7C}" dt="2024-06-13T07:01:08.274" v="194" actId="1076"/>
      <pc:docMkLst>
        <pc:docMk/>
      </pc:docMkLst>
      <pc:sldChg chg="delAnim">
        <pc:chgData name="Pedro Emiliano Sanciprián Rodríguez" userId="S::a01782190@tec.mx::9b096405-6848-4a39-974f-6d3a12d2ae42" providerId="AD" clId="Web-{864C8D4F-3F1B-0053-F555-E869C5030E7C}" dt="2024-06-13T06:43:27.970" v="5"/>
        <pc:sldMkLst>
          <pc:docMk/>
          <pc:sldMk cId="0" sldId="263"/>
        </pc:sldMkLst>
      </pc:sldChg>
      <pc:sldChg chg="modSp modTransition delAnim">
        <pc:chgData name="Pedro Emiliano Sanciprián Rodríguez" userId="S::a01782190@tec.mx::9b096405-6848-4a39-974f-6d3a12d2ae42" providerId="AD" clId="Web-{864C8D4F-3F1B-0053-F555-E869C5030E7C}" dt="2024-06-13T06:52:06.210" v="151" actId="20577"/>
        <pc:sldMkLst>
          <pc:docMk/>
          <pc:sldMk cId="0" sldId="271"/>
        </pc:sldMkLst>
        <pc:spChg chg="mod">
          <ac:chgData name="Pedro Emiliano Sanciprián Rodríguez" userId="S::a01782190@tec.mx::9b096405-6848-4a39-974f-6d3a12d2ae42" providerId="AD" clId="Web-{864C8D4F-3F1B-0053-F555-E869C5030E7C}" dt="2024-06-13T06:52:06.210" v="151" actId="20577"/>
          <ac:spMkLst>
            <pc:docMk/>
            <pc:sldMk cId="0" sldId="271"/>
            <ac:spMk id="3" creationId="{649C3BAE-A70C-F558-377C-9159D5FEE5D3}"/>
          </ac:spMkLst>
        </pc:spChg>
      </pc:sldChg>
      <pc:sldChg chg="modSp modTransition delAnim">
        <pc:chgData name="Pedro Emiliano Sanciprián Rodríguez" userId="S::a01782190@tec.mx::9b096405-6848-4a39-974f-6d3a12d2ae42" providerId="AD" clId="Web-{864C8D4F-3F1B-0053-F555-E869C5030E7C}" dt="2024-06-13T07:01:08.274" v="194" actId="1076"/>
        <pc:sldMkLst>
          <pc:docMk/>
          <pc:sldMk cId="2263738709" sldId="347"/>
        </pc:sldMkLst>
        <pc:grpChg chg="mod">
          <ac:chgData name="Pedro Emiliano Sanciprián Rodríguez" userId="S::a01782190@tec.mx::9b096405-6848-4a39-974f-6d3a12d2ae42" providerId="AD" clId="Web-{864C8D4F-3F1B-0053-F555-E869C5030E7C}" dt="2024-06-13T07:01:08.274" v="194" actId="1076"/>
          <ac:grpSpMkLst>
            <pc:docMk/>
            <pc:sldMk cId="2263738709" sldId="347"/>
            <ac:grpSpMk id="61" creationId="{ACA46ABB-2DF3-F9D8-F42D-E2614F911390}"/>
          </ac:grpSpMkLst>
        </pc:grpChg>
      </pc:sldChg>
      <pc:sldChg chg="modSp modTransition delAnim">
        <pc:chgData name="Pedro Emiliano Sanciprián Rodríguez" userId="S::a01782190@tec.mx::9b096405-6848-4a39-974f-6d3a12d2ae42" providerId="AD" clId="Web-{864C8D4F-3F1B-0053-F555-E869C5030E7C}" dt="2024-06-13T07:01:02.446" v="193" actId="1076"/>
        <pc:sldMkLst>
          <pc:docMk/>
          <pc:sldMk cId="3057916631" sldId="348"/>
        </pc:sldMkLst>
        <pc:grpChg chg="mod">
          <ac:chgData name="Pedro Emiliano Sanciprián Rodríguez" userId="S::a01782190@tec.mx::9b096405-6848-4a39-974f-6d3a12d2ae42" providerId="AD" clId="Web-{864C8D4F-3F1B-0053-F555-E869C5030E7C}" dt="2024-06-13T07:01:02.446" v="193" actId="1076"/>
          <ac:grpSpMkLst>
            <pc:docMk/>
            <pc:sldMk cId="3057916631" sldId="348"/>
            <ac:grpSpMk id="60" creationId="{0C787ED0-5A5A-B832-6A0B-50619663F81B}"/>
          </ac:grpSpMkLst>
        </pc:grpChg>
        <pc:picChg chg="mod">
          <ac:chgData name="Pedro Emiliano Sanciprián Rodríguez" userId="S::a01782190@tec.mx::9b096405-6848-4a39-974f-6d3a12d2ae42" providerId="AD" clId="Web-{864C8D4F-3F1B-0053-F555-E869C5030E7C}" dt="2024-06-13T07:00:59.461" v="192" actId="1076"/>
          <ac:picMkLst>
            <pc:docMk/>
            <pc:sldMk cId="3057916631" sldId="348"/>
            <ac:picMk id="61" creationId="{C3E59D0B-E240-32E0-AA0A-601C16C7DF7A}"/>
          </ac:picMkLst>
        </pc:picChg>
        <pc:picChg chg="mod">
          <ac:chgData name="Pedro Emiliano Sanciprián Rodríguez" userId="S::a01782190@tec.mx::9b096405-6848-4a39-974f-6d3a12d2ae42" providerId="AD" clId="Web-{864C8D4F-3F1B-0053-F555-E869C5030E7C}" dt="2024-06-13T07:00:55.023" v="191" actId="1076"/>
          <ac:picMkLst>
            <pc:docMk/>
            <pc:sldMk cId="3057916631" sldId="348"/>
            <ac:picMk id="62" creationId="{5A65BEDC-1927-3E4B-0711-266848C32484}"/>
          </ac:picMkLst>
        </pc:picChg>
      </pc:sldChg>
      <pc:sldChg chg="addSp delSp modSp new del mod modClrScheme chgLayout">
        <pc:chgData name="Pedro Emiliano Sanciprián Rodríguez" userId="S::a01782190@tec.mx::9b096405-6848-4a39-974f-6d3a12d2ae42" providerId="AD" clId="Web-{864C8D4F-3F1B-0053-F555-E869C5030E7C}" dt="2024-06-13T06:59:56.769" v="180"/>
        <pc:sldMkLst>
          <pc:docMk/>
          <pc:sldMk cId="3941801787" sldId="352"/>
        </pc:sldMkLst>
        <pc:spChg chg="mod ord">
          <ac:chgData name="Pedro Emiliano Sanciprián Rodríguez" userId="S::a01782190@tec.mx::9b096405-6848-4a39-974f-6d3a12d2ae42" providerId="AD" clId="Web-{864C8D4F-3F1B-0053-F555-E869C5030E7C}" dt="2024-06-13T06:47:55.469" v="94"/>
          <ac:spMkLst>
            <pc:docMk/>
            <pc:sldMk cId="3941801787" sldId="352"/>
            <ac:spMk id="2" creationId="{E689DDD8-B8B9-25B1-8DC0-45B7E2AFEC4C}"/>
          </ac:spMkLst>
        </pc:spChg>
        <pc:spChg chg="del">
          <ac:chgData name="Pedro Emiliano Sanciprián Rodríguez" userId="S::a01782190@tec.mx::9b096405-6848-4a39-974f-6d3a12d2ae42" providerId="AD" clId="Web-{864C8D4F-3F1B-0053-F555-E869C5030E7C}" dt="2024-06-13T06:47:02.936" v="16"/>
          <ac:spMkLst>
            <pc:docMk/>
            <pc:sldMk cId="3941801787" sldId="352"/>
            <ac:spMk id="3" creationId="{5795066B-5BE3-EEAE-78AF-92145AE69A76}"/>
          </ac:spMkLst>
        </pc:spChg>
        <pc:spChg chg="add mod ord">
          <ac:chgData name="Pedro Emiliano Sanciprián Rodríguez" userId="S::a01782190@tec.mx::9b096405-6848-4a39-974f-6d3a12d2ae42" providerId="AD" clId="Web-{864C8D4F-3F1B-0053-F555-E869C5030E7C}" dt="2024-06-13T06:50:28.015" v="137" actId="20577"/>
          <ac:spMkLst>
            <pc:docMk/>
            <pc:sldMk cId="3941801787" sldId="352"/>
            <ac:spMk id="4" creationId="{D67C2FCB-C134-899D-4EF0-B0F0BD8DE749}"/>
          </ac:spMkLst>
        </pc:spChg>
        <pc:spChg chg="add del mod ord">
          <ac:chgData name="Pedro Emiliano Sanciprián Rodríguez" userId="S::a01782190@tec.mx::9b096405-6848-4a39-974f-6d3a12d2ae42" providerId="AD" clId="Web-{864C8D4F-3F1B-0053-F555-E869C5030E7C}" dt="2024-06-13T06:59:51.034" v="179" actId="20577"/>
          <ac:spMkLst>
            <pc:docMk/>
            <pc:sldMk cId="3941801787" sldId="352"/>
            <ac:spMk id="5" creationId="{43407106-130C-37BC-E88D-D2764E33F830}"/>
          </ac:spMkLst>
        </pc:spChg>
        <pc:spChg chg="add del mod ord">
          <ac:chgData name="Pedro Emiliano Sanciprián Rodríguez" userId="S::a01782190@tec.mx::9b096405-6848-4a39-974f-6d3a12d2ae42" providerId="AD" clId="Web-{864C8D4F-3F1B-0053-F555-E869C5030E7C}" dt="2024-06-13T06:48:23.768" v="101"/>
          <ac:spMkLst>
            <pc:docMk/>
            <pc:sldMk cId="3941801787" sldId="352"/>
            <ac:spMk id="6" creationId="{1795D8D8-238E-2F16-F624-51F9EA0F0C60}"/>
          </ac:spMkLst>
        </pc:spChg>
        <pc:spChg chg="add del mod ord">
          <ac:chgData name="Pedro Emiliano Sanciprián Rodríguez" userId="S::a01782190@tec.mx::9b096405-6848-4a39-974f-6d3a12d2ae42" providerId="AD" clId="Web-{864C8D4F-3F1B-0053-F555-E869C5030E7C}" dt="2024-06-13T06:48:23.768" v="100"/>
          <ac:spMkLst>
            <pc:docMk/>
            <pc:sldMk cId="3941801787" sldId="352"/>
            <ac:spMk id="7" creationId="{2EEAB1B1-5B8E-1798-F9DC-48525E0C07A6}"/>
          </ac:spMkLst>
        </pc:spChg>
        <pc:spChg chg="add del mod">
          <ac:chgData name="Pedro Emiliano Sanciprián Rodríguez" userId="S::a01782190@tec.mx::9b096405-6848-4a39-974f-6d3a12d2ae42" providerId="AD" clId="Web-{864C8D4F-3F1B-0053-F555-E869C5030E7C}" dt="2024-06-13T06:48:27.334" v="102"/>
          <ac:spMkLst>
            <pc:docMk/>
            <pc:sldMk cId="3941801787" sldId="352"/>
            <ac:spMk id="9" creationId="{B2C19FE7-BB32-8123-CEB9-4CFE52A1CF1D}"/>
          </ac:spMkLst>
        </pc:spChg>
        <pc:spChg chg="add del">
          <ac:chgData name="Pedro Emiliano Sanciprián Rodríguez" userId="S::a01782190@tec.mx::9b096405-6848-4a39-974f-6d3a12d2ae42" providerId="AD" clId="Web-{864C8D4F-3F1B-0053-F555-E869C5030E7C}" dt="2024-06-13T06:48:29.740" v="104"/>
          <ac:spMkLst>
            <pc:docMk/>
            <pc:sldMk cId="3941801787" sldId="352"/>
            <ac:spMk id="11" creationId="{02C99EFD-F78E-7F1F-D46F-DD17BD867350}"/>
          </ac:spMkLst>
        </pc:spChg>
        <pc:spChg chg="add del mod">
          <ac:chgData name="Pedro Emiliano Sanciprián Rodríguez" userId="S::a01782190@tec.mx::9b096405-6848-4a39-974f-6d3a12d2ae42" providerId="AD" clId="Web-{864C8D4F-3F1B-0053-F555-E869C5030E7C}" dt="2024-06-13T06:48:37.256" v="108"/>
          <ac:spMkLst>
            <pc:docMk/>
            <pc:sldMk cId="3941801787" sldId="352"/>
            <ac:spMk id="13" creationId="{BA1E932B-9E01-7B09-7B07-D87FBF5C8B49}"/>
          </ac:spMkLst>
        </pc:spChg>
        <pc:spChg chg="add del">
          <ac:chgData name="Pedro Emiliano Sanciprián Rodríguez" userId="S::a01782190@tec.mx::9b096405-6848-4a39-974f-6d3a12d2ae42" providerId="AD" clId="Web-{864C8D4F-3F1B-0053-F555-E869C5030E7C}" dt="2024-06-13T06:48:47.741" v="110"/>
          <ac:spMkLst>
            <pc:docMk/>
            <pc:sldMk cId="3941801787" sldId="352"/>
            <ac:spMk id="15" creationId="{E2AB164C-00A5-FF85-BCF4-208F2477107D}"/>
          </ac:spMkLst>
        </pc:spChg>
        <pc:spChg chg="add mod">
          <ac:chgData name="Pedro Emiliano Sanciprián Rodríguez" userId="S::a01782190@tec.mx::9b096405-6848-4a39-974f-6d3a12d2ae42" providerId="AD" clId="Web-{864C8D4F-3F1B-0053-F555-E869C5030E7C}" dt="2024-06-13T06:50:32.406" v="141" actId="20577"/>
          <ac:spMkLst>
            <pc:docMk/>
            <pc:sldMk cId="3941801787" sldId="352"/>
            <ac:spMk id="17" creationId="{64E9EDD7-8BAF-D11D-C745-728D8640C7A6}"/>
          </ac:spMkLst>
        </pc:spChg>
        <pc:spChg chg="add mod">
          <ac:chgData name="Pedro Emiliano Sanciprián Rodríguez" userId="S::a01782190@tec.mx::9b096405-6848-4a39-974f-6d3a12d2ae42" providerId="AD" clId="Web-{864C8D4F-3F1B-0053-F555-E869C5030E7C}" dt="2024-06-13T06:50:07.326" v="130" actId="1076"/>
          <ac:spMkLst>
            <pc:docMk/>
            <pc:sldMk cId="3941801787" sldId="352"/>
            <ac:spMk id="19" creationId="{B9605715-E7EB-B97D-8EAE-1824FF900374}"/>
          </ac:spMkLst>
        </pc:spChg>
        <pc:spChg chg="add mod">
          <ac:chgData name="Pedro Emiliano Sanciprián Rodríguez" userId="S::a01782190@tec.mx::9b096405-6848-4a39-974f-6d3a12d2ae42" providerId="AD" clId="Web-{864C8D4F-3F1B-0053-F555-E869C5030E7C}" dt="2024-06-13T06:50:35.703" v="144" actId="20577"/>
          <ac:spMkLst>
            <pc:docMk/>
            <pc:sldMk cId="3941801787" sldId="352"/>
            <ac:spMk id="20" creationId="{C57F0D6E-ED23-6F9F-7AC1-D98901B3EB68}"/>
          </ac:spMkLst>
        </pc:spChg>
        <pc:spChg chg="add mod">
          <ac:chgData name="Pedro Emiliano Sanciprián Rodríguez" userId="S::a01782190@tec.mx::9b096405-6848-4a39-974f-6d3a12d2ae42" providerId="AD" clId="Web-{864C8D4F-3F1B-0053-F555-E869C5030E7C}" dt="2024-06-13T06:50:21.780" v="134" actId="1076"/>
          <ac:spMkLst>
            <pc:docMk/>
            <pc:sldMk cId="3941801787" sldId="352"/>
            <ac:spMk id="21" creationId="{056147EA-907A-4E49-30F8-0AE77C4B6379}"/>
          </ac:spMkLst>
        </pc:spChg>
        <pc:spChg chg="add">
          <ac:chgData name="Pedro Emiliano Sanciprián Rodríguez" userId="S::a01782190@tec.mx::9b096405-6848-4a39-974f-6d3a12d2ae42" providerId="AD" clId="Web-{864C8D4F-3F1B-0053-F555-E869C5030E7C}" dt="2024-06-13T06:51:32.848" v="145"/>
          <ac:spMkLst>
            <pc:docMk/>
            <pc:sldMk cId="3941801787" sldId="352"/>
            <ac:spMk id="23" creationId="{94BE05F4-54BF-7A3A-E411-6D977DE49E49}"/>
          </ac:spMkLst>
        </pc:spChg>
        <pc:spChg chg="add del mod">
          <ac:chgData name="Pedro Emiliano Sanciprián Rodríguez" userId="S::a01782190@tec.mx::9b096405-6848-4a39-974f-6d3a12d2ae42" providerId="AD" clId="Web-{864C8D4F-3F1B-0053-F555-E869C5030E7C}" dt="2024-06-13T06:59:30.048" v="153"/>
          <ac:spMkLst>
            <pc:docMk/>
            <pc:sldMk cId="3941801787" sldId="352"/>
            <ac:spMk id="25" creationId="{18A36A8F-2053-BFFB-42BE-D5847D4DE5C2}"/>
          </ac:spMkLst>
        </pc:spChg>
      </pc:sldChg>
    </pc:docChg>
  </pc:docChgLst>
  <pc:docChgLst>
    <pc:chgData name="Olivia Bianelli Navarrete Carrasco" userId="77fdb4d8-779c-4718-badc-84a236337fc1" providerId="ADAL" clId="{1BE320D5-AB33-4674-93B9-D04D65D535CD}"/>
    <pc:docChg chg="custSel addSld delSld modSld sldOrd delMainMaster">
      <pc:chgData name="Olivia Bianelli Navarrete Carrasco" userId="77fdb4d8-779c-4718-badc-84a236337fc1" providerId="ADAL" clId="{1BE320D5-AB33-4674-93B9-D04D65D535CD}" dt="2024-06-13T07:20:41.216" v="1362" actId="47"/>
      <pc:docMkLst>
        <pc:docMk/>
      </pc:docMkLst>
      <pc:sldChg chg="del">
        <pc:chgData name="Olivia Bianelli Navarrete Carrasco" userId="77fdb4d8-779c-4718-badc-84a236337fc1" providerId="ADAL" clId="{1BE320D5-AB33-4674-93B9-D04D65D535CD}" dt="2024-06-13T06:27:17.484" v="914" actId="47"/>
        <pc:sldMkLst>
          <pc:docMk/>
          <pc:sldMk cId="0" sldId="258"/>
        </pc:sldMkLst>
      </pc:sldChg>
      <pc:sldChg chg="addSp modSp mod">
        <pc:chgData name="Olivia Bianelli Navarrete Carrasco" userId="77fdb4d8-779c-4718-badc-84a236337fc1" providerId="ADAL" clId="{1BE320D5-AB33-4674-93B9-D04D65D535CD}" dt="2024-06-13T06:33:25.738" v="922" actId="20577"/>
        <pc:sldMkLst>
          <pc:docMk/>
          <pc:sldMk cId="0" sldId="259"/>
        </pc:sldMkLst>
        <pc:spChg chg="add mod">
          <ac:chgData name="Olivia Bianelli Navarrete Carrasco" userId="77fdb4d8-779c-4718-badc-84a236337fc1" providerId="ADAL" clId="{1BE320D5-AB33-4674-93B9-D04D65D535CD}" dt="2024-06-13T06:33:25.738" v="922" actId="20577"/>
          <ac:spMkLst>
            <pc:docMk/>
            <pc:sldMk cId="0" sldId="259"/>
            <ac:spMk id="2" creationId="{F5CFDFF7-4748-A718-5EB6-C763C0550B20}"/>
          </ac:spMkLst>
        </pc:spChg>
      </pc:sldChg>
      <pc:sldChg chg="addSp modSp mod">
        <pc:chgData name="Olivia Bianelli Navarrete Carrasco" userId="77fdb4d8-779c-4718-badc-84a236337fc1" providerId="ADAL" clId="{1BE320D5-AB33-4674-93B9-D04D65D535CD}" dt="2024-06-13T06:33:57.785" v="928" actId="20577"/>
        <pc:sldMkLst>
          <pc:docMk/>
          <pc:sldMk cId="0" sldId="260"/>
        </pc:sldMkLst>
        <pc:spChg chg="add mod">
          <ac:chgData name="Olivia Bianelli Navarrete Carrasco" userId="77fdb4d8-779c-4718-badc-84a236337fc1" providerId="ADAL" clId="{1BE320D5-AB33-4674-93B9-D04D65D535CD}" dt="2024-06-13T06:33:57.785" v="928" actId="20577"/>
          <ac:spMkLst>
            <pc:docMk/>
            <pc:sldMk cId="0" sldId="260"/>
            <ac:spMk id="2" creationId="{77CE323B-11FF-82D9-03B5-BD3A55E3F16E}"/>
          </ac:spMkLst>
        </pc:spChg>
      </pc:sldChg>
      <pc:sldChg chg="addSp modSp mod">
        <pc:chgData name="Olivia Bianelli Navarrete Carrasco" userId="77fdb4d8-779c-4718-badc-84a236337fc1" providerId="ADAL" clId="{1BE320D5-AB33-4674-93B9-D04D65D535CD}" dt="2024-06-13T06:33:40.425" v="925" actId="20577"/>
        <pc:sldMkLst>
          <pc:docMk/>
          <pc:sldMk cId="0" sldId="263"/>
        </pc:sldMkLst>
        <pc:spChg chg="add mod">
          <ac:chgData name="Olivia Bianelli Navarrete Carrasco" userId="77fdb4d8-779c-4718-badc-84a236337fc1" providerId="ADAL" clId="{1BE320D5-AB33-4674-93B9-D04D65D535CD}" dt="2024-06-13T06:33:40.425" v="925" actId="20577"/>
          <ac:spMkLst>
            <pc:docMk/>
            <pc:sldMk cId="0" sldId="263"/>
            <ac:spMk id="2" creationId="{1EB30A7B-E736-0C38-E9EC-5BD72B36FFEC}"/>
          </ac:spMkLst>
        </pc:spChg>
      </pc:sldChg>
      <pc:sldChg chg="addSp modSp mod">
        <pc:chgData name="Olivia Bianelli Navarrete Carrasco" userId="77fdb4d8-779c-4718-badc-84a236337fc1" providerId="ADAL" clId="{1BE320D5-AB33-4674-93B9-D04D65D535CD}" dt="2024-06-13T06:34:04.469" v="931" actId="20577"/>
        <pc:sldMkLst>
          <pc:docMk/>
          <pc:sldMk cId="0" sldId="264"/>
        </pc:sldMkLst>
        <pc:spChg chg="add mod">
          <ac:chgData name="Olivia Bianelli Navarrete Carrasco" userId="77fdb4d8-779c-4718-badc-84a236337fc1" providerId="ADAL" clId="{1BE320D5-AB33-4674-93B9-D04D65D535CD}" dt="2024-06-13T06:34:04.469" v="931" actId="20577"/>
          <ac:spMkLst>
            <pc:docMk/>
            <pc:sldMk cId="0" sldId="264"/>
            <ac:spMk id="2" creationId="{3662CADB-26A6-4C0F-841D-5513AF3269E0}"/>
          </ac:spMkLst>
        </pc:spChg>
      </pc:sldChg>
      <pc:sldChg chg="addSp delSp modSp mod delAnim">
        <pc:chgData name="Olivia Bianelli Navarrete Carrasco" userId="77fdb4d8-779c-4718-badc-84a236337fc1" providerId="ADAL" clId="{1BE320D5-AB33-4674-93B9-D04D65D535CD}" dt="2024-06-13T06:34:25.189" v="941" actId="20577"/>
        <pc:sldMkLst>
          <pc:docMk/>
          <pc:sldMk cId="0" sldId="265"/>
        </pc:sldMkLst>
        <pc:spChg chg="add mod">
          <ac:chgData name="Olivia Bianelli Navarrete Carrasco" userId="77fdb4d8-779c-4718-badc-84a236337fc1" providerId="ADAL" clId="{1BE320D5-AB33-4674-93B9-D04D65D535CD}" dt="2024-06-13T06:34:25.189" v="941" actId="20577"/>
          <ac:spMkLst>
            <pc:docMk/>
            <pc:sldMk cId="0" sldId="265"/>
            <ac:spMk id="2" creationId="{47942EFD-F617-A264-33BB-0AFD30FC26B0}"/>
          </ac:spMkLst>
        </pc:spChg>
        <pc:spChg chg="add del mod">
          <ac:chgData name="Olivia Bianelli Navarrete Carrasco" userId="77fdb4d8-779c-4718-badc-84a236337fc1" providerId="ADAL" clId="{1BE320D5-AB33-4674-93B9-D04D65D535CD}" dt="2024-06-13T05:27:12.546" v="95" actId="478"/>
          <ac:spMkLst>
            <pc:docMk/>
            <pc:sldMk cId="0" sldId="265"/>
            <ac:spMk id="3" creationId="{980BDA29-4FB4-FAAD-F3BE-A85D973687A7}"/>
          </ac:spMkLst>
        </pc:spChg>
        <pc:spChg chg="mod">
          <ac:chgData name="Olivia Bianelli Navarrete Carrasco" userId="77fdb4d8-779c-4718-badc-84a236337fc1" providerId="ADAL" clId="{1BE320D5-AB33-4674-93B9-D04D65D535CD}" dt="2024-06-13T05:26:39.008" v="93" actId="20577"/>
          <ac:spMkLst>
            <pc:docMk/>
            <pc:sldMk cId="0" sldId="265"/>
            <ac:spMk id="2628" creationId="{00000000-0000-0000-0000-000000000000}"/>
          </ac:spMkLst>
        </pc:spChg>
        <pc:spChg chg="del">
          <ac:chgData name="Olivia Bianelli Navarrete Carrasco" userId="77fdb4d8-779c-4718-badc-84a236337fc1" providerId="ADAL" clId="{1BE320D5-AB33-4674-93B9-D04D65D535CD}" dt="2024-06-13T05:27:08.878" v="94" actId="478"/>
          <ac:spMkLst>
            <pc:docMk/>
            <pc:sldMk cId="0" sldId="265"/>
            <ac:spMk id="2629" creationId="{00000000-0000-0000-0000-000000000000}"/>
          </ac:spMkLst>
        </pc:spChg>
        <pc:grpChg chg="del">
          <ac:chgData name="Olivia Bianelli Navarrete Carrasco" userId="77fdb4d8-779c-4718-badc-84a236337fc1" providerId="ADAL" clId="{1BE320D5-AB33-4674-93B9-D04D65D535CD}" dt="2024-06-13T05:27:14.312" v="96" actId="478"/>
          <ac:grpSpMkLst>
            <pc:docMk/>
            <pc:sldMk cId="0" sldId="265"/>
            <ac:grpSpMk id="2630" creationId="{00000000-0000-0000-0000-000000000000}"/>
          </ac:grpSpMkLst>
        </pc:grpChg>
        <pc:grpChg chg="del">
          <ac:chgData name="Olivia Bianelli Navarrete Carrasco" userId="77fdb4d8-779c-4718-badc-84a236337fc1" providerId="ADAL" clId="{1BE320D5-AB33-4674-93B9-D04D65D535CD}" dt="2024-06-13T05:27:15.830" v="97" actId="478"/>
          <ac:grpSpMkLst>
            <pc:docMk/>
            <pc:sldMk cId="0" sldId="265"/>
            <ac:grpSpMk id="2672" creationId="{00000000-0000-0000-0000-000000000000}"/>
          </ac:grpSpMkLst>
        </pc:grpChg>
        <pc:picChg chg="add del mod">
          <ac:chgData name="Olivia Bianelli Navarrete Carrasco" userId="77fdb4d8-779c-4718-badc-84a236337fc1" providerId="ADAL" clId="{1BE320D5-AB33-4674-93B9-D04D65D535CD}" dt="2024-06-13T05:28:35.916" v="139" actId="478"/>
          <ac:picMkLst>
            <pc:docMk/>
            <pc:sldMk cId="0" sldId="265"/>
            <ac:picMk id="5" creationId="{7DC9CF1B-E540-1896-5229-A250340E0688}"/>
          </ac:picMkLst>
        </pc:picChg>
      </pc:sldChg>
      <pc:sldChg chg="addSp modSp mod">
        <pc:chgData name="Olivia Bianelli Navarrete Carrasco" userId="77fdb4d8-779c-4718-badc-84a236337fc1" providerId="ADAL" clId="{1BE320D5-AB33-4674-93B9-D04D65D535CD}" dt="2024-06-13T06:34:11.005" v="934" actId="20577"/>
        <pc:sldMkLst>
          <pc:docMk/>
          <pc:sldMk cId="0" sldId="266"/>
        </pc:sldMkLst>
        <pc:spChg chg="add mod">
          <ac:chgData name="Olivia Bianelli Navarrete Carrasco" userId="77fdb4d8-779c-4718-badc-84a236337fc1" providerId="ADAL" clId="{1BE320D5-AB33-4674-93B9-D04D65D535CD}" dt="2024-06-13T06:34:11.005" v="934" actId="20577"/>
          <ac:spMkLst>
            <pc:docMk/>
            <pc:sldMk cId="0" sldId="266"/>
            <ac:spMk id="3" creationId="{40B38331-D7A7-7AE9-71B3-A5942B3C7004}"/>
          </ac:spMkLst>
        </pc:spChg>
      </pc:sldChg>
      <pc:sldChg chg="del ord">
        <pc:chgData name="Olivia Bianelli Navarrete Carrasco" userId="77fdb4d8-779c-4718-badc-84a236337fc1" providerId="ADAL" clId="{1BE320D5-AB33-4674-93B9-D04D65D535CD}" dt="2024-06-13T06:27:17.484" v="914" actId="47"/>
        <pc:sldMkLst>
          <pc:docMk/>
          <pc:sldMk cId="0" sldId="267"/>
        </pc:sldMkLst>
      </pc:sldChg>
      <pc:sldChg chg="del">
        <pc:chgData name="Olivia Bianelli Navarrete Carrasco" userId="77fdb4d8-779c-4718-badc-84a236337fc1" providerId="ADAL" clId="{1BE320D5-AB33-4674-93B9-D04D65D535CD}" dt="2024-06-13T06:27:17.484" v="914" actId="47"/>
        <pc:sldMkLst>
          <pc:docMk/>
          <pc:sldMk cId="0" sldId="268"/>
        </pc:sldMkLst>
      </pc:sldChg>
      <pc:sldChg chg="del">
        <pc:chgData name="Olivia Bianelli Navarrete Carrasco" userId="77fdb4d8-779c-4718-badc-84a236337fc1" providerId="ADAL" clId="{1BE320D5-AB33-4674-93B9-D04D65D535CD}" dt="2024-06-13T06:27:17.484" v="914" actId="47"/>
        <pc:sldMkLst>
          <pc:docMk/>
          <pc:sldMk cId="0" sldId="269"/>
        </pc:sldMkLst>
      </pc:sldChg>
      <pc:sldChg chg="del">
        <pc:chgData name="Olivia Bianelli Navarrete Carrasco" userId="77fdb4d8-779c-4718-badc-84a236337fc1" providerId="ADAL" clId="{1BE320D5-AB33-4674-93B9-D04D65D535CD}" dt="2024-06-13T06:27:17.484" v="914" actId="47"/>
        <pc:sldMkLst>
          <pc:docMk/>
          <pc:sldMk cId="0" sldId="270"/>
        </pc:sldMkLst>
      </pc:sldChg>
      <pc:sldChg chg="addSp delSp modSp del mod ord">
        <pc:chgData name="Olivia Bianelli Navarrete Carrasco" userId="77fdb4d8-779c-4718-badc-84a236337fc1" providerId="ADAL" clId="{1BE320D5-AB33-4674-93B9-D04D65D535CD}" dt="2024-06-13T07:20:41.216" v="1362" actId="47"/>
        <pc:sldMkLst>
          <pc:docMk/>
          <pc:sldMk cId="0" sldId="271"/>
        </pc:sldMkLst>
        <pc:spChg chg="add mod">
          <ac:chgData name="Olivia Bianelli Navarrete Carrasco" userId="77fdb4d8-779c-4718-badc-84a236337fc1" providerId="ADAL" clId="{1BE320D5-AB33-4674-93B9-D04D65D535CD}" dt="2024-06-13T06:35:06.654" v="965" actId="20577"/>
          <ac:spMkLst>
            <pc:docMk/>
            <pc:sldMk cId="0" sldId="271"/>
            <ac:spMk id="3" creationId="{649C3BAE-A70C-F558-377C-9159D5FEE5D3}"/>
          </ac:spMkLst>
        </pc:spChg>
        <pc:spChg chg="add mod">
          <ac:chgData name="Olivia Bianelli Navarrete Carrasco" userId="77fdb4d8-779c-4718-badc-84a236337fc1" providerId="ADAL" clId="{1BE320D5-AB33-4674-93B9-D04D65D535CD}" dt="2024-06-13T07:11:14.424" v="1361" actId="1076"/>
          <ac:spMkLst>
            <pc:docMk/>
            <pc:sldMk cId="0" sldId="271"/>
            <ac:spMk id="6" creationId="{A3828F01-E38B-91BE-2F74-1277DC033DF4}"/>
          </ac:spMkLst>
        </pc:spChg>
        <pc:spChg chg="add mod">
          <ac:chgData name="Olivia Bianelli Navarrete Carrasco" userId="77fdb4d8-779c-4718-badc-84a236337fc1" providerId="ADAL" clId="{1BE320D5-AB33-4674-93B9-D04D65D535CD}" dt="2024-06-13T07:11:10.325" v="1360" actId="1076"/>
          <ac:spMkLst>
            <pc:docMk/>
            <pc:sldMk cId="0" sldId="271"/>
            <ac:spMk id="7" creationId="{7DD608A1-1E12-BEC3-D008-B8E4FE972FCD}"/>
          </ac:spMkLst>
        </pc:spChg>
        <pc:spChg chg="add del">
          <ac:chgData name="Olivia Bianelli Navarrete Carrasco" userId="77fdb4d8-779c-4718-badc-84a236337fc1" providerId="ADAL" clId="{1BE320D5-AB33-4674-93B9-D04D65D535CD}" dt="2024-06-13T07:10:11.805" v="1348" actId="478"/>
          <ac:spMkLst>
            <pc:docMk/>
            <pc:sldMk cId="0" sldId="271"/>
            <ac:spMk id="8" creationId="{12676B94-B5A8-C9F8-B18A-FACB65CB4380}"/>
          </ac:spMkLst>
        </pc:spChg>
        <pc:spChg chg="mod">
          <ac:chgData name="Olivia Bianelli Navarrete Carrasco" userId="77fdb4d8-779c-4718-badc-84a236337fc1" providerId="ADAL" clId="{1BE320D5-AB33-4674-93B9-D04D65D535CD}" dt="2024-06-13T07:10:46.135" v="1355" actId="1076"/>
          <ac:spMkLst>
            <pc:docMk/>
            <pc:sldMk cId="0" sldId="271"/>
            <ac:spMk id="3333" creationId="{00000000-0000-0000-0000-000000000000}"/>
          </ac:spMkLst>
        </pc:spChg>
        <pc:spChg chg="del">
          <ac:chgData name="Olivia Bianelli Navarrete Carrasco" userId="77fdb4d8-779c-4718-badc-84a236337fc1" providerId="ADAL" clId="{1BE320D5-AB33-4674-93B9-D04D65D535CD}" dt="2024-06-13T05:55:42.985" v="705" actId="478"/>
          <ac:spMkLst>
            <pc:docMk/>
            <pc:sldMk cId="0" sldId="271"/>
            <ac:spMk id="3335" creationId="{00000000-0000-0000-0000-000000000000}"/>
          </ac:spMkLst>
        </pc:spChg>
        <pc:spChg chg="del">
          <ac:chgData name="Olivia Bianelli Navarrete Carrasco" userId="77fdb4d8-779c-4718-badc-84a236337fc1" providerId="ADAL" clId="{1BE320D5-AB33-4674-93B9-D04D65D535CD}" dt="2024-06-13T05:55:41.665" v="704" actId="478"/>
          <ac:spMkLst>
            <pc:docMk/>
            <pc:sldMk cId="0" sldId="271"/>
            <ac:spMk id="3336" creationId="{00000000-0000-0000-0000-000000000000}"/>
          </ac:spMkLst>
        </pc:spChg>
        <pc:spChg chg="del">
          <ac:chgData name="Olivia Bianelli Navarrete Carrasco" userId="77fdb4d8-779c-4718-badc-84a236337fc1" providerId="ADAL" clId="{1BE320D5-AB33-4674-93B9-D04D65D535CD}" dt="2024-06-13T05:55:40.366" v="703" actId="478"/>
          <ac:spMkLst>
            <pc:docMk/>
            <pc:sldMk cId="0" sldId="271"/>
            <ac:spMk id="3337" creationId="{00000000-0000-0000-0000-000000000000}"/>
          </ac:spMkLst>
        </pc:spChg>
        <pc:grpChg chg="del mod">
          <ac:chgData name="Olivia Bianelli Navarrete Carrasco" userId="77fdb4d8-779c-4718-badc-84a236337fc1" providerId="ADAL" clId="{1BE320D5-AB33-4674-93B9-D04D65D535CD}" dt="2024-06-13T07:09:00.217" v="1319" actId="478"/>
          <ac:grpSpMkLst>
            <pc:docMk/>
            <pc:sldMk cId="0" sldId="271"/>
            <ac:grpSpMk id="3338" creationId="{00000000-0000-0000-0000-000000000000}"/>
          </ac:grpSpMkLst>
        </pc:grpChg>
        <pc:picChg chg="add mod">
          <ac:chgData name="Olivia Bianelli Navarrete Carrasco" userId="77fdb4d8-779c-4718-badc-84a236337fc1" providerId="ADAL" clId="{1BE320D5-AB33-4674-93B9-D04D65D535CD}" dt="2024-06-13T05:59:05.365" v="727" actId="1076"/>
          <ac:picMkLst>
            <pc:docMk/>
            <pc:sldMk cId="0" sldId="271"/>
            <ac:picMk id="3" creationId="{E93CB102-8726-485C-BE60-B2300A30A9DD}"/>
          </ac:picMkLst>
        </pc:picChg>
        <pc:picChg chg="del mod">
          <ac:chgData name="Olivia Bianelli Navarrete Carrasco" userId="77fdb4d8-779c-4718-badc-84a236337fc1" providerId="ADAL" clId="{1BE320D5-AB33-4674-93B9-D04D65D535CD}" dt="2024-06-13T07:08:57.403" v="1317" actId="478"/>
          <ac:picMkLst>
            <pc:docMk/>
            <pc:sldMk cId="0" sldId="271"/>
            <ac:picMk id="4" creationId="{7E617342-D2E6-BA91-D0EC-6C59D00E2609}"/>
          </ac:picMkLst>
        </pc:picChg>
        <pc:picChg chg="add del mod">
          <ac:chgData name="Olivia Bianelli Navarrete Carrasco" userId="77fdb4d8-779c-4718-badc-84a236337fc1" providerId="ADAL" clId="{1BE320D5-AB33-4674-93B9-D04D65D535CD}" dt="2024-06-13T07:08:58.725" v="1318" actId="478"/>
          <ac:picMkLst>
            <pc:docMk/>
            <pc:sldMk cId="0" sldId="271"/>
            <ac:picMk id="5" creationId="{205276C6-400E-9845-D298-BDB762D4E0DA}"/>
          </ac:picMkLst>
        </pc:picChg>
        <pc:picChg chg="add mod modCrop">
          <ac:chgData name="Olivia Bianelli Navarrete Carrasco" userId="77fdb4d8-779c-4718-badc-84a236337fc1" providerId="ADAL" clId="{1BE320D5-AB33-4674-93B9-D04D65D535CD}" dt="2024-06-13T07:11:04.830" v="1359" actId="1076"/>
          <ac:picMkLst>
            <pc:docMk/>
            <pc:sldMk cId="0" sldId="271"/>
            <ac:picMk id="9" creationId="{33FF140E-F028-8506-9CA9-BBBE09BB4DC9}"/>
          </ac:picMkLst>
        </pc:picChg>
      </pc:sldChg>
      <pc:sldChg chg="del">
        <pc:chgData name="Olivia Bianelli Navarrete Carrasco" userId="77fdb4d8-779c-4718-badc-84a236337fc1" providerId="ADAL" clId="{1BE320D5-AB33-4674-93B9-D04D65D535CD}" dt="2024-06-13T06:27:17.484" v="914" actId="47"/>
        <pc:sldMkLst>
          <pc:docMk/>
          <pc:sldMk cId="0" sldId="272"/>
        </pc:sldMkLst>
      </pc:sldChg>
      <pc:sldChg chg="del">
        <pc:chgData name="Olivia Bianelli Navarrete Carrasco" userId="77fdb4d8-779c-4718-badc-84a236337fc1" providerId="ADAL" clId="{1BE320D5-AB33-4674-93B9-D04D65D535CD}" dt="2024-06-13T06:27:17.484" v="914" actId="47"/>
        <pc:sldMkLst>
          <pc:docMk/>
          <pc:sldMk cId="0" sldId="273"/>
        </pc:sldMkLst>
      </pc:sldChg>
      <pc:sldChg chg="del">
        <pc:chgData name="Olivia Bianelli Navarrete Carrasco" userId="77fdb4d8-779c-4718-badc-84a236337fc1" providerId="ADAL" clId="{1BE320D5-AB33-4674-93B9-D04D65D535CD}" dt="2024-06-13T06:27:17.484" v="914" actId="47"/>
        <pc:sldMkLst>
          <pc:docMk/>
          <pc:sldMk cId="0" sldId="274"/>
        </pc:sldMkLst>
      </pc:sldChg>
      <pc:sldChg chg="del">
        <pc:chgData name="Olivia Bianelli Navarrete Carrasco" userId="77fdb4d8-779c-4718-badc-84a236337fc1" providerId="ADAL" clId="{1BE320D5-AB33-4674-93B9-D04D65D535CD}" dt="2024-06-13T06:27:17.484" v="914" actId="47"/>
        <pc:sldMkLst>
          <pc:docMk/>
          <pc:sldMk cId="0" sldId="275"/>
        </pc:sldMkLst>
      </pc:sldChg>
      <pc:sldChg chg="del">
        <pc:chgData name="Olivia Bianelli Navarrete Carrasco" userId="77fdb4d8-779c-4718-badc-84a236337fc1" providerId="ADAL" clId="{1BE320D5-AB33-4674-93B9-D04D65D535CD}" dt="2024-06-13T06:27:17.484" v="914" actId="47"/>
        <pc:sldMkLst>
          <pc:docMk/>
          <pc:sldMk cId="0" sldId="276"/>
        </pc:sldMkLst>
      </pc:sldChg>
      <pc:sldChg chg="addSp delSp modSp mod ord">
        <pc:chgData name="Olivia Bianelli Navarrete Carrasco" userId="77fdb4d8-779c-4718-badc-84a236337fc1" providerId="ADAL" clId="{1BE320D5-AB33-4674-93B9-D04D65D535CD}" dt="2024-06-13T06:34:32.840" v="945" actId="20577"/>
        <pc:sldMkLst>
          <pc:docMk/>
          <pc:sldMk cId="0" sldId="277"/>
        </pc:sldMkLst>
        <pc:spChg chg="add del mod">
          <ac:chgData name="Olivia Bianelli Navarrete Carrasco" userId="77fdb4d8-779c-4718-badc-84a236337fc1" providerId="ADAL" clId="{1BE320D5-AB33-4674-93B9-D04D65D535CD}" dt="2024-06-13T05:35:55.549" v="159" actId="478"/>
          <ac:spMkLst>
            <pc:docMk/>
            <pc:sldMk cId="0" sldId="277"/>
            <ac:spMk id="4" creationId="{6EEFF9AE-1369-F05B-356E-C16DAFEDDEC7}"/>
          </ac:spMkLst>
        </pc:spChg>
        <pc:spChg chg="add mod">
          <ac:chgData name="Olivia Bianelli Navarrete Carrasco" userId="77fdb4d8-779c-4718-badc-84a236337fc1" providerId="ADAL" clId="{1BE320D5-AB33-4674-93B9-D04D65D535CD}" dt="2024-06-13T06:34:32.840" v="945" actId="20577"/>
          <ac:spMkLst>
            <pc:docMk/>
            <pc:sldMk cId="0" sldId="277"/>
            <ac:spMk id="7" creationId="{90B1DE10-472F-8F00-47B5-5C2463F1ACF3}"/>
          </ac:spMkLst>
        </pc:spChg>
        <pc:spChg chg="del">
          <ac:chgData name="Olivia Bianelli Navarrete Carrasco" userId="77fdb4d8-779c-4718-badc-84a236337fc1" providerId="ADAL" clId="{1BE320D5-AB33-4674-93B9-D04D65D535CD}" dt="2024-06-13T05:32:44.237" v="152" actId="478"/>
          <ac:spMkLst>
            <pc:docMk/>
            <pc:sldMk cId="0" sldId="277"/>
            <ac:spMk id="3622" creationId="{00000000-0000-0000-0000-000000000000}"/>
          </ac:spMkLst>
        </pc:spChg>
        <pc:spChg chg="del">
          <ac:chgData name="Olivia Bianelli Navarrete Carrasco" userId="77fdb4d8-779c-4718-badc-84a236337fc1" providerId="ADAL" clId="{1BE320D5-AB33-4674-93B9-D04D65D535CD}" dt="2024-06-13T05:32:36.825" v="148" actId="478"/>
          <ac:spMkLst>
            <pc:docMk/>
            <pc:sldMk cId="0" sldId="277"/>
            <ac:spMk id="3623" creationId="{00000000-0000-0000-0000-000000000000}"/>
          </ac:spMkLst>
        </pc:spChg>
        <pc:spChg chg="del">
          <ac:chgData name="Olivia Bianelli Navarrete Carrasco" userId="77fdb4d8-779c-4718-badc-84a236337fc1" providerId="ADAL" clId="{1BE320D5-AB33-4674-93B9-D04D65D535CD}" dt="2024-06-13T05:32:41.426" v="151" actId="478"/>
          <ac:spMkLst>
            <pc:docMk/>
            <pc:sldMk cId="0" sldId="277"/>
            <ac:spMk id="3624" creationId="{00000000-0000-0000-0000-000000000000}"/>
          </ac:spMkLst>
        </pc:spChg>
        <pc:spChg chg="del">
          <ac:chgData name="Olivia Bianelli Navarrete Carrasco" userId="77fdb4d8-779c-4718-badc-84a236337fc1" providerId="ADAL" clId="{1BE320D5-AB33-4674-93B9-D04D65D535CD}" dt="2024-06-13T05:32:40.068" v="150" actId="478"/>
          <ac:spMkLst>
            <pc:docMk/>
            <pc:sldMk cId="0" sldId="277"/>
            <ac:spMk id="3625" creationId="{00000000-0000-0000-0000-000000000000}"/>
          </ac:spMkLst>
        </pc:spChg>
        <pc:spChg chg="del">
          <ac:chgData name="Olivia Bianelli Navarrete Carrasco" userId="77fdb4d8-779c-4718-badc-84a236337fc1" providerId="ADAL" clId="{1BE320D5-AB33-4674-93B9-D04D65D535CD}" dt="2024-06-13T05:32:39.128" v="149" actId="478"/>
          <ac:spMkLst>
            <pc:docMk/>
            <pc:sldMk cId="0" sldId="277"/>
            <ac:spMk id="3626" creationId="{00000000-0000-0000-0000-000000000000}"/>
          </ac:spMkLst>
        </pc:spChg>
        <pc:graphicFrameChg chg="add del mod modGraphic">
          <ac:chgData name="Olivia Bianelli Navarrete Carrasco" userId="77fdb4d8-779c-4718-badc-84a236337fc1" providerId="ADAL" clId="{1BE320D5-AB33-4674-93B9-D04D65D535CD}" dt="2024-06-13T05:35:45.372" v="156" actId="478"/>
          <ac:graphicFrameMkLst>
            <pc:docMk/>
            <pc:sldMk cId="0" sldId="277"/>
            <ac:graphicFrameMk id="2" creationId="{7A05CE85-5A9C-4A4D-09D9-BC5D42FBE338}"/>
          </ac:graphicFrameMkLst>
        </pc:graphicFrameChg>
        <pc:graphicFrameChg chg="add del mod modGraphic">
          <ac:chgData name="Olivia Bianelli Navarrete Carrasco" userId="77fdb4d8-779c-4718-badc-84a236337fc1" providerId="ADAL" clId="{1BE320D5-AB33-4674-93B9-D04D65D535CD}" dt="2024-06-13T05:39:58.826" v="166" actId="478"/>
          <ac:graphicFrameMkLst>
            <pc:docMk/>
            <pc:sldMk cId="0" sldId="277"/>
            <ac:graphicFrameMk id="5" creationId="{38858D09-72CD-0450-82F2-14472171487A}"/>
          </ac:graphicFrameMkLst>
        </pc:graphicFrameChg>
        <pc:graphicFrameChg chg="add mod modGraphic">
          <ac:chgData name="Olivia Bianelli Navarrete Carrasco" userId="77fdb4d8-779c-4718-badc-84a236337fc1" providerId="ADAL" clId="{1BE320D5-AB33-4674-93B9-D04D65D535CD}" dt="2024-06-13T05:50:31.556" v="695" actId="255"/>
          <ac:graphicFrameMkLst>
            <pc:docMk/>
            <pc:sldMk cId="0" sldId="277"/>
            <ac:graphicFrameMk id="6" creationId="{BF826DCE-E25F-FDF1-3F51-7579DDB3DE66}"/>
          </ac:graphicFrameMkLst>
        </pc:graphicFrameChg>
      </pc:sldChg>
      <pc:sldChg chg="del">
        <pc:chgData name="Olivia Bianelli Navarrete Carrasco" userId="77fdb4d8-779c-4718-badc-84a236337fc1" providerId="ADAL" clId="{1BE320D5-AB33-4674-93B9-D04D65D535CD}" dt="2024-06-13T06:27:17.484" v="914" actId="47"/>
        <pc:sldMkLst>
          <pc:docMk/>
          <pc:sldMk cId="0" sldId="278"/>
        </pc:sldMkLst>
      </pc:sldChg>
      <pc:sldChg chg="del">
        <pc:chgData name="Olivia Bianelli Navarrete Carrasco" userId="77fdb4d8-779c-4718-badc-84a236337fc1" providerId="ADAL" clId="{1BE320D5-AB33-4674-93B9-D04D65D535CD}" dt="2024-06-13T06:27:09.704" v="913" actId="47"/>
        <pc:sldMkLst>
          <pc:docMk/>
          <pc:sldMk cId="0" sldId="279"/>
        </pc:sldMkLst>
      </pc:sldChg>
      <pc:sldChg chg="del">
        <pc:chgData name="Olivia Bianelli Navarrete Carrasco" userId="77fdb4d8-779c-4718-badc-84a236337fc1" providerId="ADAL" clId="{1BE320D5-AB33-4674-93B9-D04D65D535CD}" dt="2024-06-13T06:27:09.704" v="913" actId="47"/>
        <pc:sldMkLst>
          <pc:docMk/>
          <pc:sldMk cId="0" sldId="280"/>
        </pc:sldMkLst>
      </pc:sldChg>
      <pc:sldChg chg="del">
        <pc:chgData name="Olivia Bianelli Navarrete Carrasco" userId="77fdb4d8-779c-4718-badc-84a236337fc1" providerId="ADAL" clId="{1BE320D5-AB33-4674-93B9-D04D65D535CD}" dt="2024-06-13T06:27:09.704" v="913" actId="47"/>
        <pc:sldMkLst>
          <pc:docMk/>
          <pc:sldMk cId="0" sldId="281"/>
        </pc:sldMkLst>
      </pc:sldChg>
      <pc:sldChg chg="del">
        <pc:chgData name="Olivia Bianelli Navarrete Carrasco" userId="77fdb4d8-779c-4718-badc-84a236337fc1" providerId="ADAL" clId="{1BE320D5-AB33-4674-93B9-D04D65D535CD}" dt="2024-06-13T06:27:09.704" v="913" actId="47"/>
        <pc:sldMkLst>
          <pc:docMk/>
          <pc:sldMk cId="0" sldId="282"/>
        </pc:sldMkLst>
      </pc:sldChg>
      <pc:sldChg chg="del">
        <pc:chgData name="Olivia Bianelli Navarrete Carrasco" userId="77fdb4d8-779c-4718-badc-84a236337fc1" providerId="ADAL" clId="{1BE320D5-AB33-4674-93B9-D04D65D535CD}" dt="2024-06-13T06:27:09.704" v="913" actId="47"/>
        <pc:sldMkLst>
          <pc:docMk/>
          <pc:sldMk cId="0" sldId="283"/>
        </pc:sldMkLst>
      </pc:sldChg>
      <pc:sldChg chg="del">
        <pc:chgData name="Olivia Bianelli Navarrete Carrasco" userId="77fdb4d8-779c-4718-badc-84a236337fc1" providerId="ADAL" clId="{1BE320D5-AB33-4674-93B9-D04D65D535CD}" dt="2024-06-13T06:27:09.704" v="913" actId="47"/>
        <pc:sldMkLst>
          <pc:docMk/>
          <pc:sldMk cId="0" sldId="284"/>
        </pc:sldMkLst>
      </pc:sldChg>
      <pc:sldChg chg="del">
        <pc:chgData name="Olivia Bianelli Navarrete Carrasco" userId="77fdb4d8-779c-4718-badc-84a236337fc1" providerId="ADAL" clId="{1BE320D5-AB33-4674-93B9-D04D65D535CD}" dt="2024-06-13T06:27:09.704" v="913" actId="47"/>
        <pc:sldMkLst>
          <pc:docMk/>
          <pc:sldMk cId="0" sldId="285"/>
        </pc:sldMkLst>
      </pc:sldChg>
      <pc:sldChg chg="del">
        <pc:chgData name="Olivia Bianelli Navarrete Carrasco" userId="77fdb4d8-779c-4718-badc-84a236337fc1" providerId="ADAL" clId="{1BE320D5-AB33-4674-93B9-D04D65D535CD}" dt="2024-06-13T06:27:09.704" v="913" actId="47"/>
        <pc:sldMkLst>
          <pc:docMk/>
          <pc:sldMk cId="0" sldId="286"/>
        </pc:sldMkLst>
      </pc:sldChg>
      <pc:sldChg chg="del">
        <pc:chgData name="Olivia Bianelli Navarrete Carrasco" userId="77fdb4d8-779c-4718-badc-84a236337fc1" providerId="ADAL" clId="{1BE320D5-AB33-4674-93B9-D04D65D535CD}" dt="2024-06-13T06:27:09.704" v="913" actId="47"/>
        <pc:sldMkLst>
          <pc:docMk/>
          <pc:sldMk cId="0" sldId="287"/>
        </pc:sldMkLst>
      </pc:sldChg>
      <pc:sldChg chg="del">
        <pc:chgData name="Olivia Bianelli Navarrete Carrasco" userId="77fdb4d8-779c-4718-badc-84a236337fc1" providerId="ADAL" clId="{1BE320D5-AB33-4674-93B9-D04D65D535CD}" dt="2024-06-13T06:27:09.704" v="913" actId="47"/>
        <pc:sldMkLst>
          <pc:docMk/>
          <pc:sldMk cId="0" sldId="288"/>
        </pc:sldMkLst>
      </pc:sldChg>
      <pc:sldChg chg="del">
        <pc:chgData name="Olivia Bianelli Navarrete Carrasco" userId="77fdb4d8-779c-4718-badc-84a236337fc1" providerId="ADAL" clId="{1BE320D5-AB33-4674-93B9-D04D65D535CD}" dt="2024-06-13T06:27:09.704" v="913" actId="47"/>
        <pc:sldMkLst>
          <pc:docMk/>
          <pc:sldMk cId="0" sldId="289"/>
        </pc:sldMkLst>
      </pc:sldChg>
      <pc:sldChg chg="del">
        <pc:chgData name="Olivia Bianelli Navarrete Carrasco" userId="77fdb4d8-779c-4718-badc-84a236337fc1" providerId="ADAL" clId="{1BE320D5-AB33-4674-93B9-D04D65D535CD}" dt="2024-06-13T06:27:09.704" v="913" actId="47"/>
        <pc:sldMkLst>
          <pc:docMk/>
          <pc:sldMk cId="0" sldId="290"/>
        </pc:sldMkLst>
      </pc:sldChg>
      <pc:sldChg chg="del">
        <pc:chgData name="Olivia Bianelli Navarrete Carrasco" userId="77fdb4d8-779c-4718-badc-84a236337fc1" providerId="ADAL" clId="{1BE320D5-AB33-4674-93B9-D04D65D535CD}" dt="2024-06-13T06:27:09.704" v="913" actId="47"/>
        <pc:sldMkLst>
          <pc:docMk/>
          <pc:sldMk cId="0" sldId="291"/>
        </pc:sldMkLst>
      </pc:sldChg>
      <pc:sldChg chg="del">
        <pc:chgData name="Olivia Bianelli Navarrete Carrasco" userId="77fdb4d8-779c-4718-badc-84a236337fc1" providerId="ADAL" clId="{1BE320D5-AB33-4674-93B9-D04D65D535CD}" dt="2024-06-13T06:27:09.704" v="913" actId="47"/>
        <pc:sldMkLst>
          <pc:docMk/>
          <pc:sldMk cId="0" sldId="292"/>
        </pc:sldMkLst>
      </pc:sldChg>
      <pc:sldChg chg="del">
        <pc:chgData name="Olivia Bianelli Navarrete Carrasco" userId="77fdb4d8-779c-4718-badc-84a236337fc1" providerId="ADAL" clId="{1BE320D5-AB33-4674-93B9-D04D65D535CD}" dt="2024-06-13T06:27:09.704" v="913" actId="47"/>
        <pc:sldMkLst>
          <pc:docMk/>
          <pc:sldMk cId="0" sldId="293"/>
        </pc:sldMkLst>
      </pc:sldChg>
      <pc:sldChg chg="del">
        <pc:chgData name="Olivia Bianelli Navarrete Carrasco" userId="77fdb4d8-779c-4718-badc-84a236337fc1" providerId="ADAL" clId="{1BE320D5-AB33-4674-93B9-D04D65D535CD}" dt="2024-06-13T06:27:09.704" v="913" actId="47"/>
        <pc:sldMkLst>
          <pc:docMk/>
          <pc:sldMk cId="0" sldId="294"/>
        </pc:sldMkLst>
      </pc:sldChg>
      <pc:sldChg chg="del">
        <pc:chgData name="Olivia Bianelli Navarrete Carrasco" userId="77fdb4d8-779c-4718-badc-84a236337fc1" providerId="ADAL" clId="{1BE320D5-AB33-4674-93B9-D04D65D535CD}" dt="2024-06-13T06:27:09.704" v="913" actId="47"/>
        <pc:sldMkLst>
          <pc:docMk/>
          <pc:sldMk cId="0" sldId="295"/>
        </pc:sldMkLst>
      </pc:sldChg>
      <pc:sldChg chg="del">
        <pc:chgData name="Olivia Bianelli Navarrete Carrasco" userId="77fdb4d8-779c-4718-badc-84a236337fc1" providerId="ADAL" clId="{1BE320D5-AB33-4674-93B9-D04D65D535CD}" dt="2024-06-13T06:27:09.704" v="913" actId="47"/>
        <pc:sldMkLst>
          <pc:docMk/>
          <pc:sldMk cId="0" sldId="296"/>
        </pc:sldMkLst>
      </pc:sldChg>
      <pc:sldChg chg="del">
        <pc:chgData name="Olivia Bianelli Navarrete Carrasco" userId="77fdb4d8-779c-4718-badc-84a236337fc1" providerId="ADAL" clId="{1BE320D5-AB33-4674-93B9-D04D65D535CD}" dt="2024-06-13T06:27:09.704" v="913" actId="47"/>
        <pc:sldMkLst>
          <pc:docMk/>
          <pc:sldMk cId="0" sldId="297"/>
        </pc:sldMkLst>
      </pc:sldChg>
      <pc:sldChg chg="del">
        <pc:chgData name="Olivia Bianelli Navarrete Carrasco" userId="77fdb4d8-779c-4718-badc-84a236337fc1" providerId="ADAL" clId="{1BE320D5-AB33-4674-93B9-D04D65D535CD}" dt="2024-06-13T06:27:09.704" v="913" actId="47"/>
        <pc:sldMkLst>
          <pc:docMk/>
          <pc:sldMk cId="0" sldId="298"/>
        </pc:sldMkLst>
      </pc:sldChg>
      <pc:sldChg chg="del">
        <pc:chgData name="Olivia Bianelli Navarrete Carrasco" userId="77fdb4d8-779c-4718-badc-84a236337fc1" providerId="ADAL" clId="{1BE320D5-AB33-4674-93B9-D04D65D535CD}" dt="2024-06-13T06:27:09.704" v="913" actId="47"/>
        <pc:sldMkLst>
          <pc:docMk/>
          <pc:sldMk cId="0" sldId="299"/>
        </pc:sldMkLst>
      </pc:sldChg>
      <pc:sldChg chg="del">
        <pc:chgData name="Olivia Bianelli Navarrete Carrasco" userId="77fdb4d8-779c-4718-badc-84a236337fc1" providerId="ADAL" clId="{1BE320D5-AB33-4674-93B9-D04D65D535CD}" dt="2024-06-13T06:27:09.704" v="913" actId="47"/>
        <pc:sldMkLst>
          <pc:docMk/>
          <pc:sldMk cId="0" sldId="300"/>
        </pc:sldMkLst>
      </pc:sldChg>
      <pc:sldChg chg="del">
        <pc:chgData name="Olivia Bianelli Navarrete Carrasco" userId="77fdb4d8-779c-4718-badc-84a236337fc1" providerId="ADAL" clId="{1BE320D5-AB33-4674-93B9-D04D65D535CD}" dt="2024-06-13T06:27:09.704" v="913" actId="47"/>
        <pc:sldMkLst>
          <pc:docMk/>
          <pc:sldMk cId="0" sldId="301"/>
        </pc:sldMkLst>
      </pc:sldChg>
      <pc:sldChg chg="del">
        <pc:chgData name="Olivia Bianelli Navarrete Carrasco" userId="77fdb4d8-779c-4718-badc-84a236337fc1" providerId="ADAL" clId="{1BE320D5-AB33-4674-93B9-D04D65D535CD}" dt="2024-06-13T06:27:09.704" v="913" actId="47"/>
        <pc:sldMkLst>
          <pc:docMk/>
          <pc:sldMk cId="0" sldId="302"/>
        </pc:sldMkLst>
      </pc:sldChg>
      <pc:sldChg chg="del">
        <pc:chgData name="Olivia Bianelli Navarrete Carrasco" userId="77fdb4d8-779c-4718-badc-84a236337fc1" providerId="ADAL" clId="{1BE320D5-AB33-4674-93B9-D04D65D535CD}" dt="2024-06-13T06:27:09.704" v="913" actId="47"/>
        <pc:sldMkLst>
          <pc:docMk/>
          <pc:sldMk cId="0" sldId="303"/>
        </pc:sldMkLst>
      </pc:sldChg>
      <pc:sldChg chg="del">
        <pc:chgData name="Olivia Bianelli Navarrete Carrasco" userId="77fdb4d8-779c-4718-badc-84a236337fc1" providerId="ADAL" clId="{1BE320D5-AB33-4674-93B9-D04D65D535CD}" dt="2024-06-13T06:27:09.704" v="913" actId="47"/>
        <pc:sldMkLst>
          <pc:docMk/>
          <pc:sldMk cId="0" sldId="304"/>
        </pc:sldMkLst>
      </pc:sldChg>
      <pc:sldChg chg="del">
        <pc:chgData name="Olivia Bianelli Navarrete Carrasco" userId="77fdb4d8-779c-4718-badc-84a236337fc1" providerId="ADAL" clId="{1BE320D5-AB33-4674-93B9-D04D65D535CD}" dt="2024-06-13T06:27:09.704" v="913" actId="47"/>
        <pc:sldMkLst>
          <pc:docMk/>
          <pc:sldMk cId="0" sldId="305"/>
        </pc:sldMkLst>
      </pc:sldChg>
      <pc:sldChg chg="del">
        <pc:chgData name="Olivia Bianelli Navarrete Carrasco" userId="77fdb4d8-779c-4718-badc-84a236337fc1" providerId="ADAL" clId="{1BE320D5-AB33-4674-93B9-D04D65D535CD}" dt="2024-06-13T06:27:09.704" v="913" actId="47"/>
        <pc:sldMkLst>
          <pc:docMk/>
          <pc:sldMk cId="0" sldId="306"/>
        </pc:sldMkLst>
      </pc:sldChg>
      <pc:sldChg chg="del">
        <pc:chgData name="Olivia Bianelli Navarrete Carrasco" userId="77fdb4d8-779c-4718-badc-84a236337fc1" providerId="ADAL" clId="{1BE320D5-AB33-4674-93B9-D04D65D535CD}" dt="2024-06-13T06:27:09.704" v="913" actId="47"/>
        <pc:sldMkLst>
          <pc:docMk/>
          <pc:sldMk cId="0" sldId="307"/>
        </pc:sldMkLst>
      </pc:sldChg>
      <pc:sldChg chg="del">
        <pc:chgData name="Olivia Bianelli Navarrete Carrasco" userId="77fdb4d8-779c-4718-badc-84a236337fc1" providerId="ADAL" clId="{1BE320D5-AB33-4674-93B9-D04D65D535CD}" dt="2024-06-13T06:27:09.704" v="913" actId="47"/>
        <pc:sldMkLst>
          <pc:docMk/>
          <pc:sldMk cId="0" sldId="308"/>
        </pc:sldMkLst>
      </pc:sldChg>
      <pc:sldChg chg="del">
        <pc:chgData name="Olivia Bianelli Navarrete Carrasco" userId="77fdb4d8-779c-4718-badc-84a236337fc1" providerId="ADAL" clId="{1BE320D5-AB33-4674-93B9-D04D65D535CD}" dt="2024-06-13T06:27:09.704" v="913" actId="47"/>
        <pc:sldMkLst>
          <pc:docMk/>
          <pc:sldMk cId="0" sldId="309"/>
        </pc:sldMkLst>
      </pc:sldChg>
      <pc:sldChg chg="del">
        <pc:chgData name="Olivia Bianelli Navarrete Carrasco" userId="77fdb4d8-779c-4718-badc-84a236337fc1" providerId="ADAL" clId="{1BE320D5-AB33-4674-93B9-D04D65D535CD}" dt="2024-06-13T06:27:09.704" v="913" actId="47"/>
        <pc:sldMkLst>
          <pc:docMk/>
          <pc:sldMk cId="0" sldId="310"/>
        </pc:sldMkLst>
      </pc:sldChg>
      <pc:sldChg chg="del">
        <pc:chgData name="Olivia Bianelli Navarrete Carrasco" userId="77fdb4d8-779c-4718-badc-84a236337fc1" providerId="ADAL" clId="{1BE320D5-AB33-4674-93B9-D04D65D535CD}" dt="2024-06-13T06:27:09.704" v="913" actId="47"/>
        <pc:sldMkLst>
          <pc:docMk/>
          <pc:sldMk cId="0" sldId="311"/>
        </pc:sldMkLst>
      </pc:sldChg>
      <pc:sldChg chg="del">
        <pc:chgData name="Olivia Bianelli Navarrete Carrasco" userId="77fdb4d8-779c-4718-badc-84a236337fc1" providerId="ADAL" clId="{1BE320D5-AB33-4674-93B9-D04D65D535CD}" dt="2024-06-13T06:27:09.704" v="913" actId="47"/>
        <pc:sldMkLst>
          <pc:docMk/>
          <pc:sldMk cId="0" sldId="312"/>
        </pc:sldMkLst>
      </pc:sldChg>
      <pc:sldChg chg="del">
        <pc:chgData name="Olivia Bianelli Navarrete Carrasco" userId="77fdb4d8-779c-4718-badc-84a236337fc1" providerId="ADAL" clId="{1BE320D5-AB33-4674-93B9-D04D65D535CD}" dt="2024-06-13T06:27:09.704" v="913" actId="47"/>
        <pc:sldMkLst>
          <pc:docMk/>
          <pc:sldMk cId="0" sldId="313"/>
        </pc:sldMkLst>
      </pc:sldChg>
      <pc:sldChg chg="del">
        <pc:chgData name="Olivia Bianelli Navarrete Carrasco" userId="77fdb4d8-779c-4718-badc-84a236337fc1" providerId="ADAL" clId="{1BE320D5-AB33-4674-93B9-D04D65D535CD}" dt="2024-06-13T06:27:09.704" v="913" actId="47"/>
        <pc:sldMkLst>
          <pc:docMk/>
          <pc:sldMk cId="0" sldId="314"/>
        </pc:sldMkLst>
      </pc:sldChg>
      <pc:sldChg chg="del">
        <pc:chgData name="Olivia Bianelli Navarrete Carrasco" userId="77fdb4d8-779c-4718-badc-84a236337fc1" providerId="ADAL" clId="{1BE320D5-AB33-4674-93B9-D04D65D535CD}" dt="2024-06-13T06:27:09.704" v="913" actId="47"/>
        <pc:sldMkLst>
          <pc:docMk/>
          <pc:sldMk cId="0" sldId="315"/>
        </pc:sldMkLst>
      </pc:sldChg>
      <pc:sldChg chg="del">
        <pc:chgData name="Olivia Bianelli Navarrete Carrasco" userId="77fdb4d8-779c-4718-badc-84a236337fc1" providerId="ADAL" clId="{1BE320D5-AB33-4674-93B9-D04D65D535CD}" dt="2024-06-13T06:27:09.704" v="913" actId="47"/>
        <pc:sldMkLst>
          <pc:docMk/>
          <pc:sldMk cId="0" sldId="316"/>
        </pc:sldMkLst>
      </pc:sldChg>
      <pc:sldChg chg="del">
        <pc:chgData name="Olivia Bianelli Navarrete Carrasco" userId="77fdb4d8-779c-4718-badc-84a236337fc1" providerId="ADAL" clId="{1BE320D5-AB33-4674-93B9-D04D65D535CD}" dt="2024-06-13T06:27:09.704" v="913" actId="47"/>
        <pc:sldMkLst>
          <pc:docMk/>
          <pc:sldMk cId="0" sldId="317"/>
        </pc:sldMkLst>
      </pc:sldChg>
      <pc:sldChg chg="del">
        <pc:chgData name="Olivia Bianelli Navarrete Carrasco" userId="77fdb4d8-779c-4718-badc-84a236337fc1" providerId="ADAL" clId="{1BE320D5-AB33-4674-93B9-D04D65D535CD}" dt="2024-06-13T06:26:58.170" v="912" actId="47"/>
        <pc:sldMkLst>
          <pc:docMk/>
          <pc:sldMk cId="0" sldId="318"/>
        </pc:sldMkLst>
      </pc:sldChg>
      <pc:sldChg chg="del">
        <pc:chgData name="Olivia Bianelli Navarrete Carrasco" userId="77fdb4d8-779c-4718-badc-84a236337fc1" providerId="ADAL" clId="{1BE320D5-AB33-4674-93B9-D04D65D535CD}" dt="2024-06-13T06:26:58.170" v="912" actId="47"/>
        <pc:sldMkLst>
          <pc:docMk/>
          <pc:sldMk cId="0" sldId="319"/>
        </pc:sldMkLst>
      </pc:sldChg>
      <pc:sldChg chg="del">
        <pc:chgData name="Olivia Bianelli Navarrete Carrasco" userId="77fdb4d8-779c-4718-badc-84a236337fc1" providerId="ADAL" clId="{1BE320D5-AB33-4674-93B9-D04D65D535CD}" dt="2024-06-13T06:26:58.170" v="912" actId="47"/>
        <pc:sldMkLst>
          <pc:docMk/>
          <pc:sldMk cId="0" sldId="320"/>
        </pc:sldMkLst>
      </pc:sldChg>
      <pc:sldChg chg="del">
        <pc:chgData name="Olivia Bianelli Navarrete Carrasco" userId="77fdb4d8-779c-4718-badc-84a236337fc1" providerId="ADAL" clId="{1BE320D5-AB33-4674-93B9-D04D65D535CD}" dt="2024-06-13T06:26:58.170" v="912" actId="47"/>
        <pc:sldMkLst>
          <pc:docMk/>
          <pc:sldMk cId="0" sldId="321"/>
        </pc:sldMkLst>
      </pc:sldChg>
      <pc:sldChg chg="del">
        <pc:chgData name="Olivia Bianelli Navarrete Carrasco" userId="77fdb4d8-779c-4718-badc-84a236337fc1" providerId="ADAL" clId="{1BE320D5-AB33-4674-93B9-D04D65D535CD}" dt="2024-06-13T06:26:58.170" v="912" actId="47"/>
        <pc:sldMkLst>
          <pc:docMk/>
          <pc:sldMk cId="0" sldId="322"/>
        </pc:sldMkLst>
      </pc:sldChg>
      <pc:sldChg chg="del">
        <pc:chgData name="Olivia Bianelli Navarrete Carrasco" userId="77fdb4d8-779c-4718-badc-84a236337fc1" providerId="ADAL" clId="{1BE320D5-AB33-4674-93B9-D04D65D535CD}" dt="2024-06-13T06:26:58.170" v="912" actId="47"/>
        <pc:sldMkLst>
          <pc:docMk/>
          <pc:sldMk cId="0" sldId="323"/>
        </pc:sldMkLst>
      </pc:sldChg>
      <pc:sldChg chg="del ord">
        <pc:chgData name="Olivia Bianelli Navarrete Carrasco" userId="77fdb4d8-779c-4718-badc-84a236337fc1" providerId="ADAL" clId="{1BE320D5-AB33-4674-93B9-D04D65D535CD}" dt="2024-06-13T06:26:58.170" v="912" actId="47"/>
        <pc:sldMkLst>
          <pc:docMk/>
          <pc:sldMk cId="0" sldId="341"/>
        </pc:sldMkLst>
      </pc:sldChg>
      <pc:sldChg chg="addSp modSp mod">
        <pc:chgData name="Olivia Bianelli Navarrete Carrasco" userId="77fdb4d8-779c-4718-badc-84a236337fc1" providerId="ADAL" clId="{1BE320D5-AB33-4674-93B9-D04D65D535CD}" dt="2024-06-13T06:34:19.525" v="938" actId="20577"/>
        <pc:sldMkLst>
          <pc:docMk/>
          <pc:sldMk cId="618332164" sldId="342"/>
        </pc:sldMkLst>
        <pc:spChg chg="add mod">
          <ac:chgData name="Olivia Bianelli Navarrete Carrasco" userId="77fdb4d8-779c-4718-badc-84a236337fc1" providerId="ADAL" clId="{1BE320D5-AB33-4674-93B9-D04D65D535CD}" dt="2024-06-13T06:34:19.525" v="938" actId="20577"/>
          <ac:spMkLst>
            <pc:docMk/>
            <pc:sldMk cId="618332164" sldId="342"/>
            <ac:spMk id="2" creationId="{9221E4B9-FF90-7720-DC86-62FABB2100EA}"/>
          </ac:spMkLst>
        </pc:spChg>
      </pc:sldChg>
      <pc:sldChg chg="addSp modSp mod">
        <pc:chgData name="Olivia Bianelli Navarrete Carrasco" userId="77fdb4d8-779c-4718-badc-84a236337fc1" providerId="ADAL" clId="{1BE320D5-AB33-4674-93B9-D04D65D535CD}" dt="2024-06-13T06:35:00.054" v="961" actId="20577"/>
        <pc:sldMkLst>
          <pc:docMk/>
          <pc:sldMk cId="3496005439" sldId="343"/>
        </pc:sldMkLst>
        <pc:spChg chg="add mod">
          <ac:chgData name="Olivia Bianelli Navarrete Carrasco" userId="77fdb4d8-779c-4718-badc-84a236337fc1" providerId="ADAL" clId="{1BE320D5-AB33-4674-93B9-D04D65D535CD}" dt="2024-06-13T06:35:00.054" v="961" actId="20577"/>
          <ac:spMkLst>
            <pc:docMk/>
            <pc:sldMk cId="3496005439" sldId="343"/>
            <ac:spMk id="2" creationId="{6D0E4424-EF53-A8A7-7B10-7AB6DFAE1219}"/>
          </ac:spMkLst>
        </pc:spChg>
      </pc:sldChg>
      <pc:sldChg chg="addSp modSp mod">
        <pc:chgData name="Olivia Bianelli Navarrete Carrasco" userId="77fdb4d8-779c-4718-badc-84a236337fc1" providerId="ADAL" clId="{1BE320D5-AB33-4674-93B9-D04D65D535CD}" dt="2024-06-13T06:34:51.944" v="957" actId="20577"/>
        <pc:sldMkLst>
          <pc:docMk/>
          <pc:sldMk cId="3667712737" sldId="344"/>
        </pc:sldMkLst>
        <pc:spChg chg="add mod">
          <ac:chgData name="Olivia Bianelli Navarrete Carrasco" userId="77fdb4d8-779c-4718-badc-84a236337fc1" providerId="ADAL" clId="{1BE320D5-AB33-4674-93B9-D04D65D535CD}" dt="2024-06-13T06:34:51.944" v="957" actId="20577"/>
          <ac:spMkLst>
            <pc:docMk/>
            <pc:sldMk cId="3667712737" sldId="344"/>
            <ac:spMk id="2" creationId="{1439E1B1-5FC3-0177-6EB8-054005B08F35}"/>
          </ac:spMkLst>
        </pc:spChg>
      </pc:sldChg>
      <pc:sldChg chg="addSp modSp mod">
        <pc:chgData name="Olivia Bianelli Navarrete Carrasco" userId="77fdb4d8-779c-4718-badc-84a236337fc1" providerId="ADAL" clId="{1BE320D5-AB33-4674-93B9-D04D65D535CD}" dt="2024-06-13T06:34:40.193" v="949" actId="20577"/>
        <pc:sldMkLst>
          <pc:docMk/>
          <pc:sldMk cId="2960501951" sldId="345"/>
        </pc:sldMkLst>
        <pc:spChg chg="add mod">
          <ac:chgData name="Olivia Bianelli Navarrete Carrasco" userId="77fdb4d8-779c-4718-badc-84a236337fc1" providerId="ADAL" clId="{1BE320D5-AB33-4674-93B9-D04D65D535CD}" dt="2024-06-13T06:34:40.193" v="949" actId="20577"/>
          <ac:spMkLst>
            <pc:docMk/>
            <pc:sldMk cId="2960501951" sldId="345"/>
            <ac:spMk id="2" creationId="{F23B9041-1862-D403-CED4-07220C11646F}"/>
          </ac:spMkLst>
        </pc:spChg>
      </pc:sldChg>
      <pc:sldChg chg="addSp modSp mod">
        <pc:chgData name="Olivia Bianelli Navarrete Carrasco" userId="77fdb4d8-779c-4718-badc-84a236337fc1" providerId="ADAL" clId="{1BE320D5-AB33-4674-93B9-D04D65D535CD}" dt="2024-06-13T06:34:47.149" v="953" actId="20577"/>
        <pc:sldMkLst>
          <pc:docMk/>
          <pc:sldMk cId="3884353511" sldId="346"/>
        </pc:sldMkLst>
        <pc:spChg chg="add mod">
          <ac:chgData name="Olivia Bianelli Navarrete Carrasco" userId="77fdb4d8-779c-4718-badc-84a236337fc1" providerId="ADAL" clId="{1BE320D5-AB33-4674-93B9-D04D65D535CD}" dt="2024-06-13T06:34:47.149" v="953" actId="20577"/>
          <ac:spMkLst>
            <pc:docMk/>
            <pc:sldMk cId="3884353511" sldId="346"/>
            <ac:spMk id="2" creationId="{11B7CEC9-2E02-C412-1B0B-E89ECCFF8CBD}"/>
          </ac:spMkLst>
        </pc:spChg>
      </pc:sldChg>
      <pc:sldChg chg="addSp delSp modSp mod">
        <pc:chgData name="Olivia Bianelli Navarrete Carrasco" userId="77fdb4d8-779c-4718-badc-84a236337fc1" providerId="ADAL" clId="{1BE320D5-AB33-4674-93B9-D04D65D535CD}" dt="2024-06-13T06:59:38.085" v="1315" actId="14100"/>
        <pc:sldMkLst>
          <pc:docMk/>
          <pc:sldMk cId="2263738709" sldId="347"/>
        </pc:sldMkLst>
        <pc:spChg chg="add mod">
          <ac:chgData name="Olivia Bianelli Navarrete Carrasco" userId="77fdb4d8-779c-4718-badc-84a236337fc1" providerId="ADAL" clId="{1BE320D5-AB33-4674-93B9-D04D65D535CD}" dt="2024-06-13T06:35:13.535" v="969" actId="20577"/>
          <ac:spMkLst>
            <pc:docMk/>
            <pc:sldMk cId="2263738709" sldId="347"/>
            <ac:spMk id="2" creationId="{974E71DD-931C-140D-2E62-0D5313A6E71A}"/>
          </ac:spMkLst>
        </pc:spChg>
        <pc:spChg chg="mod">
          <ac:chgData name="Olivia Bianelli Navarrete Carrasco" userId="77fdb4d8-779c-4718-badc-84a236337fc1" providerId="ADAL" clId="{1BE320D5-AB33-4674-93B9-D04D65D535CD}" dt="2024-06-13T06:52:50.937" v="1196" actId="1076"/>
          <ac:spMkLst>
            <pc:docMk/>
            <pc:sldMk cId="2263738709" sldId="347"/>
            <ac:spMk id="3333" creationId="{00000000-0000-0000-0000-000000000000}"/>
          </ac:spMkLst>
        </pc:spChg>
        <pc:spChg chg="del">
          <ac:chgData name="Olivia Bianelli Navarrete Carrasco" userId="77fdb4d8-779c-4718-badc-84a236337fc1" providerId="ADAL" clId="{1BE320D5-AB33-4674-93B9-D04D65D535CD}" dt="2024-06-13T05:56:46.108" v="710" actId="478"/>
          <ac:spMkLst>
            <pc:docMk/>
            <pc:sldMk cId="2263738709" sldId="347"/>
            <ac:spMk id="3335" creationId="{00000000-0000-0000-0000-000000000000}"/>
          </ac:spMkLst>
        </pc:spChg>
        <pc:spChg chg="del">
          <ac:chgData name="Olivia Bianelli Navarrete Carrasco" userId="77fdb4d8-779c-4718-badc-84a236337fc1" providerId="ADAL" clId="{1BE320D5-AB33-4674-93B9-D04D65D535CD}" dt="2024-06-13T05:56:43.299" v="709" actId="478"/>
          <ac:spMkLst>
            <pc:docMk/>
            <pc:sldMk cId="2263738709" sldId="347"/>
            <ac:spMk id="3337" creationId="{00000000-0000-0000-0000-000000000000}"/>
          </ac:spMkLst>
        </pc:spChg>
        <pc:grpChg chg="mod">
          <ac:chgData name="Olivia Bianelli Navarrete Carrasco" userId="77fdb4d8-779c-4718-badc-84a236337fc1" providerId="ADAL" clId="{1BE320D5-AB33-4674-93B9-D04D65D535CD}" dt="2024-06-13T06:52:58.565" v="1246" actId="1038"/>
          <ac:grpSpMkLst>
            <pc:docMk/>
            <pc:sldMk cId="2263738709" sldId="347"/>
            <ac:grpSpMk id="61" creationId="{ACA46ABB-2DF3-F9D8-F42D-E2614F911390}"/>
          </ac:grpSpMkLst>
        </pc:grpChg>
        <pc:picChg chg="add mod">
          <ac:chgData name="Olivia Bianelli Navarrete Carrasco" userId="77fdb4d8-779c-4718-badc-84a236337fc1" providerId="ADAL" clId="{1BE320D5-AB33-4674-93B9-D04D65D535CD}" dt="2024-06-13T05:58:49.689" v="723" actId="1076"/>
          <ac:picMkLst>
            <pc:docMk/>
            <pc:sldMk cId="2263738709" sldId="347"/>
            <ac:picMk id="62" creationId="{1C86050B-A1FB-03E7-2573-8D7367B70ED5}"/>
          </ac:picMkLst>
        </pc:picChg>
        <pc:picChg chg="add mod">
          <ac:chgData name="Olivia Bianelli Navarrete Carrasco" userId="77fdb4d8-779c-4718-badc-84a236337fc1" providerId="ADAL" clId="{1BE320D5-AB33-4674-93B9-D04D65D535CD}" dt="2024-06-13T06:59:38.085" v="1315" actId="14100"/>
          <ac:picMkLst>
            <pc:docMk/>
            <pc:sldMk cId="2263738709" sldId="347"/>
            <ac:picMk id="63" creationId="{20BC64AB-AC52-A1FA-ECD1-D708C9A2C2BA}"/>
          </ac:picMkLst>
        </pc:picChg>
        <pc:picChg chg="mod">
          <ac:chgData name="Olivia Bianelli Navarrete Carrasco" userId="77fdb4d8-779c-4718-badc-84a236337fc1" providerId="ADAL" clId="{1BE320D5-AB33-4674-93B9-D04D65D535CD}" dt="2024-06-13T06:53:15.384" v="1253" actId="14100"/>
          <ac:picMkLst>
            <pc:docMk/>
            <pc:sldMk cId="2263738709" sldId="347"/>
            <ac:picMk id="3458" creationId="{B67EE923-885D-34C8-36E7-641D293149BE}"/>
          </ac:picMkLst>
        </pc:picChg>
      </pc:sldChg>
      <pc:sldChg chg="addSp delSp modSp mod">
        <pc:chgData name="Olivia Bianelli Navarrete Carrasco" userId="77fdb4d8-779c-4718-badc-84a236337fc1" providerId="ADAL" clId="{1BE320D5-AB33-4674-93B9-D04D65D535CD}" dt="2024-06-13T06:56:30.085" v="1314" actId="1076"/>
        <pc:sldMkLst>
          <pc:docMk/>
          <pc:sldMk cId="3057916631" sldId="348"/>
        </pc:sldMkLst>
        <pc:spChg chg="add mod">
          <ac:chgData name="Olivia Bianelli Navarrete Carrasco" userId="77fdb4d8-779c-4718-badc-84a236337fc1" providerId="ADAL" clId="{1BE320D5-AB33-4674-93B9-D04D65D535CD}" dt="2024-06-13T06:35:21.109" v="973" actId="20577"/>
          <ac:spMkLst>
            <pc:docMk/>
            <pc:sldMk cId="3057916631" sldId="348"/>
            <ac:spMk id="63" creationId="{35466795-1BB9-8939-9AF5-FB88E3D6B7DB}"/>
          </ac:spMkLst>
        </pc:spChg>
        <pc:spChg chg="mod">
          <ac:chgData name="Olivia Bianelli Navarrete Carrasco" userId="77fdb4d8-779c-4718-badc-84a236337fc1" providerId="ADAL" clId="{1BE320D5-AB33-4674-93B9-D04D65D535CD}" dt="2024-06-13T06:56:07.587" v="1309" actId="1076"/>
          <ac:spMkLst>
            <pc:docMk/>
            <pc:sldMk cId="3057916631" sldId="348"/>
            <ac:spMk id="3333" creationId="{00000000-0000-0000-0000-000000000000}"/>
          </ac:spMkLst>
        </pc:spChg>
        <pc:spChg chg="del">
          <ac:chgData name="Olivia Bianelli Navarrete Carrasco" userId="77fdb4d8-779c-4718-badc-84a236337fc1" providerId="ADAL" clId="{1BE320D5-AB33-4674-93B9-D04D65D535CD}" dt="2024-06-13T05:58:36.301" v="718" actId="478"/>
          <ac:spMkLst>
            <pc:docMk/>
            <pc:sldMk cId="3057916631" sldId="348"/>
            <ac:spMk id="3335" creationId="{00000000-0000-0000-0000-000000000000}"/>
          </ac:spMkLst>
        </pc:spChg>
        <pc:spChg chg="del">
          <ac:chgData name="Olivia Bianelli Navarrete Carrasco" userId="77fdb4d8-779c-4718-badc-84a236337fc1" providerId="ADAL" clId="{1BE320D5-AB33-4674-93B9-D04D65D535CD}" dt="2024-06-13T05:58:34.132" v="717" actId="478"/>
          <ac:spMkLst>
            <pc:docMk/>
            <pc:sldMk cId="3057916631" sldId="348"/>
            <ac:spMk id="3337" creationId="{00000000-0000-0000-0000-000000000000}"/>
          </ac:spMkLst>
        </pc:spChg>
        <pc:grpChg chg="mod">
          <ac:chgData name="Olivia Bianelli Navarrete Carrasco" userId="77fdb4d8-779c-4718-badc-84a236337fc1" providerId="ADAL" clId="{1BE320D5-AB33-4674-93B9-D04D65D535CD}" dt="2024-06-13T06:55:55.236" v="1305" actId="1036"/>
          <ac:grpSpMkLst>
            <pc:docMk/>
            <pc:sldMk cId="3057916631" sldId="348"/>
            <ac:grpSpMk id="60" creationId="{0C787ED0-5A5A-B832-6A0B-50619663F81B}"/>
          </ac:grpSpMkLst>
        </pc:grpChg>
        <pc:picChg chg="add mod">
          <ac:chgData name="Olivia Bianelli Navarrete Carrasco" userId="77fdb4d8-779c-4718-badc-84a236337fc1" providerId="ADAL" clId="{1BE320D5-AB33-4674-93B9-D04D65D535CD}" dt="2024-06-13T05:59:01.625" v="726" actId="1076"/>
          <ac:picMkLst>
            <pc:docMk/>
            <pc:sldMk cId="3057916631" sldId="348"/>
            <ac:picMk id="61" creationId="{37AA554A-4F9E-9479-3D2A-4D3A5AAA1E1B}"/>
          </ac:picMkLst>
        </pc:picChg>
        <pc:picChg chg="add mod">
          <ac:chgData name="Olivia Bianelli Navarrete Carrasco" userId="77fdb4d8-779c-4718-badc-84a236337fc1" providerId="ADAL" clId="{1BE320D5-AB33-4674-93B9-D04D65D535CD}" dt="2024-06-13T06:56:30.085" v="1314" actId="1076"/>
          <ac:picMkLst>
            <pc:docMk/>
            <pc:sldMk cId="3057916631" sldId="348"/>
            <ac:picMk id="61" creationId="{C3E59D0B-E240-32E0-AA0A-601C16C7DF7A}"/>
          </ac:picMkLst>
        </pc:picChg>
        <pc:picChg chg="mod">
          <ac:chgData name="Olivia Bianelli Navarrete Carrasco" userId="77fdb4d8-779c-4718-badc-84a236337fc1" providerId="ADAL" clId="{1BE320D5-AB33-4674-93B9-D04D65D535CD}" dt="2024-06-13T06:56:26.710" v="1313" actId="1076"/>
          <ac:picMkLst>
            <pc:docMk/>
            <pc:sldMk cId="3057916631" sldId="348"/>
            <ac:picMk id="62" creationId="{5A65BEDC-1927-3E4B-0711-266848C32484}"/>
          </ac:picMkLst>
        </pc:picChg>
      </pc:sldChg>
      <pc:sldChg chg="addSp delSp modSp add mod delAnim">
        <pc:chgData name="Olivia Bianelli Navarrete Carrasco" userId="77fdb4d8-779c-4718-badc-84a236337fc1" providerId="ADAL" clId="{1BE320D5-AB33-4674-93B9-D04D65D535CD}" dt="2024-06-13T06:35:42.624" v="983" actId="20577"/>
        <pc:sldMkLst>
          <pc:docMk/>
          <pc:sldMk cId="75293420" sldId="349"/>
        </pc:sldMkLst>
        <pc:spChg chg="add mod">
          <ac:chgData name="Olivia Bianelli Navarrete Carrasco" userId="77fdb4d8-779c-4718-badc-84a236337fc1" providerId="ADAL" clId="{1BE320D5-AB33-4674-93B9-D04D65D535CD}" dt="2024-06-13T06:10:52.465" v="904"/>
          <ac:spMkLst>
            <pc:docMk/>
            <pc:sldMk cId="75293420" sldId="349"/>
            <ac:spMk id="2" creationId="{DC69D564-B7F1-41CD-B893-F27D2C7610DB}"/>
          </ac:spMkLst>
        </pc:spChg>
        <pc:spChg chg="add mod">
          <ac:chgData name="Olivia Bianelli Navarrete Carrasco" userId="77fdb4d8-779c-4718-badc-84a236337fc1" providerId="ADAL" clId="{1BE320D5-AB33-4674-93B9-D04D65D535CD}" dt="2024-06-13T06:11:09.005" v="905"/>
          <ac:spMkLst>
            <pc:docMk/>
            <pc:sldMk cId="75293420" sldId="349"/>
            <ac:spMk id="61" creationId="{29446DE7-4465-8707-4337-3066BA50B160}"/>
          </ac:spMkLst>
        </pc:spChg>
        <pc:spChg chg="mod">
          <ac:chgData name="Olivia Bianelli Navarrete Carrasco" userId="77fdb4d8-779c-4718-badc-84a236337fc1" providerId="ADAL" clId="{1BE320D5-AB33-4674-93B9-D04D65D535CD}" dt="2024-06-13T06:11:27.025" v="906"/>
          <ac:spMkLst>
            <pc:docMk/>
            <pc:sldMk cId="75293420" sldId="349"/>
            <ac:spMk id="3328" creationId="{416FBB9D-6967-0DB7-D42C-1F4708DF391E}"/>
          </ac:spMkLst>
        </pc:spChg>
        <pc:spChg chg="mod">
          <ac:chgData name="Olivia Bianelli Navarrete Carrasco" userId="77fdb4d8-779c-4718-badc-84a236337fc1" providerId="ADAL" clId="{1BE320D5-AB33-4674-93B9-D04D65D535CD}" dt="2024-06-13T06:11:27.025" v="906"/>
          <ac:spMkLst>
            <pc:docMk/>
            <pc:sldMk cId="75293420" sldId="349"/>
            <ac:spMk id="3329" creationId="{CCA106B6-A0BA-11C8-9901-407ABE93ADFC}"/>
          </ac:spMkLst>
        </pc:spChg>
        <pc:spChg chg="add mod">
          <ac:chgData name="Olivia Bianelli Navarrete Carrasco" userId="77fdb4d8-779c-4718-badc-84a236337fc1" providerId="ADAL" clId="{1BE320D5-AB33-4674-93B9-D04D65D535CD}" dt="2024-06-13T06:35:42.624" v="983" actId="20577"/>
          <ac:spMkLst>
            <pc:docMk/>
            <pc:sldMk cId="75293420" sldId="349"/>
            <ac:spMk id="3330" creationId="{C660ED91-2A4C-78C3-7DF3-8E566CAD79BA}"/>
          </ac:spMkLst>
        </pc:spChg>
        <pc:spChg chg="mod">
          <ac:chgData name="Olivia Bianelli Navarrete Carrasco" userId="77fdb4d8-779c-4718-badc-84a236337fc1" providerId="ADAL" clId="{1BE320D5-AB33-4674-93B9-D04D65D535CD}" dt="2024-06-13T06:11:33.515" v="907" actId="1076"/>
          <ac:spMkLst>
            <pc:docMk/>
            <pc:sldMk cId="75293420" sldId="349"/>
            <ac:spMk id="3333" creationId="{00000000-0000-0000-0000-000000000000}"/>
          </ac:spMkLst>
        </pc:spChg>
        <pc:grpChg chg="del">
          <ac:chgData name="Olivia Bianelli Navarrete Carrasco" userId="77fdb4d8-779c-4718-badc-84a236337fc1" providerId="ADAL" clId="{1BE320D5-AB33-4674-93B9-D04D65D535CD}" dt="2024-06-13T06:07:38.755" v="730" actId="478"/>
          <ac:grpSpMkLst>
            <pc:docMk/>
            <pc:sldMk cId="75293420" sldId="349"/>
            <ac:grpSpMk id="60" creationId="{0C787ED0-5A5A-B832-6A0B-50619663F81B}"/>
          </ac:grpSpMkLst>
        </pc:grpChg>
        <pc:grpChg chg="add mod">
          <ac:chgData name="Olivia Bianelli Navarrete Carrasco" userId="77fdb4d8-779c-4718-badc-84a236337fc1" providerId="ADAL" clId="{1BE320D5-AB33-4674-93B9-D04D65D535CD}" dt="2024-06-13T06:11:27.025" v="906"/>
          <ac:grpSpMkLst>
            <pc:docMk/>
            <pc:sldMk cId="75293420" sldId="349"/>
            <ac:grpSpMk id="63" creationId="{200D46BB-5021-D6DF-AB24-CBFE3277177B}"/>
          </ac:grpSpMkLst>
        </pc:grpChg>
        <pc:picChg chg="del">
          <ac:chgData name="Olivia Bianelli Navarrete Carrasco" userId="77fdb4d8-779c-4718-badc-84a236337fc1" providerId="ADAL" clId="{1BE320D5-AB33-4674-93B9-D04D65D535CD}" dt="2024-06-13T06:07:37.209" v="729" actId="478"/>
          <ac:picMkLst>
            <pc:docMk/>
            <pc:sldMk cId="75293420" sldId="349"/>
            <ac:picMk id="62" creationId="{5A65BEDC-1927-3E4B-0711-266848C32484}"/>
          </ac:picMkLst>
        </pc:picChg>
      </pc:sldChg>
      <pc:sldChg chg="addSp modSp add mod ord">
        <pc:chgData name="Olivia Bianelli Navarrete Carrasco" userId="77fdb4d8-779c-4718-badc-84a236337fc1" providerId="ADAL" clId="{1BE320D5-AB33-4674-93B9-D04D65D535CD}" dt="2024-06-13T06:35:36.495" v="981" actId="20577"/>
        <pc:sldMkLst>
          <pc:docMk/>
          <pc:sldMk cId="2080254210" sldId="350"/>
        </pc:sldMkLst>
        <pc:spChg chg="add mod">
          <ac:chgData name="Olivia Bianelli Navarrete Carrasco" userId="77fdb4d8-779c-4718-badc-84a236337fc1" providerId="ADAL" clId="{1BE320D5-AB33-4674-93B9-D04D65D535CD}" dt="2024-06-13T06:35:36.495" v="981" actId="20577"/>
          <ac:spMkLst>
            <pc:docMk/>
            <pc:sldMk cId="2080254210" sldId="350"/>
            <ac:spMk id="2" creationId="{D6D044FA-5EBF-DB0D-31C9-5A10009B0120}"/>
          </ac:spMkLst>
        </pc:spChg>
        <pc:spChg chg="mod">
          <ac:chgData name="Olivia Bianelli Navarrete Carrasco" userId="77fdb4d8-779c-4718-badc-84a236337fc1" providerId="ADAL" clId="{1BE320D5-AB33-4674-93B9-D04D65D535CD}" dt="2024-06-13T06:09:23.124" v="785" actId="20577"/>
          <ac:spMkLst>
            <pc:docMk/>
            <pc:sldMk cId="2080254210" sldId="350"/>
            <ac:spMk id="2299" creationId="{00000000-0000-0000-0000-000000000000}"/>
          </ac:spMkLst>
        </pc:spChg>
        <pc:spChg chg="mod">
          <ac:chgData name="Olivia Bianelli Navarrete Carrasco" userId="77fdb4d8-779c-4718-badc-84a236337fc1" providerId="ADAL" clId="{1BE320D5-AB33-4674-93B9-D04D65D535CD}" dt="2024-06-13T06:10:05.347" v="903" actId="20577"/>
          <ac:spMkLst>
            <pc:docMk/>
            <pc:sldMk cId="2080254210" sldId="350"/>
            <ac:spMk id="2300" creationId="{00000000-0000-0000-0000-000000000000}"/>
          </ac:spMkLst>
        </pc:spChg>
        <pc:spChg chg="mod">
          <ac:chgData name="Olivia Bianelli Navarrete Carrasco" userId="77fdb4d8-779c-4718-badc-84a236337fc1" providerId="ADAL" clId="{1BE320D5-AB33-4674-93B9-D04D65D535CD}" dt="2024-06-13T06:09:15.251" v="763" actId="20577"/>
          <ac:spMkLst>
            <pc:docMk/>
            <pc:sldMk cId="2080254210" sldId="350"/>
            <ac:spMk id="2301" creationId="{00000000-0000-0000-0000-000000000000}"/>
          </ac:spMkLst>
        </pc:spChg>
      </pc:sldChg>
      <pc:sldChg chg="addSp modSp mod">
        <pc:chgData name="Olivia Bianelli Navarrete Carrasco" userId="77fdb4d8-779c-4718-badc-84a236337fc1" providerId="ADAL" clId="{1BE320D5-AB33-4674-93B9-D04D65D535CD}" dt="2024-06-13T06:35:27.210" v="977" actId="20577"/>
        <pc:sldMkLst>
          <pc:docMk/>
          <pc:sldMk cId="1813218262" sldId="351"/>
        </pc:sldMkLst>
        <pc:spChg chg="add mod">
          <ac:chgData name="Olivia Bianelli Navarrete Carrasco" userId="77fdb4d8-779c-4718-badc-84a236337fc1" providerId="ADAL" clId="{1BE320D5-AB33-4674-93B9-D04D65D535CD}" dt="2024-06-13T06:35:27.210" v="977" actId="20577"/>
          <ac:spMkLst>
            <pc:docMk/>
            <pc:sldMk cId="1813218262" sldId="351"/>
            <ac:spMk id="4" creationId="{F09DE27A-1910-28BA-0670-FEB2A175D96A}"/>
          </ac:spMkLst>
        </pc:spChg>
      </pc:sldChg>
      <pc:sldChg chg="add">
        <pc:chgData name="Olivia Bianelli Navarrete Carrasco" userId="77fdb4d8-779c-4718-badc-84a236337fc1" providerId="ADAL" clId="{1BE320D5-AB33-4674-93B9-D04D65D535CD}" dt="2024-06-13T07:08:55.500" v="1316" actId="2890"/>
        <pc:sldMkLst>
          <pc:docMk/>
          <pc:sldMk cId="3966190610" sldId="352"/>
        </pc:sldMkLst>
      </pc:sldChg>
      <pc:sldMasterChg chg="delSldLayout">
        <pc:chgData name="Olivia Bianelli Navarrete Carrasco" userId="77fdb4d8-779c-4718-badc-84a236337fc1" providerId="ADAL" clId="{1BE320D5-AB33-4674-93B9-D04D65D535CD}" dt="2024-06-13T06:27:17.484" v="914" actId="47"/>
        <pc:sldMasterMkLst>
          <pc:docMk/>
          <pc:sldMasterMk cId="0" sldId="2147483694"/>
        </pc:sldMasterMkLst>
        <pc:sldLayoutChg chg="del">
          <pc:chgData name="Olivia Bianelli Navarrete Carrasco" userId="77fdb4d8-779c-4718-badc-84a236337fc1" providerId="ADAL" clId="{1BE320D5-AB33-4674-93B9-D04D65D535CD}" dt="2024-06-13T06:26:58.170" v="912" actId="47"/>
          <pc:sldLayoutMkLst>
            <pc:docMk/>
            <pc:sldMasterMk cId="0" sldId="2147483694"/>
            <pc:sldLayoutMk cId="0" sldId="2147483651"/>
          </pc:sldLayoutMkLst>
        </pc:sldLayoutChg>
        <pc:sldLayoutChg chg="del">
          <pc:chgData name="Olivia Bianelli Navarrete Carrasco" userId="77fdb4d8-779c-4718-badc-84a236337fc1" providerId="ADAL" clId="{1BE320D5-AB33-4674-93B9-D04D65D535CD}" dt="2024-06-13T06:27:17.484" v="914" actId="47"/>
          <pc:sldLayoutMkLst>
            <pc:docMk/>
            <pc:sldMasterMk cId="0" sldId="2147483694"/>
            <pc:sldLayoutMk cId="0" sldId="2147483652"/>
          </pc:sldLayoutMkLst>
        </pc:sldLayoutChg>
        <pc:sldLayoutChg chg="del">
          <pc:chgData name="Olivia Bianelli Navarrete Carrasco" userId="77fdb4d8-779c-4718-badc-84a236337fc1" providerId="ADAL" clId="{1BE320D5-AB33-4674-93B9-D04D65D535CD}" dt="2024-06-13T06:27:09.704" v="913" actId="47"/>
          <pc:sldLayoutMkLst>
            <pc:docMk/>
            <pc:sldMasterMk cId="0" sldId="2147483694"/>
            <pc:sldLayoutMk cId="0" sldId="2147483653"/>
          </pc:sldLayoutMkLst>
        </pc:sldLayoutChg>
        <pc:sldLayoutChg chg="del">
          <pc:chgData name="Olivia Bianelli Navarrete Carrasco" userId="77fdb4d8-779c-4718-badc-84a236337fc1" providerId="ADAL" clId="{1BE320D5-AB33-4674-93B9-D04D65D535CD}" dt="2024-06-13T06:27:09.704" v="913" actId="47"/>
          <pc:sldLayoutMkLst>
            <pc:docMk/>
            <pc:sldMasterMk cId="0" sldId="2147483694"/>
            <pc:sldLayoutMk cId="0" sldId="2147483654"/>
          </pc:sldLayoutMkLst>
        </pc:sldLayoutChg>
        <pc:sldLayoutChg chg="del">
          <pc:chgData name="Olivia Bianelli Navarrete Carrasco" userId="77fdb4d8-779c-4718-badc-84a236337fc1" providerId="ADAL" clId="{1BE320D5-AB33-4674-93B9-D04D65D535CD}" dt="2024-06-13T06:27:09.704" v="913" actId="47"/>
          <pc:sldLayoutMkLst>
            <pc:docMk/>
            <pc:sldMasterMk cId="0" sldId="2147483694"/>
            <pc:sldLayoutMk cId="0" sldId="2147483656"/>
          </pc:sldLayoutMkLst>
        </pc:sldLayoutChg>
        <pc:sldLayoutChg chg="del">
          <pc:chgData name="Olivia Bianelli Navarrete Carrasco" userId="77fdb4d8-779c-4718-badc-84a236337fc1" providerId="ADAL" clId="{1BE320D5-AB33-4674-93B9-D04D65D535CD}" dt="2024-06-13T06:27:09.704" v="913" actId="47"/>
          <pc:sldLayoutMkLst>
            <pc:docMk/>
            <pc:sldMasterMk cId="0" sldId="2147483694"/>
            <pc:sldLayoutMk cId="0" sldId="2147483657"/>
          </pc:sldLayoutMkLst>
        </pc:sldLayoutChg>
        <pc:sldLayoutChg chg="del">
          <pc:chgData name="Olivia Bianelli Navarrete Carrasco" userId="77fdb4d8-779c-4718-badc-84a236337fc1" providerId="ADAL" clId="{1BE320D5-AB33-4674-93B9-D04D65D535CD}" dt="2024-06-13T06:27:17.484" v="914" actId="47"/>
          <pc:sldLayoutMkLst>
            <pc:docMk/>
            <pc:sldMasterMk cId="0" sldId="2147483694"/>
            <pc:sldLayoutMk cId="0" sldId="2147483659"/>
          </pc:sldLayoutMkLst>
        </pc:sldLayoutChg>
        <pc:sldLayoutChg chg="del">
          <pc:chgData name="Olivia Bianelli Navarrete Carrasco" userId="77fdb4d8-779c-4718-badc-84a236337fc1" providerId="ADAL" clId="{1BE320D5-AB33-4674-93B9-D04D65D535CD}" dt="2024-06-13T06:27:09.704" v="913" actId="47"/>
          <pc:sldLayoutMkLst>
            <pc:docMk/>
            <pc:sldMasterMk cId="0" sldId="2147483694"/>
            <pc:sldLayoutMk cId="0" sldId="2147483660"/>
          </pc:sldLayoutMkLst>
        </pc:sldLayoutChg>
        <pc:sldLayoutChg chg="del">
          <pc:chgData name="Olivia Bianelli Navarrete Carrasco" userId="77fdb4d8-779c-4718-badc-84a236337fc1" providerId="ADAL" clId="{1BE320D5-AB33-4674-93B9-D04D65D535CD}" dt="2024-06-13T06:27:09.704" v="913" actId="47"/>
          <pc:sldLayoutMkLst>
            <pc:docMk/>
            <pc:sldMasterMk cId="0" sldId="2147483694"/>
            <pc:sldLayoutMk cId="0" sldId="2147483661"/>
          </pc:sldLayoutMkLst>
        </pc:sldLayoutChg>
        <pc:sldLayoutChg chg="del">
          <pc:chgData name="Olivia Bianelli Navarrete Carrasco" userId="77fdb4d8-779c-4718-badc-84a236337fc1" providerId="ADAL" clId="{1BE320D5-AB33-4674-93B9-D04D65D535CD}" dt="2024-06-13T06:27:09.704" v="913" actId="47"/>
          <pc:sldLayoutMkLst>
            <pc:docMk/>
            <pc:sldMasterMk cId="0" sldId="2147483694"/>
            <pc:sldLayoutMk cId="0" sldId="2147483662"/>
          </pc:sldLayoutMkLst>
        </pc:sldLayoutChg>
        <pc:sldLayoutChg chg="del">
          <pc:chgData name="Olivia Bianelli Navarrete Carrasco" userId="77fdb4d8-779c-4718-badc-84a236337fc1" providerId="ADAL" clId="{1BE320D5-AB33-4674-93B9-D04D65D535CD}" dt="2024-06-13T06:27:09.704" v="913" actId="47"/>
          <pc:sldLayoutMkLst>
            <pc:docMk/>
            <pc:sldMasterMk cId="0" sldId="2147483694"/>
            <pc:sldLayoutMk cId="0" sldId="2147483663"/>
          </pc:sldLayoutMkLst>
        </pc:sldLayoutChg>
        <pc:sldLayoutChg chg="del">
          <pc:chgData name="Olivia Bianelli Navarrete Carrasco" userId="77fdb4d8-779c-4718-badc-84a236337fc1" providerId="ADAL" clId="{1BE320D5-AB33-4674-93B9-D04D65D535CD}" dt="2024-06-13T06:27:09.704" v="913" actId="47"/>
          <pc:sldLayoutMkLst>
            <pc:docMk/>
            <pc:sldMasterMk cId="0" sldId="2147483694"/>
            <pc:sldLayoutMk cId="0" sldId="2147483665"/>
          </pc:sldLayoutMkLst>
        </pc:sldLayoutChg>
        <pc:sldLayoutChg chg="del">
          <pc:chgData name="Olivia Bianelli Navarrete Carrasco" userId="77fdb4d8-779c-4718-badc-84a236337fc1" providerId="ADAL" clId="{1BE320D5-AB33-4674-93B9-D04D65D535CD}" dt="2024-06-13T06:27:09.704" v="913" actId="47"/>
          <pc:sldLayoutMkLst>
            <pc:docMk/>
            <pc:sldMasterMk cId="0" sldId="2147483694"/>
            <pc:sldLayoutMk cId="0" sldId="2147483666"/>
          </pc:sldLayoutMkLst>
        </pc:sldLayoutChg>
        <pc:sldLayoutChg chg="del">
          <pc:chgData name="Olivia Bianelli Navarrete Carrasco" userId="77fdb4d8-779c-4718-badc-84a236337fc1" providerId="ADAL" clId="{1BE320D5-AB33-4674-93B9-D04D65D535CD}" dt="2024-06-13T06:27:17.484" v="914" actId="47"/>
          <pc:sldLayoutMkLst>
            <pc:docMk/>
            <pc:sldMasterMk cId="0" sldId="2147483694"/>
            <pc:sldLayoutMk cId="0" sldId="2147483668"/>
          </pc:sldLayoutMkLst>
        </pc:sldLayoutChg>
        <pc:sldLayoutChg chg="del">
          <pc:chgData name="Olivia Bianelli Navarrete Carrasco" userId="77fdb4d8-779c-4718-badc-84a236337fc1" providerId="ADAL" clId="{1BE320D5-AB33-4674-93B9-D04D65D535CD}" dt="2024-06-13T06:27:09.704" v="913" actId="47"/>
          <pc:sldLayoutMkLst>
            <pc:docMk/>
            <pc:sldMasterMk cId="0" sldId="2147483694"/>
            <pc:sldLayoutMk cId="0" sldId="2147483669"/>
          </pc:sldLayoutMkLst>
        </pc:sldLayoutChg>
        <pc:sldLayoutChg chg="del">
          <pc:chgData name="Olivia Bianelli Navarrete Carrasco" userId="77fdb4d8-779c-4718-badc-84a236337fc1" providerId="ADAL" clId="{1BE320D5-AB33-4674-93B9-D04D65D535CD}" dt="2024-06-13T06:27:17.484" v="914" actId="47"/>
          <pc:sldLayoutMkLst>
            <pc:docMk/>
            <pc:sldMasterMk cId="0" sldId="2147483694"/>
            <pc:sldLayoutMk cId="0" sldId="2147483670"/>
          </pc:sldLayoutMkLst>
        </pc:sldLayoutChg>
        <pc:sldLayoutChg chg="del">
          <pc:chgData name="Olivia Bianelli Navarrete Carrasco" userId="77fdb4d8-779c-4718-badc-84a236337fc1" providerId="ADAL" clId="{1BE320D5-AB33-4674-93B9-D04D65D535CD}" dt="2024-06-13T06:27:17.484" v="914" actId="47"/>
          <pc:sldLayoutMkLst>
            <pc:docMk/>
            <pc:sldMasterMk cId="0" sldId="2147483694"/>
            <pc:sldLayoutMk cId="0" sldId="2147483672"/>
          </pc:sldLayoutMkLst>
        </pc:sldLayoutChg>
        <pc:sldLayoutChg chg="del">
          <pc:chgData name="Olivia Bianelli Navarrete Carrasco" userId="77fdb4d8-779c-4718-badc-84a236337fc1" providerId="ADAL" clId="{1BE320D5-AB33-4674-93B9-D04D65D535CD}" dt="2024-06-13T06:27:09.704" v="913" actId="47"/>
          <pc:sldLayoutMkLst>
            <pc:docMk/>
            <pc:sldMasterMk cId="0" sldId="2147483694"/>
            <pc:sldLayoutMk cId="0" sldId="2147483674"/>
          </pc:sldLayoutMkLst>
        </pc:sldLayoutChg>
        <pc:sldLayoutChg chg="del">
          <pc:chgData name="Olivia Bianelli Navarrete Carrasco" userId="77fdb4d8-779c-4718-badc-84a236337fc1" providerId="ADAL" clId="{1BE320D5-AB33-4674-93B9-D04D65D535CD}" dt="2024-06-13T06:27:09.704" v="913" actId="47"/>
          <pc:sldLayoutMkLst>
            <pc:docMk/>
            <pc:sldMasterMk cId="0" sldId="2147483694"/>
            <pc:sldLayoutMk cId="0" sldId="2147483675"/>
          </pc:sldLayoutMkLst>
        </pc:sldLayoutChg>
        <pc:sldLayoutChg chg="del">
          <pc:chgData name="Olivia Bianelli Navarrete Carrasco" userId="77fdb4d8-779c-4718-badc-84a236337fc1" providerId="ADAL" clId="{1BE320D5-AB33-4674-93B9-D04D65D535CD}" dt="2024-06-13T06:27:09.704" v="913" actId="47"/>
          <pc:sldLayoutMkLst>
            <pc:docMk/>
            <pc:sldMasterMk cId="0" sldId="2147483694"/>
            <pc:sldLayoutMk cId="0" sldId="2147483676"/>
          </pc:sldLayoutMkLst>
        </pc:sldLayoutChg>
        <pc:sldLayoutChg chg="del">
          <pc:chgData name="Olivia Bianelli Navarrete Carrasco" userId="77fdb4d8-779c-4718-badc-84a236337fc1" providerId="ADAL" clId="{1BE320D5-AB33-4674-93B9-D04D65D535CD}" dt="2024-06-13T06:27:09.704" v="913" actId="47"/>
          <pc:sldLayoutMkLst>
            <pc:docMk/>
            <pc:sldMasterMk cId="0" sldId="2147483694"/>
            <pc:sldLayoutMk cId="0" sldId="2147483677"/>
          </pc:sldLayoutMkLst>
        </pc:sldLayoutChg>
        <pc:sldLayoutChg chg="del">
          <pc:chgData name="Olivia Bianelli Navarrete Carrasco" userId="77fdb4d8-779c-4718-badc-84a236337fc1" providerId="ADAL" clId="{1BE320D5-AB33-4674-93B9-D04D65D535CD}" dt="2024-06-13T06:27:09.704" v="913" actId="47"/>
          <pc:sldLayoutMkLst>
            <pc:docMk/>
            <pc:sldMasterMk cId="0" sldId="2147483694"/>
            <pc:sldLayoutMk cId="0" sldId="2147483678"/>
          </pc:sldLayoutMkLst>
        </pc:sldLayoutChg>
        <pc:sldLayoutChg chg="del">
          <pc:chgData name="Olivia Bianelli Navarrete Carrasco" userId="77fdb4d8-779c-4718-badc-84a236337fc1" providerId="ADAL" clId="{1BE320D5-AB33-4674-93B9-D04D65D535CD}" dt="2024-06-13T06:27:09.704" v="913" actId="47"/>
          <pc:sldLayoutMkLst>
            <pc:docMk/>
            <pc:sldMasterMk cId="0" sldId="2147483694"/>
            <pc:sldLayoutMk cId="0" sldId="2147483679"/>
          </pc:sldLayoutMkLst>
        </pc:sldLayoutChg>
        <pc:sldLayoutChg chg="del">
          <pc:chgData name="Olivia Bianelli Navarrete Carrasco" userId="77fdb4d8-779c-4718-badc-84a236337fc1" providerId="ADAL" clId="{1BE320D5-AB33-4674-93B9-D04D65D535CD}" dt="2024-06-13T06:27:09.704" v="913" actId="47"/>
          <pc:sldLayoutMkLst>
            <pc:docMk/>
            <pc:sldMasterMk cId="0" sldId="2147483694"/>
            <pc:sldLayoutMk cId="0" sldId="2147483680"/>
          </pc:sldLayoutMkLst>
        </pc:sldLayoutChg>
        <pc:sldLayoutChg chg="del">
          <pc:chgData name="Olivia Bianelli Navarrete Carrasco" userId="77fdb4d8-779c-4718-badc-84a236337fc1" providerId="ADAL" clId="{1BE320D5-AB33-4674-93B9-D04D65D535CD}" dt="2024-06-13T06:27:09.704" v="913" actId="47"/>
          <pc:sldLayoutMkLst>
            <pc:docMk/>
            <pc:sldMasterMk cId="0" sldId="2147483694"/>
            <pc:sldLayoutMk cId="0" sldId="2147483681"/>
          </pc:sldLayoutMkLst>
        </pc:sldLayoutChg>
        <pc:sldLayoutChg chg="del">
          <pc:chgData name="Olivia Bianelli Navarrete Carrasco" userId="77fdb4d8-779c-4718-badc-84a236337fc1" providerId="ADAL" clId="{1BE320D5-AB33-4674-93B9-D04D65D535CD}" dt="2024-06-13T06:27:17.484" v="914" actId="47"/>
          <pc:sldLayoutMkLst>
            <pc:docMk/>
            <pc:sldMasterMk cId="0" sldId="2147483694"/>
            <pc:sldLayoutMk cId="0" sldId="2147483682"/>
          </pc:sldLayoutMkLst>
        </pc:sldLayoutChg>
        <pc:sldLayoutChg chg="del">
          <pc:chgData name="Olivia Bianelli Navarrete Carrasco" userId="77fdb4d8-779c-4718-badc-84a236337fc1" providerId="ADAL" clId="{1BE320D5-AB33-4674-93B9-D04D65D535CD}" dt="2024-06-13T06:27:09.704" v="913" actId="47"/>
          <pc:sldLayoutMkLst>
            <pc:docMk/>
            <pc:sldMasterMk cId="0" sldId="2147483694"/>
            <pc:sldLayoutMk cId="0" sldId="2147483683"/>
          </pc:sldLayoutMkLst>
        </pc:sldLayoutChg>
        <pc:sldLayoutChg chg="del">
          <pc:chgData name="Olivia Bianelli Navarrete Carrasco" userId="77fdb4d8-779c-4718-badc-84a236337fc1" providerId="ADAL" clId="{1BE320D5-AB33-4674-93B9-D04D65D535CD}" dt="2024-06-13T06:27:09.704" v="913" actId="47"/>
          <pc:sldLayoutMkLst>
            <pc:docMk/>
            <pc:sldMasterMk cId="0" sldId="2147483694"/>
            <pc:sldLayoutMk cId="0" sldId="2147483684"/>
          </pc:sldLayoutMkLst>
        </pc:sldLayoutChg>
        <pc:sldLayoutChg chg="del">
          <pc:chgData name="Olivia Bianelli Navarrete Carrasco" userId="77fdb4d8-779c-4718-badc-84a236337fc1" providerId="ADAL" clId="{1BE320D5-AB33-4674-93B9-D04D65D535CD}" dt="2024-06-13T06:27:09.704" v="913" actId="47"/>
          <pc:sldLayoutMkLst>
            <pc:docMk/>
            <pc:sldMasterMk cId="0" sldId="2147483694"/>
            <pc:sldLayoutMk cId="0" sldId="2147483685"/>
          </pc:sldLayoutMkLst>
        </pc:sldLayoutChg>
        <pc:sldLayoutChg chg="del">
          <pc:chgData name="Olivia Bianelli Navarrete Carrasco" userId="77fdb4d8-779c-4718-badc-84a236337fc1" providerId="ADAL" clId="{1BE320D5-AB33-4674-93B9-D04D65D535CD}" dt="2024-06-13T06:27:09.704" v="913" actId="47"/>
          <pc:sldLayoutMkLst>
            <pc:docMk/>
            <pc:sldMasterMk cId="0" sldId="2147483694"/>
            <pc:sldLayoutMk cId="0" sldId="2147483686"/>
          </pc:sldLayoutMkLst>
        </pc:sldLayoutChg>
        <pc:sldLayoutChg chg="del">
          <pc:chgData name="Olivia Bianelli Navarrete Carrasco" userId="77fdb4d8-779c-4718-badc-84a236337fc1" providerId="ADAL" clId="{1BE320D5-AB33-4674-93B9-D04D65D535CD}" dt="2024-06-13T06:27:09.704" v="913" actId="47"/>
          <pc:sldLayoutMkLst>
            <pc:docMk/>
            <pc:sldMasterMk cId="0" sldId="2147483694"/>
            <pc:sldLayoutMk cId="0" sldId="2147483687"/>
          </pc:sldLayoutMkLst>
        </pc:sldLayoutChg>
        <pc:sldLayoutChg chg="del">
          <pc:chgData name="Olivia Bianelli Navarrete Carrasco" userId="77fdb4d8-779c-4718-badc-84a236337fc1" providerId="ADAL" clId="{1BE320D5-AB33-4674-93B9-D04D65D535CD}" dt="2024-06-13T06:27:09.704" v="913" actId="47"/>
          <pc:sldLayoutMkLst>
            <pc:docMk/>
            <pc:sldMasterMk cId="0" sldId="2147483694"/>
            <pc:sldLayoutMk cId="0" sldId="2147483690"/>
          </pc:sldLayoutMkLst>
        </pc:sldLayoutChg>
        <pc:sldLayoutChg chg="del">
          <pc:chgData name="Olivia Bianelli Navarrete Carrasco" userId="77fdb4d8-779c-4718-badc-84a236337fc1" providerId="ADAL" clId="{1BE320D5-AB33-4674-93B9-D04D65D535CD}" dt="2024-06-13T06:26:58.170" v="912" actId="47"/>
          <pc:sldLayoutMkLst>
            <pc:docMk/>
            <pc:sldMasterMk cId="0" sldId="2147483694"/>
            <pc:sldLayoutMk cId="0" sldId="2147483692"/>
          </pc:sldLayoutMkLst>
        </pc:sldLayoutChg>
      </pc:sldMasterChg>
      <pc:sldMasterChg chg="del delSldLayout">
        <pc:chgData name="Olivia Bianelli Navarrete Carrasco" userId="77fdb4d8-779c-4718-badc-84a236337fc1" providerId="ADAL" clId="{1BE320D5-AB33-4674-93B9-D04D65D535CD}" dt="2024-06-13T06:26:58.170" v="912" actId="47"/>
        <pc:sldMasterMkLst>
          <pc:docMk/>
          <pc:sldMasterMk cId="0" sldId="2147483695"/>
        </pc:sldMasterMkLst>
        <pc:sldLayoutChg chg="del">
          <pc:chgData name="Olivia Bianelli Navarrete Carrasco" userId="77fdb4d8-779c-4718-badc-84a236337fc1" providerId="ADAL" clId="{1BE320D5-AB33-4674-93B9-D04D65D535CD}" dt="2024-06-13T06:26:58.170" v="912" actId="47"/>
          <pc:sldLayoutMkLst>
            <pc:docMk/>
            <pc:sldMasterMk cId="0" sldId="2147483695"/>
            <pc:sldLayoutMk cId="0" sldId="2147483693"/>
          </pc:sldLayoutMkLst>
        </pc:sldLayoutChg>
      </pc:sldMasterChg>
    </pc:docChg>
  </pc:docChgLst>
  <pc:docChgLst>
    <pc:chgData name="Pedro Emiliano Sanciprián Rodríguez" userId="S::a01782190@tec.mx::9b096405-6848-4a39-974f-6d3a12d2ae42" providerId="AD" clId="Web-{F095174C-195B-3165-09D3-D97B365D804C}"/>
    <pc:docChg chg="mod addSld modSld modMainMaster">
      <pc:chgData name="Pedro Emiliano Sanciprián Rodríguez" userId="S::a01782190@tec.mx::9b096405-6848-4a39-974f-6d3a12d2ae42" providerId="AD" clId="Web-{F095174C-195B-3165-09D3-D97B365D804C}" dt="2024-06-13T06:30:21.628" v="1133"/>
      <pc:docMkLst>
        <pc:docMk/>
      </pc:docMkLst>
      <pc:sldChg chg="modSp">
        <pc:chgData name="Pedro Emiliano Sanciprián Rodríguez" userId="S::a01782190@tec.mx::9b096405-6848-4a39-974f-6d3a12d2ae42" providerId="AD" clId="Web-{F095174C-195B-3165-09D3-D97B365D804C}" dt="2024-06-13T05:39:29.971" v="384" actId="20577"/>
        <pc:sldMkLst>
          <pc:docMk/>
          <pc:sldMk cId="0" sldId="261"/>
        </pc:sldMkLst>
        <pc:spChg chg="mod">
          <ac:chgData name="Pedro Emiliano Sanciprián Rodríguez" userId="S::a01782190@tec.mx::9b096405-6848-4a39-974f-6d3a12d2ae42" providerId="AD" clId="Web-{F095174C-195B-3165-09D3-D97B365D804C}" dt="2024-06-13T05:39:29.971" v="384" actId="20577"/>
          <ac:spMkLst>
            <pc:docMk/>
            <pc:sldMk cId="0" sldId="261"/>
            <ac:spMk id="2352" creationId="{00000000-0000-0000-0000-000000000000}"/>
          </ac:spMkLst>
        </pc:spChg>
      </pc:sldChg>
      <pc:sldChg chg="addSp delSp addAnim delAnim">
        <pc:chgData name="Pedro Emiliano Sanciprián Rodríguez" userId="S::a01782190@tec.mx::9b096405-6848-4a39-974f-6d3a12d2ae42" providerId="AD" clId="Web-{F095174C-195B-3165-09D3-D97B365D804C}" dt="2024-06-13T05:40:33.489" v="388"/>
        <pc:sldMkLst>
          <pc:docMk/>
          <pc:sldMk cId="0" sldId="265"/>
        </pc:sldMkLst>
        <pc:spChg chg="add del">
          <ac:chgData name="Pedro Emiliano Sanciprián Rodríguez" userId="S::a01782190@tec.mx::9b096405-6848-4a39-974f-6d3a12d2ae42" providerId="AD" clId="Web-{F095174C-195B-3165-09D3-D97B365D804C}" dt="2024-06-13T05:40:33.489" v="388"/>
          <ac:spMkLst>
            <pc:docMk/>
            <pc:sldMk cId="0" sldId="265"/>
            <ac:spMk id="5" creationId="{B0628F0F-4008-75A4-662D-1C801D31490C}"/>
          </ac:spMkLst>
        </pc:spChg>
        <pc:spChg chg="add del">
          <ac:chgData name="Pedro Emiliano Sanciprián Rodríguez" userId="S::a01782190@tec.mx::9b096405-6848-4a39-974f-6d3a12d2ae42" providerId="AD" clId="Web-{F095174C-195B-3165-09D3-D97B365D804C}" dt="2024-06-13T05:40:33.489" v="387"/>
          <ac:spMkLst>
            <pc:docMk/>
            <pc:sldMk cId="0" sldId="265"/>
            <ac:spMk id="9" creationId="{D94AC459-A72B-172F-8D0B-B8AAF7FD578F}"/>
          </ac:spMkLst>
        </pc:spChg>
      </pc:sldChg>
      <pc:sldChg chg="modSp">
        <pc:chgData name="Pedro Emiliano Sanciprián Rodríguez" userId="S::a01782190@tec.mx::9b096405-6848-4a39-974f-6d3a12d2ae42" providerId="AD" clId="Web-{F095174C-195B-3165-09D3-D97B365D804C}" dt="2024-06-13T05:57:07.266" v="1027" actId="1076"/>
        <pc:sldMkLst>
          <pc:docMk/>
          <pc:sldMk cId="0" sldId="267"/>
        </pc:sldMkLst>
        <pc:grpChg chg="mod">
          <ac:chgData name="Pedro Emiliano Sanciprián Rodríguez" userId="S::a01782190@tec.mx::9b096405-6848-4a39-974f-6d3a12d2ae42" providerId="AD" clId="Web-{F095174C-195B-3165-09D3-D97B365D804C}" dt="2024-06-13T05:57:07.266" v="1027" actId="1076"/>
          <ac:grpSpMkLst>
            <pc:docMk/>
            <pc:sldMk cId="0" sldId="267"/>
            <ac:grpSpMk id="2908" creationId="{00000000-0000-0000-0000-000000000000}"/>
          </ac:grpSpMkLst>
        </pc:grpChg>
        <pc:grpChg chg="mod">
          <ac:chgData name="Pedro Emiliano Sanciprián Rodríguez" userId="S::a01782190@tec.mx::9b096405-6848-4a39-974f-6d3a12d2ae42" providerId="AD" clId="Web-{F095174C-195B-3165-09D3-D97B365D804C}" dt="2024-06-13T05:57:01.516" v="1026" actId="1076"/>
          <ac:grpSpMkLst>
            <pc:docMk/>
            <pc:sldMk cId="0" sldId="267"/>
            <ac:grpSpMk id="2967" creationId="{00000000-0000-0000-0000-000000000000}"/>
          </ac:grpSpMkLst>
        </pc:grpChg>
      </pc:sldChg>
      <pc:sldChg chg="addSp delSp modSp">
        <pc:chgData name="Pedro Emiliano Sanciprián Rodríguez" userId="S::a01782190@tec.mx::9b096405-6848-4a39-974f-6d3a12d2ae42" providerId="AD" clId="Web-{F095174C-195B-3165-09D3-D97B365D804C}" dt="2024-06-13T06:14:21.736" v="1107"/>
        <pc:sldMkLst>
          <pc:docMk/>
          <pc:sldMk cId="0" sldId="271"/>
        </pc:sldMkLst>
        <pc:spChg chg="mod">
          <ac:chgData name="Pedro Emiliano Sanciprián Rodríguez" userId="S::a01782190@tec.mx::9b096405-6848-4a39-974f-6d3a12d2ae42" providerId="AD" clId="Web-{F095174C-195B-3165-09D3-D97B365D804C}" dt="2024-06-13T05:55:15.902" v="1020" actId="20577"/>
          <ac:spMkLst>
            <pc:docMk/>
            <pc:sldMk cId="0" sldId="271"/>
            <ac:spMk id="3333" creationId="{00000000-0000-0000-0000-000000000000}"/>
          </ac:spMkLst>
        </pc:spChg>
        <pc:spChg chg="del">
          <ac:chgData name="Pedro Emiliano Sanciprián Rodríguez" userId="S::a01782190@tec.mx::9b096405-6848-4a39-974f-6d3a12d2ae42" providerId="AD" clId="Web-{F095174C-195B-3165-09D3-D97B365D804C}" dt="2024-06-13T05:59:34.256" v="1046"/>
          <ac:spMkLst>
            <pc:docMk/>
            <pc:sldMk cId="0" sldId="271"/>
            <ac:spMk id="3334" creationId="{00000000-0000-0000-0000-000000000000}"/>
          </ac:spMkLst>
        </pc:spChg>
        <pc:picChg chg="add del mod modCrop">
          <ac:chgData name="Pedro Emiliano Sanciprián Rodríguez" userId="S::a01782190@tec.mx::9b096405-6848-4a39-974f-6d3a12d2ae42" providerId="AD" clId="Web-{F095174C-195B-3165-09D3-D97B365D804C}" dt="2024-06-13T06:01:17.950" v="1053"/>
          <ac:picMkLst>
            <pc:docMk/>
            <pc:sldMk cId="0" sldId="271"/>
            <ac:picMk id="2" creationId="{31B155DD-2926-BF2B-D3AD-DB811F477D94}"/>
          </ac:picMkLst>
        </pc:picChg>
        <pc:picChg chg="add del mod">
          <ac:chgData name="Pedro Emiliano Sanciprián Rodríguez" userId="S::a01782190@tec.mx::9b096405-6848-4a39-974f-6d3a12d2ae42" providerId="AD" clId="Web-{F095174C-195B-3165-09D3-D97B365D804C}" dt="2024-06-13T06:14:21.736" v="1107"/>
          <ac:picMkLst>
            <pc:docMk/>
            <pc:sldMk cId="0" sldId="271"/>
            <ac:picMk id="2" creationId="{9E0D691E-8D17-BB53-FEA5-336EC64C45C0}"/>
          </ac:picMkLst>
        </pc:picChg>
        <pc:picChg chg="del">
          <ac:chgData name="Pedro Emiliano Sanciprián Rodríguez" userId="S::a01782190@tec.mx::9b096405-6848-4a39-974f-6d3a12d2ae42" providerId="AD" clId="Web-{F095174C-195B-3165-09D3-D97B365D804C}" dt="2024-06-13T06:01:44.013" v="1061"/>
          <ac:picMkLst>
            <pc:docMk/>
            <pc:sldMk cId="0" sldId="271"/>
            <ac:picMk id="3" creationId="{E93CB102-8726-485C-BE60-B2300A30A9DD}"/>
          </ac:picMkLst>
        </pc:picChg>
        <pc:picChg chg="add mod modCrop">
          <ac:chgData name="Pedro Emiliano Sanciprián Rodríguez" userId="S::a01782190@tec.mx::9b096405-6848-4a39-974f-6d3a12d2ae42" providerId="AD" clId="Web-{F095174C-195B-3165-09D3-D97B365D804C}" dt="2024-06-13T06:06:23.996" v="1100" actId="1076"/>
          <ac:picMkLst>
            <pc:docMk/>
            <pc:sldMk cId="0" sldId="271"/>
            <ac:picMk id="4" creationId="{7E617342-D2E6-BA91-D0EC-6C59D00E2609}"/>
          </ac:picMkLst>
        </pc:picChg>
      </pc:sldChg>
      <pc:sldChg chg="modSp add replId">
        <pc:chgData name="Pedro Emiliano Sanciprián Rodríguez" userId="S::a01782190@tec.mx::9b096405-6848-4a39-974f-6d3a12d2ae42" providerId="AD" clId="Web-{F095174C-195B-3165-09D3-D97B365D804C}" dt="2024-06-13T05:54:31.338" v="996"/>
        <pc:sldMkLst>
          <pc:docMk/>
          <pc:sldMk cId="2960501951" sldId="345"/>
        </pc:sldMkLst>
        <pc:graphicFrameChg chg="mod modGraphic">
          <ac:chgData name="Pedro Emiliano Sanciprián Rodríguez" userId="S::a01782190@tec.mx::9b096405-6848-4a39-974f-6d3a12d2ae42" providerId="AD" clId="Web-{F095174C-195B-3165-09D3-D97B365D804C}" dt="2024-06-13T05:54:31.338" v="996"/>
          <ac:graphicFrameMkLst>
            <pc:docMk/>
            <pc:sldMk cId="2960501951" sldId="345"/>
            <ac:graphicFrameMk id="6" creationId="{BF826DCE-E25F-FDF1-3F51-7579DDB3DE66}"/>
          </ac:graphicFrameMkLst>
        </pc:graphicFrameChg>
      </pc:sldChg>
      <pc:sldChg chg="modSp">
        <pc:chgData name="Pedro Emiliano Sanciprián Rodríguez" userId="S::a01782190@tec.mx::9b096405-6848-4a39-974f-6d3a12d2ae42" providerId="AD" clId="Web-{F095174C-195B-3165-09D3-D97B365D804C}" dt="2024-06-13T05:54:39.135" v="998"/>
        <pc:sldMkLst>
          <pc:docMk/>
          <pc:sldMk cId="3884353511" sldId="346"/>
        </pc:sldMkLst>
        <pc:graphicFrameChg chg="mod modGraphic">
          <ac:chgData name="Pedro Emiliano Sanciprián Rodríguez" userId="S::a01782190@tec.mx::9b096405-6848-4a39-974f-6d3a12d2ae42" providerId="AD" clId="Web-{F095174C-195B-3165-09D3-D97B365D804C}" dt="2024-06-13T05:54:39.135" v="998"/>
          <ac:graphicFrameMkLst>
            <pc:docMk/>
            <pc:sldMk cId="3884353511" sldId="346"/>
            <ac:graphicFrameMk id="6" creationId="{BF826DCE-E25F-FDF1-3F51-7579DDB3DE66}"/>
          </ac:graphicFrameMkLst>
        </pc:graphicFrameChg>
      </pc:sldChg>
      <pc:sldChg chg="addSp delSp modSp add replId addAnim delAnim">
        <pc:chgData name="Pedro Emiliano Sanciprián Rodríguez" userId="S::a01782190@tec.mx::9b096405-6848-4a39-974f-6d3a12d2ae42" providerId="AD" clId="Web-{F095174C-195B-3165-09D3-D97B365D804C}" dt="2024-06-13T06:05:15.322" v="1090" actId="14100"/>
        <pc:sldMkLst>
          <pc:docMk/>
          <pc:sldMk cId="2263738709" sldId="347"/>
        </pc:sldMkLst>
        <pc:spChg chg="mod">
          <ac:chgData name="Pedro Emiliano Sanciprián Rodríguez" userId="S::a01782190@tec.mx::9b096405-6848-4a39-974f-6d3a12d2ae42" providerId="AD" clId="Web-{F095174C-195B-3165-09D3-D97B365D804C}" dt="2024-06-13T05:55:23.418" v="1023" actId="20577"/>
          <ac:spMkLst>
            <pc:docMk/>
            <pc:sldMk cId="2263738709" sldId="347"/>
            <ac:spMk id="3333" creationId="{00000000-0000-0000-0000-000000000000}"/>
          </ac:spMkLst>
        </pc:spChg>
        <pc:spChg chg="del">
          <ac:chgData name="Pedro Emiliano Sanciprián Rodríguez" userId="S::a01782190@tec.mx::9b096405-6848-4a39-974f-6d3a12d2ae42" providerId="AD" clId="Web-{F095174C-195B-3165-09D3-D97B365D804C}" dt="2024-06-13T05:59:36.709" v="1047"/>
          <ac:spMkLst>
            <pc:docMk/>
            <pc:sldMk cId="2263738709" sldId="347"/>
            <ac:spMk id="3334" creationId="{00000000-0000-0000-0000-000000000000}"/>
          </ac:spMkLst>
        </pc:spChg>
        <pc:spChg chg="del">
          <ac:chgData name="Pedro Emiliano Sanciprián Rodríguez" userId="S::a01782190@tec.mx::9b096405-6848-4a39-974f-6d3a12d2ae42" providerId="AD" clId="Web-{F095174C-195B-3165-09D3-D97B365D804C}" dt="2024-06-13T05:57:19.313" v="1029"/>
          <ac:spMkLst>
            <pc:docMk/>
            <pc:sldMk cId="2263738709" sldId="347"/>
            <ac:spMk id="3404" creationId="{14F6E184-F9A8-8F07-8861-C5496F10A207}"/>
          </ac:spMkLst>
        </pc:spChg>
        <pc:grpChg chg="add mod">
          <ac:chgData name="Pedro Emiliano Sanciprián Rodríguez" userId="S::a01782190@tec.mx::9b096405-6848-4a39-974f-6d3a12d2ae42" providerId="AD" clId="Web-{F095174C-195B-3165-09D3-D97B365D804C}" dt="2024-06-13T05:57:38.564" v="1035" actId="688"/>
          <ac:grpSpMkLst>
            <pc:docMk/>
            <pc:sldMk cId="2263738709" sldId="347"/>
            <ac:grpSpMk id="61" creationId="{ACA46ABB-2DF3-F9D8-F42D-E2614F911390}"/>
          </ac:grpSpMkLst>
        </pc:grpChg>
        <pc:grpChg chg="del">
          <ac:chgData name="Pedro Emiliano Sanciprián Rodríguez" userId="S::a01782190@tec.mx::9b096405-6848-4a39-974f-6d3a12d2ae42" providerId="AD" clId="Web-{F095174C-195B-3165-09D3-D97B365D804C}" dt="2024-06-13T05:56:30.640" v="1025"/>
          <ac:grpSpMkLst>
            <pc:docMk/>
            <pc:sldMk cId="2263738709" sldId="347"/>
            <ac:grpSpMk id="3338" creationId="{00000000-0000-0000-0000-000000000000}"/>
          </ac:grpSpMkLst>
        </pc:grpChg>
        <pc:grpChg chg="add del">
          <ac:chgData name="Pedro Emiliano Sanciprián Rodríguez" userId="S::a01782190@tec.mx::9b096405-6848-4a39-974f-6d3a12d2ae42" providerId="AD" clId="Web-{F095174C-195B-3165-09D3-D97B365D804C}" dt="2024-06-13T05:57:21.485" v="1030"/>
          <ac:grpSpMkLst>
            <pc:docMk/>
            <pc:sldMk cId="2263738709" sldId="347"/>
            <ac:grpSpMk id="3457" creationId="{C94C0721-AE6E-6510-CD1F-DC77FF24329D}"/>
          </ac:grpSpMkLst>
        </pc:grpChg>
        <pc:picChg chg="del">
          <ac:chgData name="Pedro Emiliano Sanciprián Rodríguez" userId="S::a01782190@tec.mx::9b096405-6848-4a39-974f-6d3a12d2ae42" providerId="AD" clId="Web-{F095174C-195B-3165-09D3-D97B365D804C}" dt="2024-06-13T06:02:56.563" v="1070"/>
          <ac:picMkLst>
            <pc:docMk/>
            <pc:sldMk cId="2263738709" sldId="347"/>
            <ac:picMk id="62" creationId="{1C86050B-A1FB-03E7-2573-8D7367B70ED5}"/>
          </ac:picMkLst>
        </pc:picChg>
        <pc:picChg chg="add mod">
          <ac:chgData name="Pedro Emiliano Sanciprián Rodríguez" userId="S::a01782190@tec.mx::9b096405-6848-4a39-974f-6d3a12d2ae42" providerId="AD" clId="Web-{F095174C-195B-3165-09D3-D97B365D804C}" dt="2024-06-13T06:05:15.322" v="1090" actId="14100"/>
          <ac:picMkLst>
            <pc:docMk/>
            <pc:sldMk cId="2263738709" sldId="347"/>
            <ac:picMk id="3458" creationId="{B67EE923-885D-34C8-36E7-641D293149BE}"/>
          </ac:picMkLst>
        </pc:picChg>
        <pc:picChg chg="add del mod">
          <ac:chgData name="Pedro Emiliano Sanciprián Rodríguez" userId="S::a01782190@tec.mx::9b096405-6848-4a39-974f-6d3a12d2ae42" providerId="AD" clId="Web-{F095174C-195B-3165-09D3-D97B365D804C}" dt="2024-06-13T06:04:14.300" v="1083"/>
          <ac:picMkLst>
            <pc:docMk/>
            <pc:sldMk cId="2263738709" sldId="347"/>
            <ac:picMk id="3459" creationId="{C2A17B0D-94CD-6BC1-CAAC-C8074B4BFE64}"/>
          </ac:picMkLst>
        </pc:picChg>
      </pc:sldChg>
      <pc:sldChg chg="addSp delSp modSp add replId delAnim">
        <pc:chgData name="Pedro Emiliano Sanciprián Rodríguez" userId="S::a01782190@tec.mx::9b096405-6848-4a39-974f-6d3a12d2ae42" providerId="AD" clId="Web-{F095174C-195B-3165-09D3-D97B365D804C}" dt="2024-06-13T06:06:11.371" v="1099" actId="14100"/>
        <pc:sldMkLst>
          <pc:docMk/>
          <pc:sldMk cId="3057916631" sldId="348"/>
        </pc:sldMkLst>
        <pc:spChg chg="mod">
          <ac:chgData name="Pedro Emiliano Sanciprián Rodríguez" userId="S::a01782190@tec.mx::9b096405-6848-4a39-974f-6d3a12d2ae42" providerId="AD" clId="Web-{F095174C-195B-3165-09D3-D97B365D804C}" dt="2024-06-13T05:58:45.504" v="1043" actId="20577"/>
          <ac:spMkLst>
            <pc:docMk/>
            <pc:sldMk cId="3057916631" sldId="348"/>
            <ac:spMk id="59" creationId="{D0D90F58-62F4-D04E-5F1F-FBEA3F8317AE}"/>
          </ac:spMkLst>
        </pc:spChg>
        <pc:spChg chg="mod">
          <ac:chgData name="Pedro Emiliano Sanciprián Rodríguez" userId="S::a01782190@tec.mx::9b096405-6848-4a39-974f-6d3a12d2ae42" providerId="AD" clId="Web-{F095174C-195B-3165-09D3-D97B365D804C}" dt="2024-06-13T05:55:12.887" v="1019" actId="20577"/>
          <ac:spMkLst>
            <pc:docMk/>
            <pc:sldMk cId="3057916631" sldId="348"/>
            <ac:spMk id="3333" creationId="{00000000-0000-0000-0000-000000000000}"/>
          </ac:spMkLst>
        </pc:spChg>
        <pc:spChg chg="del">
          <ac:chgData name="Pedro Emiliano Sanciprián Rodríguez" userId="S::a01782190@tec.mx::9b096405-6848-4a39-974f-6d3a12d2ae42" providerId="AD" clId="Web-{F095174C-195B-3165-09D3-D97B365D804C}" dt="2024-06-13T05:59:39.272" v="1048"/>
          <ac:spMkLst>
            <pc:docMk/>
            <pc:sldMk cId="3057916631" sldId="348"/>
            <ac:spMk id="3334" creationId="{00000000-0000-0000-0000-000000000000}"/>
          </ac:spMkLst>
        </pc:spChg>
        <pc:grpChg chg="add mod">
          <ac:chgData name="Pedro Emiliano Sanciprián Rodríguez" userId="S::a01782190@tec.mx::9b096405-6848-4a39-974f-6d3a12d2ae42" providerId="AD" clId="Web-{F095174C-195B-3165-09D3-D97B365D804C}" dt="2024-06-13T05:58:53.051" v="1045" actId="1076"/>
          <ac:grpSpMkLst>
            <pc:docMk/>
            <pc:sldMk cId="3057916631" sldId="348"/>
            <ac:grpSpMk id="60" creationId="{0C787ED0-5A5A-B832-6A0B-50619663F81B}"/>
          </ac:grpSpMkLst>
        </pc:grpChg>
        <pc:grpChg chg="del">
          <ac:chgData name="Pedro Emiliano Sanciprián Rodríguez" userId="S::a01782190@tec.mx::9b096405-6848-4a39-974f-6d3a12d2ae42" providerId="AD" clId="Web-{F095174C-195B-3165-09D3-D97B365D804C}" dt="2024-06-13T05:58:08.347" v="1036"/>
          <ac:grpSpMkLst>
            <pc:docMk/>
            <pc:sldMk cId="3057916631" sldId="348"/>
            <ac:grpSpMk id="3338" creationId="{00000000-0000-0000-0000-000000000000}"/>
          </ac:grpSpMkLst>
        </pc:grpChg>
        <pc:picChg chg="add del mod">
          <ac:chgData name="Pedro Emiliano Sanciprián Rodríguez" userId="S::a01782190@tec.mx::9b096405-6848-4a39-974f-6d3a12d2ae42" providerId="AD" clId="Web-{F095174C-195B-3165-09D3-D97B365D804C}" dt="2024-06-13T06:05:55.729" v="1093"/>
          <ac:picMkLst>
            <pc:docMk/>
            <pc:sldMk cId="3057916631" sldId="348"/>
            <ac:picMk id="2" creationId="{04853D88-8B99-1985-E8BC-96D78793EA74}"/>
          </ac:picMkLst>
        </pc:picChg>
        <pc:picChg chg="del">
          <ac:chgData name="Pedro Emiliano Sanciprián Rodríguez" userId="S::a01782190@tec.mx::9b096405-6848-4a39-974f-6d3a12d2ae42" providerId="AD" clId="Web-{F095174C-195B-3165-09D3-D97B365D804C}" dt="2024-06-13T06:04:45.274" v="1084"/>
          <ac:picMkLst>
            <pc:docMk/>
            <pc:sldMk cId="3057916631" sldId="348"/>
            <ac:picMk id="61" creationId="{37AA554A-4F9E-9479-3D2A-4D3A5AAA1E1B}"/>
          </ac:picMkLst>
        </pc:picChg>
        <pc:picChg chg="add mod">
          <ac:chgData name="Pedro Emiliano Sanciprián Rodríguez" userId="S::a01782190@tec.mx::9b096405-6848-4a39-974f-6d3a12d2ae42" providerId="AD" clId="Web-{F095174C-195B-3165-09D3-D97B365D804C}" dt="2024-06-13T06:06:11.371" v="1099" actId="14100"/>
          <ac:picMkLst>
            <pc:docMk/>
            <pc:sldMk cId="3057916631" sldId="348"/>
            <ac:picMk id="62" creationId="{5A65BEDC-1927-3E4B-0711-266848C32484}"/>
          </ac:picMkLst>
        </pc:picChg>
      </pc:sldChg>
      <pc:sldChg chg="addSp modSp new">
        <pc:chgData name="Pedro Emiliano Sanciprián Rodríguez" userId="S::a01782190@tec.mx::9b096405-6848-4a39-974f-6d3a12d2ae42" providerId="AD" clId="Web-{F095174C-195B-3165-09D3-D97B365D804C}" dt="2024-06-13T06:15:53.450" v="1122" actId="1076"/>
        <pc:sldMkLst>
          <pc:docMk/>
          <pc:sldMk cId="1813218262" sldId="351"/>
        </pc:sldMkLst>
        <pc:spChg chg="mod">
          <ac:chgData name="Pedro Emiliano Sanciprián Rodríguez" userId="S::a01782190@tec.mx::9b096405-6848-4a39-974f-6d3a12d2ae42" providerId="AD" clId="Web-{F095174C-195B-3165-09D3-D97B365D804C}" dt="2024-06-13T06:14:29.908" v="1113" actId="20577"/>
          <ac:spMkLst>
            <pc:docMk/>
            <pc:sldMk cId="1813218262" sldId="351"/>
            <ac:spMk id="2" creationId="{F9B4E70E-768C-59A9-BDBB-4A0517F4707C}"/>
          </ac:spMkLst>
        </pc:spChg>
        <pc:picChg chg="add mod">
          <ac:chgData name="Pedro Emiliano Sanciprián Rodríguez" userId="S::a01782190@tec.mx::9b096405-6848-4a39-974f-6d3a12d2ae42" providerId="AD" clId="Web-{F095174C-195B-3165-09D3-D97B365D804C}" dt="2024-06-13T06:15:53.450" v="1122" actId="1076"/>
          <ac:picMkLst>
            <pc:docMk/>
            <pc:sldMk cId="1813218262" sldId="351"/>
            <ac:picMk id="3" creationId="{BB5E9EAD-DC87-6F62-FC72-B0770E3F024A}"/>
          </ac:picMkLst>
        </pc:picChg>
      </pc:sldChg>
      <pc:sldMasterChg chg="mod modSldLayout">
        <pc:chgData name="Pedro Emiliano Sanciprián Rodríguez" userId="S::a01782190@tec.mx::9b096405-6848-4a39-974f-6d3a12d2ae42" providerId="AD" clId="Web-{F095174C-195B-3165-09D3-D97B365D804C}" dt="2024-06-13T06:30:21.628" v="1133"/>
        <pc:sldMasterMkLst>
          <pc:docMk/>
          <pc:sldMasterMk cId="0" sldId="2147483694"/>
        </pc:sldMasterMkLst>
        <pc:sldLayoutChg chg="mod">
          <pc:chgData name="Pedro Emiliano Sanciprián Rodríguez" userId="S::a01782190@tec.mx::9b096405-6848-4a39-974f-6d3a12d2ae42" providerId="AD" clId="Web-{F095174C-195B-3165-09D3-D97B365D804C}" dt="2024-06-13T06:30:21.628" v="1133"/>
          <pc:sldLayoutMkLst>
            <pc:docMk/>
            <pc:sldMasterMk cId="0" sldId="2147483694"/>
            <pc:sldLayoutMk cId="0" sldId="2147483648"/>
          </pc:sldLayoutMkLst>
        </pc:sldLayoutChg>
        <pc:sldLayoutChg chg="mod">
          <pc:chgData name="Pedro Emiliano Sanciprián Rodríguez" userId="S::a01782190@tec.mx::9b096405-6848-4a39-974f-6d3a12d2ae42" providerId="AD" clId="Web-{F095174C-195B-3165-09D3-D97B365D804C}" dt="2024-06-13T06:30:21.628" v="1133"/>
          <pc:sldLayoutMkLst>
            <pc:docMk/>
            <pc:sldMasterMk cId="0" sldId="2147483694"/>
            <pc:sldLayoutMk cId="0" sldId="2147483649"/>
          </pc:sldLayoutMkLst>
        </pc:sldLayoutChg>
        <pc:sldLayoutChg chg="mod">
          <pc:chgData name="Pedro Emiliano Sanciprián Rodríguez" userId="S::a01782190@tec.mx::9b096405-6848-4a39-974f-6d3a12d2ae42" providerId="AD" clId="Web-{F095174C-195B-3165-09D3-D97B365D804C}" dt="2024-06-13T06:30:21.628" v="1133"/>
          <pc:sldLayoutMkLst>
            <pc:docMk/>
            <pc:sldMasterMk cId="0" sldId="2147483694"/>
            <pc:sldLayoutMk cId="0" sldId="2147483655"/>
          </pc:sldLayoutMkLst>
        </pc:sldLayoutChg>
        <pc:sldLayoutChg chg="mod">
          <pc:chgData name="Pedro Emiliano Sanciprián Rodríguez" userId="S::a01782190@tec.mx::9b096405-6848-4a39-974f-6d3a12d2ae42" providerId="AD" clId="Web-{F095174C-195B-3165-09D3-D97B365D804C}" dt="2024-06-13T06:30:21.628" v="1133"/>
          <pc:sldLayoutMkLst>
            <pc:docMk/>
            <pc:sldMasterMk cId="0" sldId="2147483694"/>
            <pc:sldLayoutMk cId="0" sldId="2147483658"/>
          </pc:sldLayoutMkLst>
        </pc:sldLayoutChg>
        <pc:sldLayoutChg chg="mod">
          <pc:chgData name="Pedro Emiliano Sanciprián Rodríguez" userId="S::a01782190@tec.mx::9b096405-6848-4a39-974f-6d3a12d2ae42" providerId="AD" clId="Web-{F095174C-195B-3165-09D3-D97B365D804C}" dt="2024-06-13T06:30:21.628" v="1133"/>
          <pc:sldLayoutMkLst>
            <pc:docMk/>
            <pc:sldMasterMk cId="0" sldId="2147483694"/>
            <pc:sldLayoutMk cId="0" sldId="2147483664"/>
          </pc:sldLayoutMkLst>
        </pc:sldLayoutChg>
        <pc:sldLayoutChg chg="mod">
          <pc:chgData name="Pedro Emiliano Sanciprián Rodríguez" userId="S::a01782190@tec.mx::9b096405-6848-4a39-974f-6d3a12d2ae42" providerId="AD" clId="Web-{F095174C-195B-3165-09D3-D97B365D804C}" dt="2024-06-13T06:30:21.628" v="1133"/>
          <pc:sldLayoutMkLst>
            <pc:docMk/>
            <pc:sldMasterMk cId="0" sldId="2147483694"/>
            <pc:sldLayoutMk cId="0" sldId="2147483667"/>
          </pc:sldLayoutMkLst>
        </pc:sldLayoutChg>
        <pc:sldLayoutChg chg="mod">
          <pc:chgData name="Pedro Emiliano Sanciprián Rodríguez" userId="S::a01782190@tec.mx::9b096405-6848-4a39-974f-6d3a12d2ae42" providerId="AD" clId="Web-{F095174C-195B-3165-09D3-D97B365D804C}" dt="2024-06-13T06:30:21.628" v="1133"/>
          <pc:sldLayoutMkLst>
            <pc:docMk/>
            <pc:sldMasterMk cId="0" sldId="2147483694"/>
            <pc:sldLayoutMk cId="0" sldId="2147483671"/>
          </pc:sldLayoutMkLst>
        </pc:sldLayoutChg>
        <pc:sldLayoutChg chg="mod">
          <pc:chgData name="Pedro Emiliano Sanciprián Rodríguez" userId="S::a01782190@tec.mx::9b096405-6848-4a39-974f-6d3a12d2ae42" providerId="AD" clId="Web-{F095174C-195B-3165-09D3-D97B365D804C}" dt="2024-06-13T06:30:21.628" v="1133"/>
          <pc:sldLayoutMkLst>
            <pc:docMk/>
            <pc:sldMasterMk cId="0" sldId="2147483694"/>
            <pc:sldLayoutMk cId="0" sldId="2147483673"/>
          </pc:sldLayoutMkLst>
        </pc:sldLayoutChg>
        <pc:sldLayoutChg chg="mod">
          <pc:chgData name="Pedro Emiliano Sanciprián Rodríguez" userId="S::a01782190@tec.mx::9b096405-6848-4a39-974f-6d3a12d2ae42" providerId="AD" clId="Web-{F095174C-195B-3165-09D3-D97B365D804C}" dt="2024-06-13T06:30:21.628" v="1133"/>
          <pc:sldLayoutMkLst>
            <pc:docMk/>
            <pc:sldMasterMk cId="0" sldId="2147483694"/>
            <pc:sldLayoutMk cId="0" sldId="2147483688"/>
          </pc:sldLayoutMkLst>
        </pc:sldLayoutChg>
        <pc:sldLayoutChg chg="mod">
          <pc:chgData name="Pedro Emiliano Sanciprián Rodríguez" userId="S::a01782190@tec.mx::9b096405-6848-4a39-974f-6d3a12d2ae42" providerId="AD" clId="Web-{F095174C-195B-3165-09D3-D97B365D804C}" dt="2024-06-13T06:30:21.628" v="1133"/>
          <pc:sldLayoutMkLst>
            <pc:docMk/>
            <pc:sldMasterMk cId="0" sldId="2147483694"/>
            <pc:sldLayoutMk cId="0" sldId="2147483689"/>
          </pc:sldLayoutMkLst>
        </pc:sldLayoutChg>
        <pc:sldLayoutChg chg="mod">
          <pc:chgData name="Pedro Emiliano Sanciprián Rodríguez" userId="S::a01782190@tec.mx::9b096405-6848-4a39-974f-6d3a12d2ae42" providerId="AD" clId="Web-{F095174C-195B-3165-09D3-D97B365D804C}" dt="2024-06-13T06:30:21.628" v="1133"/>
          <pc:sldLayoutMkLst>
            <pc:docMk/>
            <pc:sldMasterMk cId="0" sldId="2147483694"/>
            <pc:sldLayoutMk cId="0" sldId="2147483691"/>
          </pc:sldLayoutMkLst>
        </pc:sldLayoutChg>
      </pc:sldMasterChg>
    </pc:docChg>
  </pc:docChgLst>
  <pc:docChgLst>
    <pc:chgData name="Adrián Lozano González" userId="36ebbc06-a00a-4892-911d-480791d2cab8" providerId="ADAL" clId="{3C4726F6-DF2C-41E9-A7C2-49414A526945}"/>
    <pc:docChg chg="undo custSel addSld modSld sldOrd">
      <pc:chgData name="Adrián Lozano González" userId="36ebbc06-a00a-4892-911d-480791d2cab8" providerId="ADAL" clId="{3C4726F6-DF2C-41E9-A7C2-49414A526945}" dt="2024-06-13T06:59:33.917" v="1488" actId="5793"/>
      <pc:docMkLst>
        <pc:docMk/>
      </pc:docMkLst>
      <pc:sldChg chg="modSp mod">
        <pc:chgData name="Adrián Lozano González" userId="36ebbc06-a00a-4892-911d-480791d2cab8" providerId="ADAL" clId="{3C4726F6-DF2C-41E9-A7C2-49414A526945}" dt="2024-06-13T03:55:02.504" v="1" actId="20577"/>
        <pc:sldMkLst>
          <pc:docMk/>
          <pc:sldMk cId="0" sldId="256"/>
        </pc:sldMkLst>
        <pc:spChg chg="mod">
          <ac:chgData name="Adrián Lozano González" userId="36ebbc06-a00a-4892-911d-480791d2cab8" providerId="ADAL" clId="{3C4726F6-DF2C-41E9-A7C2-49414A526945}" dt="2024-06-13T03:55:02.504" v="1" actId="20577"/>
          <ac:spMkLst>
            <pc:docMk/>
            <pc:sldMk cId="0" sldId="256"/>
            <ac:spMk id="1914" creationId="{00000000-0000-0000-0000-000000000000}"/>
          </ac:spMkLst>
        </pc:spChg>
      </pc:sldChg>
      <pc:sldChg chg="modSp mod">
        <pc:chgData name="Adrián Lozano González" userId="36ebbc06-a00a-4892-911d-480791d2cab8" providerId="ADAL" clId="{3C4726F6-DF2C-41E9-A7C2-49414A526945}" dt="2024-06-13T05:14:08.191" v="5" actId="1076"/>
        <pc:sldMkLst>
          <pc:docMk/>
          <pc:sldMk cId="0" sldId="261"/>
        </pc:sldMkLst>
        <pc:spChg chg="mod">
          <ac:chgData name="Adrián Lozano González" userId="36ebbc06-a00a-4892-911d-480791d2cab8" providerId="ADAL" clId="{3C4726F6-DF2C-41E9-A7C2-49414A526945}" dt="2024-06-13T05:14:08.191" v="5" actId="1076"/>
          <ac:spMkLst>
            <pc:docMk/>
            <pc:sldMk cId="0" sldId="261"/>
            <ac:spMk id="2351" creationId="{00000000-0000-0000-0000-000000000000}"/>
          </ac:spMkLst>
        </pc:spChg>
      </pc:sldChg>
      <pc:sldChg chg="addSp delSp modSp mod ord">
        <pc:chgData name="Adrián Lozano González" userId="36ebbc06-a00a-4892-911d-480791d2cab8" providerId="ADAL" clId="{3C4726F6-DF2C-41E9-A7C2-49414A526945}" dt="2024-06-13T05:23:10.940" v="308" actId="1036"/>
        <pc:sldMkLst>
          <pc:docMk/>
          <pc:sldMk cId="0" sldId="264"/>
        </pc:sldMkLst>
        <pc:spChg chg="add mod">
          <ac:chgData name="Adrián Lozano González" userId="36ebbc06-a00a-4892-911d-480791d2cab8" providerId="ADAL" clId="{3C4726F6-DF2C-41E9-A7C2-49414A526945}" dt="2024-06-13T05:20:20.509" v="200" actId="1076"/>
          <ac:spMkLst>
            <pc:docMk/>
            <pc:sldMk cId="0" sldId="264"/>
            <ac:spMk id="30" creationId="{DD4F4C97-3C90-F391-A002-17C6FD661E2F}"/>
          </ac:spMkLst>
        </pc:spChg>
        <pc:spChg chg="add mod">
          <ac:chgData name="Adrián Lozano González" userId="36ebbc06-a00a-4892-911d-480791d2cab8" providerId="ADAL" clId="{3C4726F6-DF2C-41E9-A7C2-49414A526945}" dt="2024-06-13T05:21:29.660" v="241" actId="1037"/>
          <ac:spMkLst>
            <pc:docMk/>
            <pc:sldMk cId="0" sldId="264"/>
            <ac:spMk id="31" creationId="{40DC19CC-56D5-4CC4-4C55-B574A8DB0557}"/>
          </ac:spMkLst>
        </pc:spChg>
        <pc:spChg chg="add mod">
          <ac:chgData name="Adrián Lozano González" userId="36ebbc06-a00a-4892-911d-480791d2cab8" providerId="ADAL" clId="{3C4726F6-DF2C-41E9-A7C2-49414A526945}" dt="2024-06-13T05:21:42.485" v="250" actId="1076"/>
          <ac:spMkLst>
            <pc:docMk/>
            <pc:sldMk cId="0" sldId="264"/>
            <ac:spMk id="32" creationId="{02856D68-7FD7-2A13-9B30-781C9A097315}"/>
          </ac:spMkLst>
        </pc:spChg>
        <pc:spChg chg="add mod">
          <ac:chgData name="Adrián Lozano González" userId="36ebbc06-a00a-4892-911d-480791d2cab8" providerId="ADAL" clId="{3C4726F6-DF2C-41E9-A7C2-49414A526945}" dt="2024-06-13T05:21:57.300" v="265" actId="1076"/>
          <ac:spMkLst>
            <pc:docMk/>
            <pc:sldMk cId="0" sldId="264"/>
            <ac:spMk id="33" creationId="{0524F426-AE64-B417-9A59-9A6884EC8BCB}"/>
          </ac:spMkLst>
        </pc:spChg>
        <pc:spChg chg="add mod">
          <ac:chgData name="Adrián Lozano González" userId="36ebbc06-a00a-4892-911d-480791d2cab8" providerId="ADAL" clId="{3C4726F6-DF2C-41E9-A7C2-49414A526945}" dt="2024-06-13T05:22:38.948" v="279" actId="1076"/>
          <ac:spMkLst>
            <pc:docMk/>
            <pc:sldMk cId="0" sldId="264"/>
            <ac:spMk id="34" creationId="{EDD86125-9C6C-B7A8-33AB-85688C6664C0}"/>
          </ac:spMkLst>
        </pc:spChg>
        <pc:spChg chg="add mod">
          <ac:chgData name="Adrián Lozano González" userId="36ebbc06-a00a-4892-911d-480791d2cab8" providerId="ADAL" clId="{3C4726F6-DF2C-41E9-A7C2-49414A526945}" dt="2024-06-13T05:22:49.050" v="290" actId="14100"/>
          <ac:spMkLst>
            <pc:docMk/>
            <pc:sldMk cId="0" sldId="264"/>
            <ac:spMk id="35" creationId="{2692967E-FC89-CA7F-C603-A066E0271973}"/>
          </ac:spMkLst>
        </pc:spChg>
        <pc:spChg chg="add mod">
          <ac:chgData name="Adrián Lozano González" userId="36ebbc06-a00a-4892-911d-480791d2cab8" providerId="ADAL" clId="{3C4726F6-DF2C-41E9-A7C2-49414A526945}" dt="2024-06-13T05:23:10.940" v="308" actId="1036"/>
          <ac:spMkLst>
            <pc:docMk/>
            <pc:sldMk cId="0" sldId="264"/>
            <ac:spMk id="36" creationId="{95D2DB26-DB79-5F53-5B02-DCA8F5C8CDBA}"/>
          </ac:spMkLst>
        </pc:spChg>
        <pc:spChg chg="mod">
          <ac:chgData name="Adrián Lozano González" userId="36ebbc06-a00a-4892-911d-480791d2cab8" providerId="ADAL" clId="{3C4726F6-DF2C-41E9-A7C2-49414A526945}" dt="2024-06-13T05:15:26.969" v="50" actId="20577"/>
          <ac:spMkLst>
            <pc:docMk/>
            <pc:sldMk cId="0" sldId="264"/>
            <ac:spMk id="2622" creationId="{00000000-0000-0000-0000-000000000000}"/>
          </ac:spMkLst>
        </pc:spChg>
        <pc:spChg chg="mod">
          <ac:chgData name="Adrián Lozano González" userId="36ebbc06-a00a-4892-911d-480791d2cab8" providerId="ADAL" clId="{3C4726F6-DF2C-41E9-A7C2-49414A526945}" dt="2024-06-13T05:20:43.681" v="210" actId="1076"/>
          <ac:spMkLst>
            <pc:docMk/>
            <pc:sldMk cId="0" sldId="264"/>
            <ac:spMk id="2623" creationId="{00000000-0000-0000-0000-000000000000}"/>
          </ac:spMkLst>
        </pc:spChg>
        <pc:picChg chg="add mod">
          <ac:chgData name="Adrián Lozano González" userId="36ebbc06-a00a-4892-911d-480791d2cab8" providerId="ADAL" clId="{3C4726F6-DF2C-41E9-A7C2-49414A526945}" dt="2024-06-13T05:20:39.479" v="209" actId="1076"/>
          <ac:picMkLst>
            <pc:docMk/>
            <pc:sldMk cId="0" sldId="264"/>
            <ac:picMk id="3" creationId="{FE715868-08CC-0458-FCD8-3F2996B36348}"/>
          </ac:picMkLst>
        </pc:picChg>
        <pc:picChg chg="add mod">
          <ac:chgData name="Adrián Lozano González" userId="36ebbc06-a00a-4892-911d-480791d2cab8" providerId="ADAL" clId="{3C4726F6-DF2C-41E9-A7C2-49414A526945}" dt="2024-06-13T05:20:37.374" v="208" actId="1076"/>
          <ac:picMkLst>
            <pc:docMk/>
            <pc:sldMk cId="0" sldId="264"/>
            <ac:picMk id="5" creationId="{B669AAA3-F2B6-6103-E960-991899757A1C}"/>
          </ac:picMkLst>
        </pc:picChg>
        <pc:picChg chg="add del mod">
          <ac:chgData name="Adrián Lozano González" userId="36ebbc06-a00a-4892-911d-480791d2cab8" providerId="ADAL" clId="{3C4726F6-DF2C-41E9-A7C2-49414A526945}" dt="2024-06-13T05:17:20.077" v="71" actId="478"/>
          <ac:picMkLst>
            <pc:docMk/>
            <pc:sldMk cId="0" sldId="264"/>
            <ac:picMk id="7" creationId="{3FC5DE05-5012-189F-9C14-BBDBB582D8C8}"/>
          </ac:picMkLst>
        </pc:picChg>
        <pc:picChg chg="add del mod">
          <ac:chgData name="Adrián Lozano González" userId="36ebbc06-a00a-4892-911d-480791d2cab8" providerId="ADAL" clId="{3C4726F6-DF2C-41E9-A7C2-49414A526945}" dt="2024-06-13T05:17:12.658" v="67" actId="478"/>
          <ac:picMkLst>
            <pc:docMk/>
            <pc:sldMk cId="0" sldId="264"/>
            <ac:picMk id="9" creationId="{22F64B4D-FF35-2606-7067-DE1C6E77CE72}"/>
          </ac:picMkLst>
        </pc:picChg>
        <pc:picChg chg="add mod">
          <ac:chgData name="Adrián Lozano González" userId="36ebbc06-a00a-4892-911d-480791d2cab8" providerId="ADAL" clId="{3C4726F6-DF2C-41E9-A7C2-49414A526945}" dt="2024-06-13T05:20:34.905" v="207" actId="1076"/>
          <ac:picMkLst>
            <pc:docMk/>
            <pc:sldMk cId="0" sldId="264"/>
            <ac:picMk id="11" creationId="{1341C209-9EC6-2821-D7CC-EC5102EB8C4F}"/>
          </ac:picMkLst>
        </pc:picChg>
        <pc:picChg chg="add mod">
          <ac:chgData name="Adrián Lozano González" userId="36ebbc06-a00a-4892-911d-480791d2cab8" providerId="ADAL" clId="{3C4726F6-DF2C-41E9-A7C2-49414A526945}" dt="2024-06-13T05:20:32.928" v="206" actId="1076"/>
          <ac:picMkLst>
            <pc:docMk/>
            <pc:sldMk cId="0" sldId="264"/>
            <ac:picMk id="13" creationId="{F6595490-0585-8686-E0C2-909A406B7B4E}"/>
          </ac:picMkLst>
        </pc:picChg>
        <pc:picChg chg="add mod">
          <ac:chgData name="Adrián Lozano González" userId="36ebbc06-a00a-4892-911d-480791d2cab8" providerId="ADAL" clId="{3C4726F6-DF2C-41E9-A7C2-49414A526945}" dt="2024-06-13T05:21:10.495" v="216" actId="1076"/>
          <ac:picMkLst>
            <pc:docMk/>
            <pc:sldMk cId="0" sldId="264"/>
            <ac:picMk id="15" creationId="{63A89611-A3DA-D68A-5ED4-FBC7BBA8978E}"/>
          </ac:picMkLst>
        </pc:picChg>
        <pc:picChg chg="add del mod">
          <ac:chgData name="Adrián Lozano González" userId="36ebbc06-a00a-4892-911d-480791d2cab8" providerId="ADAL" clId="{3C4726F6-DF2C-41E9-A7C2-49414A526945}" dt="2024-06-13T05:17:51.524" v="85" actId="478"/>
          <ac:picMkLst>
            <pc:docMk/>
            <pc:sldMk cId="0" sldId="264"/>
            <ac:picMk id="17" creationId="{5A6055B0-2562-9442-EC84-1DCBE96F27A9}"/>
          </ac:picMkLst>
        </pc:picChg>
        <pc:picChg chg="add del mod">
          <ac:chgData name="Adrián Lozano González" userId="36ebbc06-a00a-4892-911d-480791d2cab8" providerId="ADAL" clId="{3C4726F6-DF2C-41E9-A7C2-49414A526945}" dt="2024-06-13T05:17:55.508" v="88" actId="478"/>
          <ac:picMkLst>
            <pc:docMk/>
            <pc:sldMk cId="0" sldId="264"/>
            <ac:picMk id="19" creationId="{7DDF881B-29A6-1349-561E-B4A402D3970D}"/>
          </ac:picMkLst>
        </pc:picChg>
        <pc:picChg chg="add del mod">
          <ac:chgData name="Adrián Lozano González" userId="36ebbc06-a00a-4892-911d-480791d2cab8" providerId="ADAL" clId="{3C4726F6-DF2C-41E9-A7C2-49414A526945}" dt="2024-06-13T05:17:59.488" v="92" actId="478"/>
          <ac:picMkLst>
            <pc:docMk/>
            <pc:sldMk cId="0" sldId="264"/>
            <ac:picMk id="21" creationId="{1B168D4B-46BE-988A-C86C-6D41DF90020A}"/>
          </ac:picMkLst>
        </pc:picChg>
        <pc:picChg chg="add del mod">
          <ac:chgData name="Adrián Lozano González" userId="36ebbc06-a00a-4892-911d-480791d2cab8" providerId="ADAL" clId="{3C4726F6-DF2C-41E9-A7C2-49414A526945}" dt="2024-06-13T05:18:06.781" v="97" actId="478"/>
          <ac:picMkLst>
            <pc:docMk/>
            <pc:sldMk cId="0" sldId="264"/>
            <ac:picMk id="23" creationId="{2C20E441-9196-FBC4-482B-45F8C69EAA32}"/>
          </ac:picMkLst>
        </pc:picChg>
        <pc:picChg chg="add mod">
          <ac:chgData name="Adrián Lozano González" userId="36ebbc06-a00a-4892-911d-480791d2cab8" providerId="ADAL" clId="{3C4726F6-DF2C-41E9-A7C2-49414A526945}" dt="2024-06-13T05:21:03.139" v="214" actId="1076"/>
          <ac:picMkLst>
            <pc:docMk/>
            <pc:sldMk cId="0" sldId="264"/>
            <ac:picMk id="25" creationId="{263DF124-438D-C694-5AF3-43CB165A5F83}"/>
          </ac:picMkLst>
        </pc:picChg>
        <pc:picChg chg="add del mod">
          <ac:chgData name="Adrián Lozano González" userId="36ebbc06-a00a-4892-911d-480791d2cab8" providerId="ADAL" clId="{3C4726F6-DF2C-41E9-A7C2-49414A526945}" dt="2024-06-13T05:18:20.888" v="105" actId="478"/>
          <ac:picMkLst>
            <pc:docMk/>
            <pc:sldMk cId="0" sldId="264"/>
            <ac:picMk id="27" creationId="{B00383F6-B0A3-2C6A-F1B9-E0C355C96367}"/>
          </ac:picMkLst>
        </pc:picChg>
        <pc:picChg chg="add mod">
          <ac:chgData name="Adrián Lozano González" userId="36ebbc06-a00a-4892-911d-480791d2cab8" providerId="ADAL" clId="{3C4726F6-DF2C-41E9-A7C2-49414A526945}" dt="2024-06-13T05:21:06.507" v="215" actId="1076"/>
          <ac:picMkLst>
            <pc:docMk/>
            <pc:sldMk cId="0" sldId="264"/>
            <ac:picMk id="29" creationId="{A6833BE8-82A5-25F0-630A-73F98A4BC12E}"/>
          </ac:picMkLst>
        </pc:picChg>
      </pc:sldChg>
      <pc:sldChg chg="addSp delSp modSp mod modAnim">
        <pc:chgData name="Adrián Lozano González" userId="36ebbc06-a00a-4892-911d-480791d2cab8" providerId="ADAL" clId="{3C4726F6-DF2C-41E9-A7C2-49414A526945}" dt="2024-06-13T05:35:48.651" v="617" actId="1076"/>
        <pc:sldMkLst>
          <pc:docMk/>
          <pc:sldMk cId="0" sldId="266"/>
        </pc:sldMkLst>
        <pc:spChg chg="add mod">
          <ac:chgData name="Adrián Lozano González" userId="36ebbc06-a00a-4892-911d-480791d2cab8" providerId="ADAL" clId="{3C4726F6-DF2C-41E9-A7C2-49414A526945}" dt="2024-06-13T05:33:27.346" v="473" actId="14100"/>
          <ac:spMkLst>
            <pc:docMk/>
            <pc:sldMk cId="0" sldId="266"/>
            <ac:spMk id="2" creationId="{05CCEAA1-3473-4ED9-CA24-EBB2196A399F}"/>
          </ac:spMkLst>
        </pc:spChg>
        <pc:spChg chg="add del">
          <ac:chgData name="Adrián Lozano González" userId="36ebbc06-a00a-4892-911d-480791d2cab8" providerId="ADAL" clId="{3C4726F6-DF2C-41E9-A7C2-49414A526945}" dt="2024-06-13T05:31:59.019" v="449" actId="11529"/>
          <ac:spMkLst>
            <pc:docMk/>
            <pc:sldMk cId="0" sldId="266"/>
            <ac:spMk id="3" creationId="{ED677C46-5ECA-7166-92D7-39F9F6DF8E8E}"/>
          </ac:spMkLst>
        </pc:spChg>
        <pc:spChg chg="add mod">
          <ac:chgData name="Adrián Lozano González" userId="36ebbc06-a00a-4892-911d-480791d2cab8" providerId="ADAL" clId="{3C4726F6-DF2C-41E9-A7C2-49414A526945}" dt="2024-06-13T05:33:50.101" v="484" actId="207"/>
          <ac:spMkLst>
            <pc:docMk/>
            <pc:sldMk cId="0" sldId="266"/>
            <ac:spMk id="4" creationId="{29B046C8-D67D-F10F-4782-73CA54FE3E0B}"/>
          </ac:spMkLst>
        </pc:spChg>
        <pc:spChg chg="mod">
          <ac:chgData name="Adrián Lozano González" userId="36ebbc06-a00a-4892-911d-480791d2cab8" providerId="ADAL" clId="{3C4726F6-DF2C-41E9-A7C2-49414A526945}" dt="2024-06-13T05:15:02.197" v="17" actId="20577"/>
          <ac:spMkLst>
            <pc:docMk/>
            <pc:sldMk cId="0" sldId="266"/>
            <ac:spMk id="2721" creationId="{00000000-0000-0000-0000-000000000000}"/>
          </ac:spMkLst>
        </pc:spChg>
        <pc:spChg chg="mod">
          <ac:chgData name="Adrián Lozano González" userId="36ebbc06-a00a-4892-911d-480791d2cab8" providerId="ADAL" clId="{3C4726F6-DF2C-41E9-A7C2-49414A526945}" dt="2024-06-13T05:14:53.222" v="12" actId="20577"/>
          <ac:spMkLst>
            <pc:docMk/>
            <pc:sldMk cId="0" sldId="266"/>
            <ac:spMk id="2751" creationId="{00000000-0000-0000-0000-000000000000}"/>
          </ac:spMkLst>
        </pc:spChg>
        <pc:spChg chg="mod">
          <ac:chgData name="Adrián Lozano González" userId="36ebbc06-a00a-4892-911d-480791d2cab8" providerId="ADAL" clId="{3C4726F6-DF2C-41E9-A7C2-49414A526945}" dt="2024-06-13T05:35:11.883" v="544" actId="1076"/>
          <ac:spMkLst>
            <pc:docMk/>
            <pc:sldMk cId="0" sldId="266"/>
            <ac:spMk id="2752" creationId="{00000000-0000-0000-0000-000000000000}"/>
          </ac:spMkLst>
        </pc:spChg>
        <pc:spChg chg="mod">
          <ac:chgData name="Adrián Lozano González" userId="36ebbc06-a00a-4892-911d-480791d2cab8" providerId="ADAL" clId="{3C4726F6-DF2C-41E9-A7C2-49414A526945}" dt="2024-06-13T05:15:12.392" v="33" actId="20577"/>
          <ac:spMkLst>
            <pc:docMk/>
            <pc:sldMk cId="0" sldId="266"/>
            <ac:spMk id="2753" creationId="{00000000-0000-0000-0000-000000000000}"/>
          </ac:spMkLst>
        </pc:spChg>
        <pc:spChg chg="mod">
          <ac:chgData name="Adrián Lozano González" userId="36ebbc06-a00a-4892-911d-480791d2cab8" providerId="ADAL" clId="{3C4726F6-DF2C-41E9-A7C2-49414A526945}" dt="2024-06-13T05:35:48.651" v="617" actId="1076"/>
          <ac:spMkLst>
            <pc:docMk/>
            <pc:sldMk cId="0" sldId="266"/>
            <ac:spMk id="2754" creationId="{00000000-0000-0000-0000-000000000000}"/>
          </ac:spMkLst>
        </pc:spChg>
      </pc:sldChg>
      <pc:sldChg chg="modSp mod">
        <pc:chgData name="Adrián Lozano González" userId="36ebbc06-a00a-4892-911d-480791d2cab8" providerId="ADAL" clId="{3C4726F6-DF2C-41E9-A7C2-49414A526945}" dt="2024-06-13T06:30:22.971" v="1383" actId="20577"/>
        <pc:sldMkLst>
          <pc:docMk/>
          <pc:sldMk cId="0" sldId="271"/>
        </pc:sldMkLst>
        <pc:spChg chg="mod">
          <ac:chgData name="Adrián Lozano González" userId="36ebbc06-a00a-4892-911d-480791d2cab8" providerId="ADAL" clId="{3C4726F6-DF2C-41E9-A7C2-49414A526945}" dt="2024-06-13T06:30:22.971" v="1383" actId="20577"/>
          <ac:spMkLst>
            <pc:docMk/>
            <pc:sldMk cId="0" sldId="271"/>
            <ac:spMk id="3333" creationId="{00000000-0000-0000-0000-000000000000}"/>
          </ac:spMkLst>
        </pc:spChg>
      </pc:sldChg>
      <pc:sldChg chg="addSp delSp modSp add mod ord modAnim">
        <pc:chgData name="Adrián Lozano González" userId="36ebbc06-a00a-4892-911d-480791d2cab8" providerId="ADAL" clId="{3C4726F6-DF2C-41E9-A7C2-49414A526945}" dt="2024-06-13T05:36:07.034" v="618"/>
        <pc:sldMkLst>
          <pc:docMk/>
          <pc:sldMk cId="618332164" sldId="342"/>
        </pc:sldMkLst>
        <pc:spChg chg="add del mod">
          <ac:chgData name="Adrián Lozano González" userId="36ebbc06-a00a-4892-911d-480791d2cab8" providerId="ADAL" clId="{3C4726F6-DF2C-41E9-A7C2-49414A526945}" dt="2024-06-13T05:23:59.421" v="330" actId="478"/>
          <ac:spMkLst>
            <pc:docMk/>
            <pc:sldMk cId="618332164" sldId="342"/>
            <ac:spMk id="4" creationId="{C9808806-4C2B-6FAF-3EFC-5729BB869EAB}"/>
          </ac:spMkLst>
        </pc:spChg>
        <pc:spChg chg="add mod">
          <ac:chgData name="Adrián Lozano González" userId="36ebbc06-a00a-4892-911d-480791d2cab8" providerId="ADAL" clId="{3C4726F6-DF2C-41E9-A7C2-49414A526945}" dt="2024-06-13T05:29:31.539" v="439" actId="1076"/>
          <ac:spMkLst>
            <pc:docMk/>
            <pc:sldMk cId="618332164" sldId="342"/>
            <ac:spMk id="19" creationId="{0E001AC2-E4D3-618C-9BA6-6AC0A7ED9666}"/>
          </ac:spMkLst>
        </pc:spChg>
        <pc:spChg chg="del mod">
          <ac:chgData name="Adrián Lozano González" userId="36ebbc06-a00a-4892-911d-480791d2cab8" providerId="ADAL" clId="{3C4726F6-DF2C-41E9-A7C2-49414A526945}" dt="2024-06-13T05:23:50.955" v="326" actId="478"/>
          <ac:spMkLst>
            <pc:docMk/>
            <pc:sldMk cId="618332164" sldId="342"/>
            <ac:spMk id="30" creationId="{DD4F4C97-3C90-F391-A002-17C6FD661E2F}"/>
          </ac:spMkLst>
        </pc:spChg>
        <pc:spChg chg="del">
          <ac:chgData name="Adrián Lozano González" userId="36ebbc06-a00a-4892-911d-480791d2cab8" providerId="ADAL" clId="{3C4726F6-DF2C-41E9-A7C2-49414A526945}" dt="2024-06-13T05:23:57.364" v="329" actId="478"/>
          <ac:spMkLst>
            <pc:docMk/>
            <pc:sldMk cId="618332164" sldId="342"/>
            <ac:spMk id="31" creationId="{40DC19CC-56D5-4CC4-4C55-B574A8DB0557}"/>
          </ac:spMkLst>
        </pc:spChg>
        <pc:spChg chg="del">
          <ac:chgData name="Adrián Lozano González" userId="36ebbc06-a00a-4892-911d-480791d2cab8" providerId="ADAL" clId="{3C4726F6-DF2C-41E9-A7C2-49414A526945}" dt="2024-06-13T05:23:57.364" v="329" actId="478"/>
          <ac:spMkLst>
            <pc:docMk/>
            <pc:sldMk cId="618332164" sldId="342"/>
            <ac:spMk id="32" creationId="{02856D68-7FD7-2A13-9B30-781C9A097315}"/>
          </ac:spMkLst>
        </pc:spChg>
        <pc:spChg chg="del">
          <ac:chgData name="Adrián Lozano González" userId="36ebbc06-a00a-4892-911d-480791d2cab8" providerId="ADAL" clId="{3C4726F6-DF2C-41E9-A7C2-49414A526945}" dt="2024-06-13T05:23:57.364" v="329" actId="478"/>
          <ac:spMkLst>
            <pc:docMk/>
            <pc:sldMk cId="618332164" sldId="342"/>
            <ac:spMk id="33" creationId="{0524F426-AE64-B417-9A59-9A6884EC8BCB}"/>
          </ac:spMkLst>
        </pc:spChg>
        <pc:spChg chg="del">
          <ac:chgData name="Adrián Lozano González" userId="36ebbc06-a00a-4892-911d-480791d2cab8" providerId="ADAL" clId="{3C4726F6-DF2C-41E9-A7C2-49414A526945}" dt="2024-06-13T05:23:57.364" v="329" actId="478"/>
          <ac:spMkLst>
            <pc:docMk/>
            <pc:sldMk cId="618332164" sldId="342"/>
            <ac:spMk id="34" creationId="{EDD86125-9C6C-B7A8-33AB-85688C6664C0}"/>
          </ac:spMkLst>
        </pc:spChg>
        <pc:spChg chg="del">
          <ac:chgData name="Adrián Lozano González" userId="36ebbc06-a00a-4892-911d-480791d2cab8" providerId="ADAL" clId="{3C4726F6-DF2C-41E9-A7C2-49414A526945}" dt="2024-06-13T05:23:57.364" v="329" actId="478"/>
          <ac:spMkLst>
            <pc:docMk/>
            <pc:sldMk cId="618332164" sldId="342"/>
            <ac:spMk id="35" creationId="{2692967E-FC89-CA7F-C603-A066E0271973}"/>
          </ac:spMkLst>
        </pc:spChg>
        <pc:spChg chg="del">
          <ac:chgData name="Adrián Lozano González" userId="36ebbc06-a00a-4892-911d-480791d2cab8" providerId="ADAL" clId="{3C4726F6-DF2C-41E9-A7C2-49414A526945}" dt="2024-06-13T05:23:57.364" v="329" actId="478"/>
          <ac:spMkLst>
            <pc:docMk/>
            <pc:sldMk cId="618332164" sldId="342"/>
            <ac:spMk id="36" creationId="{95D2DB26-DB79-5F53-5B02-DCA8F5C8CDBA}"/>
          </ac:spMkLst>
        </pc:spChg>
        <pc:spChg chg="mod">
          <ac:chgData name="Adrián Lozano González" userId="36ebbc06-a00a-4892-911d-480791d2cab8" providerId="ADAL" clId="{3C4726F6-DF2C-41E9-A7C2-49414A526945}" dt="2024-06-13T05:27:44.826" v="370" actId="1076"/>
          <ac:spMkLst>
            <pc:docMk/>
            <pc:sldMk cId="618332164" sldId="342"/>
            <ac:spMk id="2622" creationId="{00000000-0000-0000-0000-000000000000}"/>
          </ac:spMkLst>
        </pc:spChg>
        <pc:spChg chg="del">
          <ac:chgData name="Adrián Lozano González" userId="36ebbc06-a00a-4892-911d-480791d2cab8" providerId="ADAL" clId="{3C4726F6-DF2C-41E9-A7C2-49414A526945}" dt="2024-06-13T05:23:57.364" v="329" actId="478"/>
          <ac:spMkLst>
            <pc:docMk/>
            <pc:sldMk cId="618332164" sldId="342"/>
            <ac:spMk id="2623" creationId="{00000000-0000-0000-0000-000000000000}"/>
          </ac:spMkLst>
        </pc:spChg>
        <pc:picChg chg="del">
          <ac:chgData name="Adrián Lozano González" userId="36ebbc06-a00a-4892-911d-480791d2cab8" providerId="ADAL" clId="{3C4726F6-DF2C-41E9-A7C2-49414A526945}" dt="2024-06-13T05:23:52.664" v="327" actId="478"/>
          <ac:picMkLst>
            <pc:docMk/>
            <pc:sldMk cId="618332164" sldId="342"/>
            <ac:picMk id="3" creationId="{FE715868-08CC-0458-FCD8-3F2996B36348}"/>
          </ac:picMkLst>
        </pc:picChg>
        <pc:picChg chg="del">
          <ac:chgData name="Adrián Lozano González" userId="36ebbc06-a00a-4892-911d-480791d2cab8" providerId="ADAL" clId="{3C4726F6-DF2C-41E9-A7C2-49414A526945}" dt="2024-06-13T05:23:54.301" v="328" actId="478"/>
          <ac:picMkLst>
            <pc:docMk/>
            <pc:sldMk cId="618332164" sldId="342"/>
            <ac:picMk id="5" creationId="{B669AAA3-F2B6-6103-E960-991899757A1C}"/>
          </ac:picMkLst>
        </pc:picChg>
        <pc:picChg chg="add del mod modCrop">
          <ac:chgData name="Adrián Lozano González" userId="36ebbc06-a00a-4892-911d-480791d2cab8" providerId="ADAL" clId="{3C4726F6-DF2C-41E9-A7C2-49414A526945}" dt="2024-06-13T05:25:59.647" v="341" actId="478"/>
          <ac:picMkLst>
            <pc:docMk/>
            <pc:sldMk cId="618332164" sldId="342"/>
            <ac:picMk id="7" creationId="{13B5F0DE-6127-3398-C67E-9B39B1B61A42}"/>
          </ac:picMkLst>
        </pc:picChg>
        <pc:picChg chg="add mod modCrop">
          <ac:chgData name="Adrián Lozano González" userId="36ebbc06-a00a-4892-911d-480791d2cab8" providerId="ADAL" clId="{3C4726F6-DF2C-41E9-A7C2-49414A526945}" dt="2024-06-13T05:30:51.658" v="444" actId="1076"/>
          <ac:picMkLst>
            <pc:docMk/>
            <pc:sldMk cId="618332164" sldId="342"/>
            <ac:picMk id="9" creationId="{4FDC4028-B570-FCA6-4EE7-7446CE339DEB}"/>
          </ac:picMkLst>
        </pc:picChg>
        <pc:picChg chg="del">
          <ac:chgData name="Adrián Lozano González" userId="36ebbc06-a00a-4892-911d-480791d2cab8" providerId="ADAL" clId="{3C4726F6-DF2C-41E9-A7C2-49414A526945}" dt="2024-06-13T05:23:57.364" v="329" actId="478"/>
          <ac:picMkLst>
            <pc:docMk/>
            <pc:sldMk cId="618332164" sldId="342"/>
            <ac:picMk id="11" creationId="{1341C209-9EC6-2821-D7CC-EC5102EB8C4F}"/>
          </ac:picMkLst>
        </pc:picChg>
        <pc:picChg chg="add mod modCrop">
          <ac:chgData name="Adrián Lozano González" userId="36ebbc06-a00a-4892-911d-480791d2cab8" providerId="ADAL" clId="{3C4726F6-DF2C-41E9-A7C2-49414A526945}" dt="2024-06-13T05:30:55.926" v="445" actId="1076"/>
          <ac:picMkLst>
            <pc:docMk/>
            <pc:sldMk cId="618332164" sldId="342"/>
            <ac:picMk id="12" creationId="{141D372D-8C41-C39B-9761-9B0B95CD6BE4}"/>
          </ac:picMkLst>
        </pc:picChg>
        <pc:picChg chg="del">
          <ac:chgData name="Adrián Lozano González" userId="36ebbc06-a00a-4892-911d-480791d2cab8" providerId="ADAL" clId="{3C4726F6-DF2C-41E9-A7C2-49414A526945}" dt="2024-06-13T05:23:57.364" v="329" actId="478"/>
          <ac:picMkLst>
            <pc:docMk/>
            <pc:sldMk cId="618332164" sldId="342"/>
            <ac:picMk id="13" creationId="{F6595490-0585-8686-E0C2-909A406B7B4E}"/>
          </ac:picMkLst>
        </pc:picChg>
        <pc:picChg chg="del">
          <ac:chgData name="Adrián Lozano González" userId="36ebbc06-a00a-4892-911d-480791d2cab8" providerId="ADAL" clId="{3C4726F6-DF2C-41E9-A7C2-49414A526945}" dt="2024-06-13T05:23:57.364" v="329" actId="478"/>
          <ac:picMkLst>
            <pc:docMk/>
            <pc:sldMk cId="618332164" sldId="342"/>
            <ac:picMk id="15" creationId="{63A89611-A3DA-D68A-5ED4-FBC7BBA8978E}"/>
          </ac:picMkLst>
        </pc:picChg>
        <pc:picChg chg="add mod modCrop">
          <ac:chgData name="Adrián Lozano González" userId="36ebbc06-a00a-4892-911d-480791d2cab8" providerId="ADAL" clId="{3C4726F6-DF2C-41E9-A7C2-49414A526945}" dt="2024-06-13T05:28:38.775" v="385" actId="1076"/>
          <ac:picMkLst>
            <pc:docMk/>
            <pc:sldMk cId="618332164" sldId="342"/>
            <ac:picMk id="16" creationId="{3A0EB6F0-7189-1E83-A7BC-A096EE6579E7}"/>
          </ac:picMkLst>
        </pc:picChg>
        <pc:picChg chg="add mod modCrop">
          <ac:chgData name="Adrián Lozano González" userId="36ebbc06-a00a-4892-911d-480791d2cab8" providerId="ADAL" clId="{3C4726F6-DF2C-41E9-A7C2-49414A526945}" dt="2024-06-13T05:28:40.998" v="386" actId="1076"/>
          <ac:picMkLst>
            <pc:docMk/>
            <pc:sldMk cId="618332164" sldId="342"/>
            <ac:picMk id="18" creationId="{7D918CE1-01CE-0F68-7C22-F0EA74B45286}"/>
          </ac:picMkLst>
        </pc:picChg>
        <pc:picChg chg="del">
          <ac:chgData name="Adrián Lozano González" userId="36ebbc06-a00a-4892-911d-480791d2cab8" providerId="ADAL" clId="{3C4726F6-DF2C-41E9-A7C2-49414A526945}" dt="2024-06-13T05:23:57.364" v="329" actId="478"/>
          <ac:picMkLst>
            <pc:docMk/>
            <pc:sldMk cId="618332164" sldId="342"/>
            <ac:picMk id="25" creationId="{263DF124-438D-C694-5AF3-43CB165A5F83}"/>
          </ac:picMkLst>
        </pc:picChg>
        <pc:picChg chg="del">
          <ac:chgData name="Adrián Lozano González" userId="36ebbc06-a00a-4892-911d-480791d2cab8" providerId="ADAL" clId="{3C4726F6-DF2C-41E9-A7C2-49414A526945}" dt="2024-06-13T05:23:57.364" v="329" actId="478"/>
          <ac:picMkLst>
            <pc:docMk/>
            <pc:sldMk cId="618332164" sldId="342"/>
            <ac:picMk id="29" creationId="{A6833BE8-82A5-25F0-630A-73F98A4BC12E}"/>
          </ac:picMkLst>
        </pc:picChg>
      </pc:sldChg>
      <pc:sldChg chg="modSp add mod ord">
        <pc:chgData name="Adrián Lozano González" userId="36ebbc06-a00a-4892-911d-480791d2cab8" providerId="ADAL" clId="{3C4726F6-DF2C-41E9-A7C2-49414A526945}" dt="2024-06-13T05:41:52.064" v="639" actId="20577"/>
        <pc:sldMkLst>
          <pc:docMk/>
          <pc:sldMk cId="3496005439" sldId="343"/>
        </pc:sldMkLst>
        <pc:spChg chg="mod">
          <ac:chgData name="Adrián Lozano González" userId="36ebbc06-a00a-4892-911d-480791d2cab8" providerId="ADAL" clId="{3C4726F6-DF2C-41E9-A7C2-49414A526945}" dt="2024-06-13T05:37:49.009" v="633" actId="20577"/>
          <ac:spMkLst>
            <pc:docMk/>
            <pc:sldMk cId="3496005439" sldId="343"/>
            <ac:spMk id="2299" creationId="{00000000-0000-0000-0000-000000000000}"/>
          </ac:spMkLst>
        </pc:spChg>
        <pc:spChg chg="mod">
          <ac:chgData name="Adrián Lozano González" userId="36ebbc06-a00a-4892-911d-480791d2cab8" providerId="ADAL" clId="{3C4726F6-DF2C-41E9-A7C2-49414A526945}" dt="2024-06-13T05:41:52.064" v="639" actId="20577"/>
          <ac:spMkLst>
            <pc:docMk/>
            <pc:sldMk cId="3496005439" sldId="343"/>
            <ac:spMk id="2300" creationId="{00000000-0000-0000-0000-000000000000}"/>
          </ac:spMkLst>
        </pc:spChg>
        <pc:spChg chg="mod">
          <ac:chgData name="Adrián Lozano González" userId="36ebbc06-a00a-4892-911d-480791d2cab8" providerId="ADAL" clId="{3C4726F6-DF2C-41E9-A7C2-49414A526945}" dt="2024-06-13T05:37:45.188" v="623" actId="20577"/>
          <ac:spMkLst>
            <pc:docMk/>
            <pc:sldMk cId="3496005439" sldId="343"/>
            <ac:spMk id="2301" creationId="{00000000-0000-0000-0000-000000000000}"/>
          </ac:spMkLst>
        </pc:spChg>
      </pc:sldChg>
      <pc:sldChg chg="addSp delSp modSp add mod ord delAnim modAnim">
        <pc:chgData name="Adrián Lozano González" userId="36ebbc06-a00a-4892-911d-480791d2cab8" providerId="ADAL" clId="{3C4726F6-DF2C-41E9-A7C2-49414A526945}" dt="2024-06-13T06:19:05.839" v="1376" actId="1076"/>
        <pc:sldMkLst>
          <pc:docMk/>
          <pc:sldMk cId="3667712737" sldId="344"/>
        </pc:sldMkLst>
        <pc:spChg chg="add del mod">
          <ac:chgData name="Adrián Lozano González" userId="36ebbc06-a00a-4892-911d-480791d2cab8" providerId="ADAL" clId="{3C4726F6-DF2C-41E9-A7C2-49414A526945}" dt="2024-06-13T05:52:18.453" v="1092" actId="478"/>
          <ac:spMkLst>
            <pc:docMk/>
            <pc:sldMk cId="3667712737" sldId="344"/>
            <ac:spMk id="2" creationId="{B70F2392-F21C-6416-520A-B9B4B51C1A13}"/>
          </ac:spMkLst>
        </pc:spChg>
        <pc:spChg chg="add del mod">
          <ac:chgData name="Adrián Lozano González" userId="36ebbc06-a00a-4892-911d-480791d2cab8" providerId="ADAL" clId="{3C4726F6-DF2C-41E9-A7C2-49414A526945}" dt="2024-06-13T05:53:14.908" v="1125" actId="478"/>
          <ac:spMkLst>
            <pc:docMk/>
            <pc:sldMk cId="3667712737" sldId="344"/>
            <ac:spMk id="3" creationId="{28D0B4DB-DBB1-2B0C-9BDD-B4D3EA06FD76}"/>
          </ac:spMkLst>
        </pc:spChg>
        <pc:spChg chg="add del mod">
          <ac:chgData name="Adrián Lozano González" userId="36ebbc06-a00a-4892-911d-480791d2cab8" providerId="ADAL" clId="{3C4726F6-DF2C-41E9-A7C2-49414A526945}" dt="2024-06-13T05:53:54.661" v="1138" actId="478"/>
          <ac:spMkLst>
            <pc:docMk/>
            <pc:sldMk cId="3667712737" sldId="344"/>
            <ac:spMk id="4" creationId="{3F9251C5-45BE-4110-8729-EC940C13142A}"/>
          </ac:spMkLst>
        </pc:spChg>
        <pc:spChg chg="add del mod">
          <ac:chgData name="Adrián Lozano González" userId="36ebbc06-a00a-4892-911d-480791d2cab8" providerId="ADAL" clId="{3C4726F6-DF2C-41E9-A7C2-49414A526945}" dt="2024-06-13T05:54:25.655" v="1145" actId="478"/>
          <ac:spMkLst>
            <pc:docMk/>
            <pc:sldMk cId="3667712737" sldId="344"/>
            <ac:spMk id="5" creationId="{317011E5-8EE1-9B29-9491-85FD8B9569EA}"/>
          </ac:spMkLst>
        </pc:spChg>
        <pc:spChg chg="add del mod">
          <ac:chgData name="Adrián Lozano González" userId="36ebbc06-a00a-4892-911d-480791d2cab8" providerId="ADAL" clId="{3C4726F6-DF2C-41E9-A7C2-49414A526945}" dt="2024-06-13T05:55:46.374" v="1149" actId="478"/>
          <ac:spMkLst>
            <pc:docMk/>
            <pc:sldMk cId="3667712737" sldId="344"/>
            <ac:spMk id="6" creationId="{E8FC71A9-B666-D240-33CD-D3F51868937C}"/>
          </ac:spMkLst>
        </pc:spChg>
        <pc:spChg chg="add del mod">
          <ac:chgData name="Adrián Lozano González" userId="36ebbc06-a00a-4892-911d-480791d2cab8" providerId="ADAL" clId="{3C4726F6-DF2C-41E9-A7C2-49414A526945}" dt="2024-06-13T05:56:26.425" v="1159" actId="478"/>
          <ac:spMkLst>
            <pc:docMk/>
            <pc:sldMk cId="3667712737" sldId="344"/>
            <ac:spMk id="7" creationId="{3FECB3FD-1D96-5AF5-00A9-0EC475E68555}"/>
          </ac:spMkLst>
        </pc:spChg>
        <pc:spChg chg="add del mod">
          <ac:chgData name="Adrián Lozano González" userId="36ebbc06-a00a-4892-911d-480791d2cab8" providerId="ADAL" clId="{3C4726F6-DF2C-41E9-A7C2-49414A526945}" dt="2024-06-13T05:56:57.616" v="1167" actId="478"/>
          <ac:spMkLst>
            <pc:docMk/>
            <pc:sldMk cId="3667712737" sldId="344"/>
            <ac:spMk id="8" creationId="{4D8608C2-2303-F577-7D4C-E50986BD84AF}"/>
          </ac:spMkLst>
        </pc:spChg>
        <pc:spChg chg="add del mod">
          <ac:chgData name="Adrián Lozano González" userId="36ebbc06-a00a-4892-911d-480791d2cab8" providerId="ADAL" clId="{3C4726F6-DF2C-41E9-A7C2-49414A526945}" dt="2024-06-13T05:57:31.339" v="1176" actId="478"/>
          <ac:spMkLst>
            <pc:docMk/>
            <pc:sldMk cId="3667712737" sldId="344"/>
            <ac:spMk id="10" creationId="{A514B850-3879-6554-39D3-DE575CC7C457}"/>
          </ac:spMkLst>
        </pc:spChg>
        <pc:spChg chg="add del mod">
          <ac:chgData name="Adrián Lozano González" userId="36ebbc06-a00a-4892-911d-480791d2cab8" providerId="ADAL" clId="{3C4726F6-DF2C-41E9-A7C2-49414A526945}" dt="2024-06-13T05:57:42.694" v="1178" actId="478"/>
          <ac:spMkLst>
            <pc:docMk/>
            <pc:sldMk cId="3667712737" sldId="344"/>
            <ac:spMk id="11" creationId="{BF5738E7-3A6F-4659-803F-1F9A906ECE39}"/>
          </ac:spMkLst>
        </pc:spChg>
        <pc:spChg chg="add mod">
          <ac:chgData name="Adrián Lozano González" userId="36ebbc06-a00a-4892-911d-480791d2cab8" providerId="ADAL" clId="{3C4726F6-DF2C-41E9-A7C2-49414A526945}" dt="2024-06-13T06:18:53.251" v="1374" actId="1076"/>
          <ac:spMkLst>
            <pc:docMk/>
            <pc:sldMk cId="3667712737" sldId="344"/>
            <ac:spMk id="13" creationId="{E4EB843E-E7F6-4DB1-D780-9DE5B39C3AE6}"/>
          </ac:spMkLst>
        </pc:spChg>
        <pc:spChg chg="add mod">
          <ac:chgData name="Adrián Lozano González" userId="36ebbc06-a00a-4892-911d-480791d2cab8" providerId="ADAL" clId="{3C4726F6-DF2C-41E9-A7C2-49414A526945}" dt="2024-06-13T06:11:31.047" v="1329" actId="1076"/>
          <ac:spMkLst>
            <pc:docMk/>
            <pc:sldMk cId="3667712737" sldId="344"/>
            <ac:spMk id="14" creationId="{70314435-5B48-B989-0375-9A3B718E645D}"/>
          </ac:spMkLst>
        </pc:spChg>
        <pc:spChg chg="add mod">
          <ac:chgData name="Adrián Lozano González" userId="36ebbc06-a00a-4892-911d-480791d2cab8" providerId="ADAL" clId="{3C4726F6-DF2C-41E9-A7C2-49414A526945}" dt="2024-06-13T06:11:31.047" v="1329" actId="1076"/>
          <ac:spMkLst>
            <pc:docMk/>
            <pc:sldMk cId="3667712737" sldId="344"/>
            <ac:spMk id="15" creationId="{765D0099-D5DB-CA36-29B3-6981AFD11EDC}"/>
          </ac:spMkLst>
        </pc:spChg>
        <pc:spChg chg="add mod">
          <ac:chgData name="Adrián Lozano González" userId="36ebbc06-a00a-4892-911d-480791d2cab8" providerId="ADAL" clId="{3C4726F6-DF2C-41E9-A7C2-49414A526945}" dt="2024-06-13T06:15:44.722" v="1353" actId="1076"/>
          <ac:spMkLst>
            <pc:docMk/>
            <pc:sldMk cId="3667712737" sldId="344"/>
            <ac:spMk id="17" creationId="{141114C6-F17C-00C8-FC94-496D2E0600DB}"/>
          </ac:spMkLst>
        </pc:spChg>
        <pc:spChg chg="del">
          <ac:chgData name="Adrián Lozano González" userId="36ebbc06-a00a-4892-911d-480791d2cab8" providerId="ADAL" clId="{3C4726F6-DF2C-41E9-A7C2-49414A526945}" dt="2024-06-13T05:42:40.830" v="668" actId="478"/>
          <ac:spMkLst>
            <pc:docMk/>
            <pc:sldMk cId="3667712737" sldId="344"/>
            <ac:spMk id="19" creationId="{0E001AC2-E4D3-618C-9BA6-6AC0A7ED9666}"/>
          </ac:spMkLst>
        </pc:spChg>
        <pc:spChg chg="add mod">
          <ac:chgData name="Adrián Lozano González" userId="36ebbc06-a00a-4892-911d-480791d2cab8" providerId="ADAL" clId="{3C4726F6-DF2C-41E9-A7C2-49414A526945}" dt="2024-06-13T06:11:31.047" v="1329" actId="1076"/>
          <ac:spMkLst>
            <pc:docMk/>
            <pc:sldMk cId="3667712737" sldId="344"/>
            <ac:spMk id="20" creationId="{05D63FDF-E3DB-B219-7926-817E6A16C606}"/>
          </ac:spMkLst>
        </pc:spChg>
        <pc:spChg chg="add mod">
          <ac:chgData name="Adrián Lozano González" userId="36ebbc06-a00a-4892-911d-480791d2cab8" providerId="ADAL" clId="{3C4726F6-DF2C-41E9-A7C2-49414A526945}" dt="2024-06-13T06:01:24.629" v="1232" actId="1076"/>
          <ac:spMkLst>
            <pc:docMk/>
            <pc:sldMk cId="3667712737" sldId="344"/>
            <ac:spMk id="21" creationId="{D2E58488-8E06-B85D-8DF0-F6D9F5431AC3}"/>
          </ac:spMkLst>
        </pc:spChg>
        <pc:spChg chg="add mod">
          <ac:chgData name="Adrián Lozano González" userId="36ebbc06-a00a-4892-911d-480791d2cab8" providerId="ADAL" clId="{3C4726F6-DF2C-41E9-A7C2-49414A526945}" dt="2024-06-13T06:00:59.235" v="1222" actId="1076"/>
          <ac:spMkLst>
            <pc:docMk/>
            <pc:sldMk cId="3667712737" sldId="344"/>
            <ac:spMk id="22" creationId="{AC459B95-CC4C-F239-A92D-6FD15153EB5E}"/>
          </ac:spMkLst>
        </pc:spChg>
        <pc:spChg chg="add mod">
          <ac:chgData name="Adrián Lozano González" userId="36ebbc06-a00a-4892-911d-480791d2cab8" providerId="ADAL" clId="{3C4726F6-DF2C-41E9-A7C2-49414A526945}" dt="2024-06-13T06:06:59.453" v="1297" actId="20577"/>
          <ac:spMkLst>
            <pc:docMk/>
            <pc:sldMk cId="3667712737" sldId="344"/>
            <ac:spMk id="23" creationId="{80733D2C-F225-BB78-5D8B-04912832086D}"/>
          </ac:spMkLst>
        </pc:spChg>
        <pc:spChg chg="add mod">
          <ac:chgData name="Adrián Lozano González" userId="36ebbc06-a00a-4892-911d-480791d2cab8" providerId="ADAL" clId="{3C4726F6-DF2C-41E9-A7C2-49414A526945}" dt="2024-06-13T06:01:07.756" v="1225" actId="1076"/>
          <ac:spMkLst>
            <pc:docMk/>
            <pc:sldMk cId="3667712737" sldId="344"/>
            <ac:spMk id="24" creationId="{590E9418-A654-5162-44AC-140D49382A89}"/>
          </ac:spMkLst>
        </pc:spChg>
        <pc:spChg chg="add mod">
          <ac:chgData name="Adrián Lozano González" userId="36ebbc06-a00a-4892-911d-480791d2cab8" providerId="ADAL" clId="{3C4726F6-DF2C-41E9-A7C2-49414A526945}" dt="2024-06-13T06:02:41.433" v="1274" actId="207"/>
          <ac:spMkLst>
            <pc:docMk/>
            <pc:sldMk cId="3667712737" sldId="344"/>
            <ac:spMk id="54" creationId="{827BDD26-2424-E13F-DF97-58A45D3E6E65}"/>
          </ac:spMkLst>
        </pc:spChg>
        <pc:spChg chg="mod">
          <ac:chgData name="Adrián Lozano González" userId="36ebbc06-a00a-4892-911d-480791d2cab8" providerId="ADAL" clId="{3C4726F6-DF2C-41E9-A7C2-49414A526945}" dt="2024-06-13T06:07:00.979" v="1298"/>
          <ac:spMkLst>
            <pc:docMk/>
            <pc:sldMk cId="3667712737" sldId="344"/>
            <ac:spMk id="2567" creationId="{27C65017-4C27-5233-D8A1-6D85B62A8209}"/>
          </ac:spMkLst>
        </pc:spChg>
        <pc:spChg chg="mod">
          <ac:chgData name="Adrián Lozano González" userId="36ebbc06-a00a-4892-911d-480791d2cab8" providerId="ADAL" clId="{3C4726F6-DF2C-41E9-A7C2-49414A526945}" dt="2024-06-13T06:07:00.979" v="1298"/>
          <ac:spMkLst>
            <pc:docMk/>
            <pc:sldMk cId="3667712737" sldId="344"/>
            <ac:spMk id="2569" creationId="{22EBA37E-7624-EFFB-21B9-6947468AD7F8}"/>
          </ac:spMkLst>
        </pc:spChg>
        <pc:spChg chg="mod">
          <ac:chgData name="Adrián Lozano González" userId="36ebbc06-a00a-4892-911d-480791d2cab8" providerId="ADAL" clId="{3C4726F6-DF2C-41E9-A7C2-49414A526945}" dt="2024-06-13T06:07:00.979" v="1298"/>
          <ac:spMkLst>
            <pc:docMk/>
            <pc:sldMk cId="3667712737" sldId="344"/>
            <ac:spMk id="2570" creationId="{97918941-8838-9E91-52F1-34D2190F9071}"/>
          </ac:spMkLst>
        </pc:spChg>
        <pc:spChg chg="mod">
          <ac:chgData name="Adrián Lozano González" userId="36ebbc06-a00a-4892-911d-480791d2cab8" providerId="ADAL" clId="{3C4726F6-DF2C-41E9-A7C2-49414A526945}" dt="2024-06-13T06:07:00.979" v="1298"/>
          <ac:spMkLst>
            <pc:docMk/>
            <pc:sldMk cId="3667712737" sldId="344"/>
            <ac:spMk id="2571" creationId="{6B367827-646E-FE14-F38F-B4ACE823C610}"/>
          </ac:spMkLst>
        </pc:spChg>
        <pc:spChg chg="mod">
          <ac:chgData name="Adrián Lozano González" userId="36ebbc06-a00a-4892-911d-480791d2cab8" providerId="ADAL" clId="{3C4726F6-DF2C-41E9-A7C2-49414A526945}" dt="2024-06-13T06:07:00.979" v="1298"/>
          <ac:spMkLst>
            <pc:docMk/>
            <pc:sldMk cId="3667712737" sldId="344"/>
            <ac:spMk id="2572" creationId="{F09D99BB-CFD5-6D04-D3B7-A49320F73AFB}"/>
          </ac:spMkLst>
        </pc:spChg>
        <pc:spChg chg="mod">
          <ac:chgData name="Adrián Lozano González" userId="36ebbc06-a00a-4892-911d-480791d2cab8" providerId="ADAL" clId="{3C4726F6-DF2C-41E9-A7C2-49414A526945}" dt="2024-06-13T06:07:00.979" v="1298"/>
          <ac:spMkLst>
            <pc:docMk/>
            <pc:sldMk cId="3667712737" sldId="344"/>
            <ac:spMk id="2573" creationId="{770C9C60-3737-91FF-F833-C55A6317202B}"/>
          </ac:spMkLst>
        </pc:spChg>
        <pc:spChg chg="mod">
          <ac:chgData name="Adrián Lozano González" userId="36ebbc06-a00a-4892-911d-480791d2cab8" providerId="ADAL" clId="{3C4726F6-DF2C-41E9-A7C2-49414A526945}" dt="2024-06-13T06:07:00.979" v="1298"/>
          <ac:spMkLst>
            <pc:docMk/>
            <pc:sldMk cId="3667712737" sldId="344"/>
            <ac:spMk id="2574" creationId="{CFC53E7F-67B6-14D0-C122-B5F6D9D2F525}"/>
          </ac:spMkLst>
        </pc:spChg>
        <pc:spChg chg="mod">
          <ac:chgData name="Adrián Lozano González" userId="36ebbc06-a00a-4892-911d-480791d2cab8" providerId="ADAL" clId="{3C4726F6-DF2C-41E9-A7C2-49414A526945}" dt="2024-06-13T06:07:00.979" v="1298"/>
          <ac:spMkLst>
            <pc:docMk/>
            <pc:sldMk cId="3667712737" sldId="344"/>
            <ac:spMk id="2575" creationId="{69E0B712-0E01-FF18-D7FB-85E8A475C7E2}"/>
          </ac:spMkLst>
        </pc:spChg>
        <pc:spChg chg="mod">
          <ac:chgData name="Adrián Lozano González" userId="36ebbc06-a00a-4892-911d-480791d2cab8" providerId="ADAL" clId="{3C4726F6-DF2C-41E9-A7C2-49414A526945}" dt="2024-06-13T06:07:00.979" v="1298"/>
          <ac:spMkLst>
            <pc:docMk/>
            <pc:sldMk cId="3667712737" sldId="344"/>
            <ac:spMk id="2576" creationId="{C69A19D8-532C-E3FD-F96A-9BD60E1A055E}"/>
          </ac:spMkLst>
        </pc:spChg>
        <pc:spChg chg="mod">
          <ac:chgData name="Adrián Lozano González" userId="36ebbc06-a00a-4892-911d-480791d2cab8" providerId="ADAL" clId="{3C4726F6-DF2C-41E9-A7C2-49414A526945}" dt="2024-06-13T06:07:00.979" v="1298"/>
          <ac:spMkLst>
            <pc:docMk/>
            <pc:sldMk cId="3667712737" sldId="344"/>
            <ac:spMk id="2577" creationId="{91F063AA-C059-7EC3-C5A5-E4A2C114B577}"/>
          </ac:spMkLst>
        </pc:spChg>
        <pc:spChg chg="mod">
          <ac:chgData name="Adrián Lozano González" userId="36ebbc06-a00a-4892-911d-480791d2cab8" providerId="ADAL" clId="{3C4726F6-DF2C-41E9-A7C2-49414A526945}" dt="2024-06-13T06:07:00.979" v="1298"/>
          <ac:spMkLst>
            <pc:docMk/>
            <pc:sldMk cId="3667712737" sldId="344"/>
            <ac:spMk id="2578" creationId="{DFED6556-BD21-210A-CD36-C9D03EE7B3B5}"/>
          </ac:spMkLst>
        </pc:spChg>
        <pc:spChg chg="mod">
          <ac:chgData name="Adrián Lozano González" userId="36ebbc06-a00a-4892-911d-480791d2cab8" providerId="ADAL" clId="{3C4726F6-DF2C-41E9-A7C2-49414A526945}" dt="2024-06-13T06:07:00.979" v="1298"/>
          <ac:spMkLst>
            <pc:docMk/>
            <pc:sldMk cId="3667712737" sldId="344"/>
            <ac:spMk id="2579" creationId="{1B22985F-EEA3-1100-5C09-0425BB44FE1B}"/>
          </ac:spMkLst>
        </pc:spChg>
        <pc:spChg chg="mod">
          <ac:chgData name="Adrián Lozano González" userId="36ebbc06-a00a-4892-911d-480791d2cab8" providerId="ADAL" clId="{3C4726F6-DF2C-41E9-A7C2-49414A526945}" dt="2024-06-13T06:07:00.979" v="1298"/>
          <ac:spMkLst>
            <pc:docMk/>
            <pc:sldMk cId="3667712737" sldId="344"/>
            <ac:spMk id="2580" creationId="{A5742EC8-BAA0-D533-E2BD-EFC39072551C}"/>
          </ac:spMkLst>
        </pc:spChg>
        <pc:spChg chg="mod">
          <ac:chgData name="Adrián Lozano González" userId="36ebbc06-a00a-4892-911d-480791d2cab8" providerId="ADAL" clId="{3C4726F6-DF2C-41E9-A7C2-49414A526945}" dt="2024-06-13T06:07:00.979" v="1298"/>
          <ac:spMkLst>
            <pc:docMk/>
            <pc:sldMk cId="3667712737" sldId="344"/>
            <ac:spMk id="2581" creationId="{4B359E66-ADD1-641E-8692-A78A707F801B}"/>
          </ac:spMkLst>
        </pc:spChg>
        <pc:spChg chg="mod">
          <ac:chgData name="Adrián Lozano González" userId="36ebbc06-a00a-4892-911d-480791d2cab8" providerId="ADAL" clId="{3C4726F6-DF2C-41E9-A7C2-49414A526945}" dt="2024-06-13T06:07:00.979" v="1298"/>
          <ac:spMkLst>
            <pc:docMk/>
            <pc:sldMk cId="3667712737" sldId="344"/>
            <ac:spMk id="2582" creationId="{10041C66-A093-46DD-4C7D-4ACAB2E7946B}"/>
          </ac:spMkLst>
        </pc:spChg>
        <pc:spChg chg="mod">
          <ac:chgData name="Adrián Lozano González" userId="36ebbc06-a00a-4892-911d-480791d2cab8" providerId="ADAL" clId="{3C4726F6-DF2C-41E9-A7C2-49414A526945}" dt="2024-06-13T06:07:00.979" v="1298"/>
          <ac:spMkLst>
            <pc:docMk/>
            <pc:sldMk cId="3667712737" sldId="344"/>
            <ac:spMk id="2583" creationId="{1650540F-6B74-F8CE-AD12-F3F020A793FE}"/>
          </ac:spMkLst>
        </pc:spChg>
        <pc:spChg chg="mod">
          <ac:chgData name="Adrián Lozano González" userId="36ebbc06-a00a-4892-911d-480791d2cab8" providerId="ADAL" clId="{3C4726F6-DF2C-41E9-A7C2-49414A526945}" dt="2024-06-13T06:07:00.979" v="1298"/>
          <ac:spMkLst>
            <pc:docMk/>
            <pc:sldMk cId="3667712737" sldId="344"/>
            <ac:spMk id="2584" creationId="{B5170B56-78C1-6603-4691-107EF8BF9C9E}"/>
          </ac:spMkLst>
        </pc:spChg>
        <pc:spChg chg="mod">
          <ac:chgData name="Adrián Lozano González" userId="36ebbc06-a00a-4892-911d-480791d2cab8" providerId="ADAL" clId="{3C4726F6-DF2C-41E9-A7C2-49414A526945}" dt="2024-06-13T06:07:00.979" v="1298"/>
          <ac:spMkLst>
            <pc:docMk/>
            <pc:sldMk cId="3667712737" sldId="344"/>
            <ac:spMk id="2585" creationId="{F3363C9C-BD09-E404-E7CC-F6767196701B}"/>
          </ac:spMkLst>
        </pc:spChg>
        <pc:spChg chg="mod">
          <ac:chgData name="Adrián Lozano González" userId="36ebbc06-a00a-4892-911d-480791d2cab8" providerId="ADAL" clId="{3C4726F6-DF2C-41E9-A7C2-49414A526945}" dt="2024-06-13T06:07:00.979" v="1298"/>
          <ac:spMkLst>
            <pc:docMk/>
            <pc:sldMk cId="3667712737" sldId="344"/>
            <ac:spMk id="2586" creationId="{CB5D8E29-3052-C171-2514-814BB24AE86A}"/>
          </ac:spMkLst>
        </pc:spChg>
        <pc:spChg chg="mod">
          <ac:chgData name="Adrián Lozano González" userId="36ebbc06-a00a-4892-911d-480791d2cab8" providerId="ADAL" clId="{3C4726F6-DF2C-41E9-A7C2-49414A526945}" dt="2024-06-13T06:07:00.979" v="1298"/>
          <ac:spMkLst>
            <pc:docMk/>
            <pc:sldMk cId="3667712737" sldId="344"/>
            <ac:spMk id="2587" creationId="{52FAD0FB-43C4-13FE-9020-11C7E6767CCD}"/>
          </ac:spMkLst>
        </pc:spChg>
        <pc:spChg chg="mod">
          <ac:chgData name="Adrián Lozano González" userId="36ebbc06-a00a-4892-911d-480791d2cab8" providerId="ADAL" clId="{3C4726F6-DF2C-41E9-A7C2-49414A526945}" dt="2024-06-13T06:07:00.979" v="1298"/>
          <ac:spMkLst>
            <pc:docMk/>
            <pc:sldMk cId="3667712737" sldId="344"/>
            <ac:spMk id="2588" creationId="{337C1003-BA38-DA3B-F50F-EF686C5344D9}"/>
          </ac:spMkLst>
        </pc:spChg>
        <pc:spChg chg="mod">
          <ac:chgData name="Adrián Lozano González" userId="36ebbc06-a00a-4892-911d-480791d2cab8" providerId="ADAL" clId="{3C4726F6-DF2C-41E9-A7C2-49414A526945}" dt="2024-06-13T06:07:00.979" v="1298"/>
          <ac:spMkLst>
            <pc:docMk/>
            <pc:sldMk cId="3667712737" sldId="344"/>
            <ac:spMk id="2589" creationId="{26757972-F555-38DB-9A75-FC99D85619AA}"/>
          </ac:spMkLst>
        </pc:spChg>
        <pc:spChg chg="mod">
          <ac:chgData name="Adrián Lozano González" userId="36ebbc06-a00a-4892-911d-480791d2cab8" providerId="ADAL" clId="{3C4726F6-DF2C-41E9-A7C2-49414A526945}" dt="2024-06-13T06:07:00.979" v="1298"/>
          <ac:spMkLst>
            <pc:docMk/>
            <pc:sldMk cId="3667712737" sldId="344"/>
            <ac:spMk id="2590" creationId="{300E8449-F346-92FC-6827-4132C680D618}"/>
          </ac:spMkLst>
        </pc:spChg>
        <pc:spChg chg="mod">
          <ac:chgData name="Adrián Lozano González" userId="36ebbc06-a00a-4892-911d-480791d2cab8" providerId="ADAL" clId="{3C4726F6-DF2C-41E9-A7C2-49414A526945}" dt="2024-06-13T06:07:00.979" v="1298"/>
          <ac:spMkLst>
            <pc:docMk/>
            <pc:sldMk cId="3667712737" sldId="344"/>
            <ac:spMk id="2591" creationId="{5C3254D8-3FDB-B3C2-6A2E-842031A87EDC}"/>
          </ac:spMkLst>
        </pc:spChg>
        <pc:spChg chg="mod">
          <ac:chgData name="Adrián Lozano González" userId="36ebbc06-a00a-4892-911d-480791d2cab8" providerId="ADAL" clId="{3C4726F6-DF2C-41E9-A7C2-49414A526945}" dt="2024-06-13T06:07:00.979" v="1298"/>
          <ac:spMkLst>
            <pc:docMk/>
            <pc:sldMk cId="3667712737" sldId="344"/>
            <ac:spMk id="2592" creationId="{C3CD6954-4B23-41F8-CA2B-62E7ACA8F297}"/>
          </ac:spMkLst>
        </pc:spChg>
        <pc:spChg chg="mod">
          <ac:chgData name="Adrián Lozano González" userId="36ebbc06-a00a-4892-911d-480791d2cab8" providerId="ADAL" clId="{3C4726F6-DF2C-41E9-A7C2-49414A526945}" dt="2024-06-13T06:07:00.979" v="1298"/>
          <ac:spMkLst>
            <pc:docMk/>
            <pc:sldMk cId="3667712737" sldId="344"/>
            <ac:spMk id="2593" creationId="{B18D5A69-97EC-BA4D-FAC8-5C32C17B443E}"/>
          </ac:spMkLst>
        </pc:spChg>
        <pc:spChg chg="mod">
          <ac:chgData name="Adrián Lozano González" userId="36ebbc06-a00a-4892-911d-480791d2cab8" providerId="ADAL" clId="{3C4726F6-DF2C-41E9-A7C2-49414A526945}" dt="2024-06-13T06:07:00.979" v="1298"/>
          <ac:spMkLst>
            <pc:docMk/>
            <pc:sldMk cId="3667712737" sldId="344"/>
            <ac:spMk id="2594" creationId="{AD1805CF-E330-6B05-BCB5-95CA10C6CBEC}"/>
          </ac:spMkLst>
        </pc:spChg>
        <pc:spChg chg="mod">
          <ac:chgData name="Adrián Lozano González" userId="36ebbc06-a00a-4892-911d-480791d2cab8" providerId="ADAL" clId="{3C4726F6-DF2C-41E9-A7C2-49414A526945}" dt="2024-06-13T06:07:00.979" v="1298"/>
          <ac:spMkLst>
            <pc:docMk/>
            <pc:sldMk cId="3667712737" sldId="344"/>
            <ac:spMk id="2595" creationId="{38D3F32B-055B-B84E-C7C2-1B74A4EA46A9}"/>
          </ac:spMkLst>
        </pc:spChg>
        <pc:spChg chg="mod">
          <ac:chgData name="Adrián Lozano González" userId="36ebbc06-a00a-4892-911d-480791d2cab8" providerId="ADAL" clId="{3C4726F6-DF2C-41E9-A7C2-49414A526945}" dt="2024-06-13T06:07:00.979" v="1298"/>
          <ac:spMkLst>
            <pc:docMk/>
            <pc:sldMk cId="3667712737" sldId="344"/>
            <ac:spMk id="2596" creationId="{B2B796D1-4592-FAE5-C2A1-5654B84660D1}"/>
          </ac:spMkLst>
        </pc:spChg>
        <pc:spChg chg="mod">
          <ac:chgData name="Adrián Lozano González" userId="36ebbc06-a00a-4892-911d-480791d2cab8" providerId="ADAL" clId="{3C4726F6-DF2C-41E9-A7C2-49414A526945}" dt="2024-06-13T06:07:00.979" v="1298"/>
          <ac:spMkLst>
            <pc:docMk/>
            <pc:sldMk cId="3667712737" sldId="344"/>
            <ac:spMk id="2597" creationId="{24D5C5A1-E663-E9CB-76B5-F80CD64281BE}"/>
          </ac:spMkLst>
        </pc:spChg>
        <pc:spChg chg="mod">
          <ac:chgData name="Adrián Lozano González" userId="36ebbc06-a00a-4892-911d-480791d2cab8" providerId="ADAL" clId="{3C4726F6-DF2C-41E9-A7C2-49414A526945}" dt="2024-06-13T06:07:00.979" v="1298"/>
          <ac:spMkLst>
            <pc:docMk/>
            <pc:sldMk cId="3667712737" sldId="344"/>
            <ac:spMk id="2598" creationId="{0E261E84-D9F1-ADDD-28C2-DAC8FB427CAF}"/>
          </ac:spMkLst>
        </pc:spChg>
        <pc:spChg chg="add del mod">
          <ac:chgData name="Adrián Lozano González" userId="36ebbc06-a00a-4892-911d-480791d2cab8" providerId="ADAL" clId="{3C4726F6-DF2C-41E9-A7C2-49414A526945}" dt="2024-06-13T06:16:10.155" v="1358" actId="478"/>
          <ac:spMkLst>
            <pc:docMk/>
            <pc:sldMk cId="3667712737" sldId="344"/>
            <ac:spMk id="2599" creationId="{029F7D52-2788-7910-7210-6FDF9E35CF2D}"/>
          </ac:spMkLst>
        </pc:spChg>
        <pc:spChg chg="add del mod">
          <ac:chgData name="Adrián Lozano González" userId="36ebbc06-a00a-4892-911d-480791d2cab8" providerId="ADAL" clId="{3C4726F6-DF2C-41E9-A7C2-49414A526945}" dt="2024-06-13T06:16:09.224" v="1357" actId="478"/>
          <ac:spMkLst>
            <pc:docMk/>
            <pc:sldMk cId="3667712737" sldId="344"/>
            <ac:spMk id="2600" creationId="{EADFCD9D-1469-928F-D798-D0A7F6960ABC}"/>
          </ac:spMkLst>
        </pc:spChg>
        <pc:spChg chg="mod">
          <ac:chgData name="Adrián Lozano González" userId="36ebbc06-a00a-4892-911d-480791d2cab8" providerId="ADAL" clId="{3C4726F6-DF2C-41E9-A7C2-49414A526945}" dt="2024-06-13T06:16:34.818" v="1359"/>
          <ac:spMkLst>
            <pc:docMk/>
            <pc:sldMk cId="3667712737" sldId="344"/>
            <ac:spMk id="2607" creationId="{9E3AB0A5-CB11-AFF7-E9D7-BD71D4E00D12}"/>
          </ac:spMkLst>
        </pc:spChg>
        <pc:spChg chg="mod">
          <ac:chgData name="Adrián Lozano González" userId="36ebbc06-a00a-4892-911d-480791d2cab8" providerId="ADAL" clId="{3C4726F6-DF2C-41E9-A7C2-49414A526945}" dt="2024-06-13T06:16:34.818" v="1359"/>
          <ac:spMkLst>
            <pc:docMk/>
            <pc:sldMk cId="3667712737" sldId="344"/>
            <ac:spMk id="2609" creationId="{74556A2B-A009-E287-1554-D6123122496D}"/>
          </ac:spMkLst>
        </pc:spChg>
        <pc:spChg chg="mod">
          <ac:chgData name="Adrián Lozano González" userId="36ebbc06-a00a-4892-911d-480791d2cab8" providerId="ADAL" clId="{3C4726F6-DF2C-41E9-A7C2-49414A526945}" dt="2024-06-13T06:16:34.818" v="1359"/>
          <ac:spMkLst>
            <pc:docMk/>
            <pc:sldMk cId="3667712737" sldId="344"/>
            <ac:spMk id="2610" creationId="{644FEA13-CA82-318F-63ED-0BB66C650B30}"/>
          </ac:spMkLst>
        </pc:spChg>
        <pc:spChg chg="mod">
          <ac:chgData name="Adrián Lozano González" userId="36ebbc06-a00a-4892-911d-480791d2cab8" providerId="ADAL" clId="{3C4726F6-DF2C-41E9-A7C2-49414A526945}" dt="2024-06-13T06:16:34.818" v="1359"/>
          <ac:spMkLst>
            <pc:docMk/>
            <pc:sldMk cId="3667712737" sldId="344"/>
            <ac:spMk id="2611" creationId="{122282A9-6D46-9938-83EF-CF0A4168135A}"/>
          </ac:spMkLst>
        </pc:spChg>
        <pc:spChg chg="mod">
          <ac:chgData name="Adrián Lozano González" userId="36ebbc06-a00a-4892-911d-480791d2cab8" providerId="ADAL" clId="{3C4726F6-DF2C-41E9-A7C2-49414A526945}" dt="2024-06-13T06:16:34.818" v="1359"/>
          <ac:spMkLst>
            <pc:docMk/>
            <pc:sldMk cId="3667712737" sldId="344"/>
            <ac:spMk id="2612" creationId="{D9A35784-FD19-A731-C15A-639F7F709768}"/>
          </ac:spMkLst>
        </pc:spChg>
        <pc:spChg chg="mod">
          <ac:chgData name="Adrián Lozano González" userId="36ebbc06-a00a-4892-911d-480791d2cab8" providerId="ADAL" clId="{3C4726F6-DF2C-41E9-A7C2-49414A526945}" dt="2024-06-13T06:16:34.818" v="1359"/>
          <ac:spMkLst>
            <pc:docMk/>
            <pc:sldMk cId="3667712737" sldId="344"/>
            <ac:spMk id="2613" creationId="{A4F3B689-92A2-C950-35FF-999A1FB901FA}"/>
          </ac:spMkLst>
        </pc:spChg>
        <pc:spChg chg="mod">
          <ac:chgData name="Adrián Lozano González" userId="36ebbc06-a00a-4892-911d-480791d2cab8" providerId="ADAL" clId="{3C4726F6-DF2C-41E9-A7C2-49414A526945}" dt="2024-06-13T06:16:34.818" v="1359"/>
          <ac:spMkLst>
            <pc:docMk/>
            <pc:sldMk cId="3667712737" sldId="344"/>
            <ac:spMk id="2614" creationId="{7888A414-FCFD-7A28-E625-C25A8C538763}"/>
          </ac:spMkLst>
        </pc:spChg>
        <pc:spChg chg="mod">
          <ac:chgData name="Adrián Lozano González" userId="36ebbc06-a00a-4892-911d-480791d2cab8" providerId="ADAL" clId="{3C4726F6-DF2C-41E9-A7C2-49414A526945}" dt="2024-06-13T06:16:34.818" v="1359"/>
          <ac:spMkLst>
            <pc:docMk/>
            <pc:sldMk cId="3667712737" sldId="344"/>
            <ac:spMk id="2615" creationId="{156D18BA-AC67-BE88-61B8-B7C9ED22766F}"/>
          </ac:spMkLst>
        </pc:spChg>
        <pc:spChg chg="mod">
          <ac:chgData name="Adrián Lozano González" userId="36ebbc06-a00a-4892-911d-480791d2cab8" providerId="ADAL" clId="{3C4726F6-DF2C-41E9-A7C2-49414A526945}" dt="2024-06-13T06:16:34.818" v="1359"/>
          <ac:spMkLst>
            <pc:docMk/>
            <pc:sldMk cId="3667712737" sldId="344"/>
            <ac:spMk id="2616" creationId="{130B1999-0AC5-CA0A-4ADC-4C9582DE9017}"/>
          </ac:spMkLst>
        </pc:spChg>
        <pc:spChg chg="mod">
          <ac:chgData name="Adrián Lozano González" userId="36ebbc06-a00a-4892-911d-480791d2cab8" providerId="ADAL" clId="{3C4726F6-DF2C-41E9-A7C2-49414A526945}" dt="2024-06-13T06:16:34.818" v="1359"/>
          <ac:spMkLst>
            <pc:docMk/>
            <pc:sldMk cId="3667712737" sldId="344"/>
            <ac:spMk id="2617" creationId="{8CF3BA77-4F14-43BF-1C3C-5833102A84A9}"/>
          </ac:spMkLst>
        </pc:spChg>
        <pc:spChg chg="mod">
          <ac:chgData name="Adrián Lozano González" userId="36ebbc06-a00a-4892-911d-480791d2cab8" providerId="ADAL" clId="{3C4726F6-DF2C-41E9-A7C2-49414A526945}" dt="2024-06-13T06:16:34.818" v="1359"/>
          <ac:spMkLst>
            <pc:docMk/>
            <pc:sldMk cId="3667712737" sldId="344"/>
            <ac:spMk id="2618" creationId="{4BA461FB-F840-9A77-D318-557FA5851964}"/>
          </ac:spMkLst>
        </pc:spChg>
        <pc:spChg chg="mod">
          <ac:chgData name="Adrián Lozano González" userId="36ebbc06-a00a-4892-911d-480791d2cab8" providerId="ADAL" clId="{3C4726F6-DF2C-41E9-A7C2-49414A526945}" dt="2024-06-13T06:16:34.818" v="1359"/>
          <ac:spMkLst>
            <pc:docMk/>
            <pc:sldMk cId="3667712737" sldId="344"/>
            <ac:spMk id="2619" creationId="{7AF9A420-7720-B9EE-D774-09B552643EEB}"/>
          </ac:spMkLst>
        </pc:spChg>
        <pc:spChg chg="mod">
          <ac:chgData name="Adrián Lozano González" userId="36ebbc06-a00a-4892-911d-480791d2cab8" providerId="ADAL" clId="{3C4726F6-DF2C-41E9-A7C2-49414A526945}" dt="2024-06-13T06:16:34.818" v="1359"/>
          <ac:spMkLst>
            <pc:docMk/>
            <pc:sldMk cId="3667712737" sldId="344"/>
            <ac:spMk id="2620" creationId="{BCC2170B-4A5B-7186-A9A5-410CC70A5E9B}"/>
          </ac:spMkLst>
        </pc:spChg>
        <pc:spChg chg="mod">
          <ac:chgData name="Adrián Lozano González" userId="36ebbc06-a00a-4892-911d-480791d2cab8" providerId="ADAL" clId="{3C4726F6-DF2C-41E9-A7C2-49414A526945}" dt="2024-06-13T06:16:34.818" v="1359"/>
          <ac:spMkLst>
            <pc:docMk/>
            <pc:sldMk cId="3667712737" sldId="344"/>
            <ac:spMk id="2621" creationId="{737EA16D-785B-2B26-7F45-DCA34CBDA8DD}"/>
          </ac:spMkLst>
        </pc:spChg>
        <pc:spChg chg="mod">
          <ac:chgData name="Adrián Lozano González" userId="36ebbc06-a00a-4892-911d-480791d2cab8" providerId="ADAL" clId="{3C4726F6-DF2C-41E9-A7C2-49414A526945}" dt="2024-06-13T05:42:38.217" v="667" actId="20577"/>
          <ac:spMkLst>
            <pc:docMk/>
            <pc:sldMk cId="3667712737" sldId="344"/>
            <ac:spMk id="2622" creationId="{00000000-0000-0000-0000-000000000000}"/>
          </ac:spMkLst>
        </pc:spChg>
        <pc:spChg chg="mod">
          <ac:chgData name="Adrián Lozano González" userId="36ebbc06-a00a-4892-911d-480791d2cab8" providerId="ADAL" clId="{3C4726F6-DF2C-41E9-A7C2-49414A526945}" dt="2024-06-13T06:16:34.818" v="1359"/>
          <ac:spMkLst>
            <pc:docMk/>
            <pc:sldMk cId="3667712737" sldId="344"/>
            <ac:spMk id="2623" creationId="{0DB3E295-19BA-9F02-DF94-0E0904F66B2A}"/>
          </ac:spMkLst>
        </pc:spChg>
        <pc:spChg chg="mod">
          <ac:chgData name="Adrián Lozano González" userId="36ebbc06-a00a-4892-911d-480791d2cab8" providerId="ADAL" clId="{3C4726F6-DF2C-41E9-A7C2-49414A526945}" dt="2024-06-13T06:16:34.818" v="1359"/>
          <ac:spMkLst>
            <pc:docMk/>
            <pc:sldMk cId="3667712737" sldId="344"/>
            <ac:spMk id="2624" creationId="{485FDDC0-D352-1998-AB46-AACD2C8A07AE}"/>
          </ac:spMkLst>
        </pc:spChg>
        <pc:spChg chg="mod">
          <ac:chgData name="Adrián Lozano González" userId="36ebbc06-a00a-4892-911d-480791d2cab8" providerId="ADAL" clId="{3C4726F6-DF2C-41E9-A7C2-49414A526945}" dt="2024-06-13T06:16:34.818" v="1359"/>
          <ac:spMkLst>
            <pc:docMk/>
            <pc:sldMk cId="3667712737" sldId="344"/>
            <ac:spMk id="2625" creationId="{1AA35876-B638-E749-23F2-2041026454BA}"/>
          </ac:spMkLst>
        </pc:spChg>
        <pc:spChg chg="mod">
          <ac:chgData name="Adrián Lozano González" userId="36ebbc06-a00a-4892-911d-480791d2cab8" providerId="ADAL" clId="{3C4726F6-DF2C-41E9-A7C2-49414A526945}" dt="2024-06-13T06:16:34.818" v="1359"/>
          <ac:spMkLst>
            <pc:docMk/>
            <pc:sldMk cId="3667712737" sldId="344"/>
            <ac:spMk id="2626" creationId="{CF3F44FC-AAEC-DBF9-21F0-E90DDE610FE3}"/>
          </ac:spMkLst>
        </pc:spChg>
        <pc:spChg chg="mod">
          <ac:chgData name="Adrián Lozano González" userId="36ebbc06-a00a-4892-911d-480791d2cab8" providerId="ADAL" clId="{3C4726F6-DF2C-41E9-A7C2-49414A526945}" dt="2024-06-13T06:16:34.818" v="1359"/>
          <ac:spMkLst>
            <pc:docMk/>
            <pc:sldMk cId="3667712737" sldId="344"/>
            <ac:spMk id="2627" creationId="{ABF8FAE4-F6C3-C364-7EFB-7992C6A73631}"/>
          </ac:spMkLst>
        </pc:spChg>
        <pc:spChg chg="mod">
          <ac:chgData name="Adrián Lozano González" userId="36ebbc06-a00a-4892-911d-480791d2cab8" providerId="ADAL" clId="{3C4726F6-DF2C-41E9-A7C2-49414A526945}" dt="2024-06-13T06:16:34.818" v="1359"/>
          <ac:spMkLst>
            <pc:docMk/>
            <pc:sldMk cId="3667712737" sldId="344"/>
            <ac:spMk id="2628" creationId="{085C2563-C83E-8F3C-227A-CE4F3DD24A0D}"/>
          </ac:spMkLst>
        </pc:spChg>
        <pc:spChg chg="mod">
          <ac:chgData name="Adrián Lozano González" userId="36ebbc06-a00a-4892-911d-480791d2cab8" providerId="ADAL" clId="{3C4726F6-DF2C-41E9-A7C2-49414A526945}" dt="2024-06-13T06:16:34.818" v="1359"/>
          <ac:spMkLst>
            <pc:docMk/>
            <pc:sldMk cId="3667712737" sldId="344"/>
            <ac:spMk id="2629" creationId="{6DDF435B-4FE0-4BBA-5B1B-2992486AA928}"/>
          </ac:spMkLst>
        </pc:spChg>
        <pc:spChg chg="mod">
          <ac:chgData name="Adrián Lozano González" userId="36ebbc06-a00a-4892-911d-480791d2cab8" providerId="ADAL" clId="{3C4726F6-DF2C-41E9-A7C2-49414A526945}" dt="2024-06-13T06:16:34.818" v="1359"/>
          <ac:spMkLst>
            <pc:docMk/>
            <pc:sldMk cId="3667712737" sldId="344"/>
            <ac:spMk id="2630" creationId="{AAD43E41-85B7-8D60-46D5-D67859D5591A}"/>
          </ac:spMkLst>
        </pc:spChg>
        <pc:spChg chg="mod">
          <ac:chgData name="Adrián Lozano González" userId="36ebbc06-a00a-4892-911d-480791d2cab8" providerId="ADAL" clId="{3C4726F6-DF2C-41E9-A7C2-49414A526945}" dt="2024-06-13T06:16:34.818" v="1359"/>
          <ac:spMkLst>
            <pc:docMk/>
            <pc:sldMk cId="3667712737" sldId="344"/>
            <ac:spMk id="2631" creationId="{38B0DBAF-9E4C-5587-B292-76F92C372837}"/>
          </ac:spMkLst>
        </pc:spChg>
        <pc:spChg chg="mod">
          <ac:chgData name="Adrián Lozano González" userId="36ebbc06-a00a-4892-911d-480791d2cab8" providerId="ADAL" clId="{3C4726F6-DF2C-41E9-A7C2-49414A526945}" dt="2024-06-13T06:16:34.818" v="1359"/>
          <ac:spMkLst>
            <pc:docMk/>
            <pc:sldMk cId="3667712737" sldId="344"/>
            <ac:spMk id="2632" creationId="{55E8660D-81FC-E35D-147F-29E6BB478B2F}"/>
          </ac:spMkLst>
        </pc:spChg>
        <pc:spChg chg="mod">
          <ac:chgData name="Adrián Lozano González" userId="36ebbc06-a00a-4892-911d-480791d2cab8" providerId="ADAL" clId="{3C4726F6-DF2C-41E9-A7C2-49414A526945}" dt="2024-06-13T06:16:34.818" v="1359"/>
          <ac:spMkLst>
            <pc:docMk/>
            <pc:sldMk cId="3667712737" sldId="344"/>
            <ac:spMk id="2633" creationId="{30E5A53C-5FA9-EAB7-0E66-A770AE714950}"/>
          </ac:spMkLst>
        </pc:spChg>
        <pc:spChg chg="mod">
          <ac:chgData name="Adrián Lozano González" userId="36ebbc06-a00a-4892-911d-480791d2cab8" providerId="ADAL" clId="{3C4726F6-DF2C-41E9-A7C2-49414A526945}" dt="2024-06-13T06:16:34.818" v="1359"/>
          <ac:spMkLst>
            <pc:docMk/>
            <pc:sldMk cId="3667712737" sldId="344"/>
            <ac:spMk id="2634" creationId="{8A035745-7DB7-297A-4C7C-65D0BDEEB13D}"/>
          </ac:spMkLst>
        </pc:spChg>
        <pc:spChg chg="mod">
          <ac:chgData name="Adrián Lozano González" userId="36ebbc06-a00a-4892-911d-480791d2cab8" providerId="ADAL" clId="{3C4726F6-DF2C-41E9-A7C2-49414A526945}" dt="2024-06-13T06:16:34.818" v="1359"/>
          <ac:spMkLst>
            <pc:docMk/>
            <pc:sldMk cId="3667712737" sldId="344"/>
            <ac:spMk id="2635" creationId="{5C8C9E44-10F4-7CF6-C218-0F75BEE9B3FA}"/>
          </ac:spMkLst>
        </pc:spChg>
        <pc:spChg chg="mod">
          <ac:chgData name="Adrián Lozano González" userId="36ebbc06-a00a-4892-911d-480791d2cab8" providerId="ADAL" clId="{3C4726F6-DF2C-41E9-A7C2-49414A526945}" dt="2024-06-13T06:16:34.818" v="1359"/>
          <ac:spMkLst>
            <pc:docMk/>
            <pc:sldMk cId="3667712737" sldId="344"/>
            <ac:spMk id="2636" creationId="{BBB195D9-C1A6-E32F-42F8-1AAFB9D055BD}"/>
          </ac:spMkLst>
        </pc:spChg>
        <pc:spChg chg="mod">
          <ac:chgData name="Adrián Lozano González" userId="36ebbc06-a00a-4892-911d-480791d2cab8" providerId="ADAL" clId="{3C4726F6-DF2C-41E9-A7C2-49414A526945}" dt="2024-06-13T06:16:34.818" v="1359"/>
          <ac:spMkLst>
            <pc:docMk/>
            <pc:sldMk cId="3667712737" sldId="344"/>
            <ac:spMk id="2637" creationId="{031DAF50-10D3-BBA6-7C4C-C66DC2484F9C}"/>
          </ac:spMkLst>
        </pc:spChg>
        <pc:spChg chg="mod">
          <ac:chgData name="Adrián Lozano González" userId="36ebbc06-a00a-4892-911d-480791d2cab8" providerId="ADAL" clId="{3C4726F6-DF2C-41E9-A7C2-49414A526945}" dt="2024-06-13T06:16:34.818" v="1359"/>
          <ac:spMkLst>
            <pc:docMk/>
            <pc:sldMk cId="3667712737" sldId="344"/>
            <ac:spMk id="2638" creationId="{48C3C976-08AB-4897-731F-D5BC11E853C3}"/>
          </ac:spMkLst>
        </pc:spChg>
        <pc:spChg chg="mod">
          <ac:chgData name="Adrián Lozano González" userId="36ebbc06-a00a-4892-911d-480791d2cab8" providerId="ADAL" clId="{3C4726F6-DF2C-41E9-A7C2-49414A526945}" dt="2024-06-13T06:16:34.818" v="1359"/>
          <ac:spMkLst>
            <pc:docMk/>
            <pc:sldMk cId="3667712737" sldId="344"/>
            <ac:spMk id="2639" creationId="{BC0D3EBF-2722-4BC0-5060-10BE96431FBB}"/>
          </ac:spMkLst>
        </pc:spChg>
        <pc:spChg chg="add mod">
          <ac:chgData name="Adrián Lozano González" userId="36ebbc06-a00a-4892-911d-480791d2cab8" providerId="ADAL" clId="{3C4726F6-DF2C-41E9-A7C2-49414A526945}" dt="2024-06-13T06:16:58.180" v="1363" actId="1076"/>
          <ac:spMkLst>
            <pc:docMk/>
            <pc:sldMk cId="3667712737" sldId="344"/>
            <ac:spMk id="2640" creationId="{4303EFA1-0EDB-0980-6B22-3C1BAC360E9F}"/>
          </ac:spMkLst>
        </pc:spChg>
        <pc:spChg chg="add mod">
          <ac:chgData name="Adrián Lozano González" userId="36ebbc06-a00a-4892-911d-480791d2cab8" providerId="ADAL" clId="{3C4726F6-DF2C-41E9-A7C2-49414A526945}" dt="2024-06-13T06:16:58.180" v="1363" actId="1076"/>
          <ac:spMkLst>
            <pc:docMk/>
            <pc:sldMk cId="3667712737" sldId="344"/>
            <ac:spMk id="2641" creationId="{39760AB5-3333-7BA1-A58F-FA289A063E23}"/>
          </ac:spMkLst>
        </pc:spChg>
        <pc:grpChg chg="add del mod">
          <ac:chgData name="Adrián Lozano González" userId="36ebbc06-a00a-4892-911d-480791d2cab8" providerId="ADAL" clId="{3C4726F6-DF2C-41E9-A7C2-49414A526945}" dt="2024-06-13T06:16:07.748" v="1355" actId="478"/>
          <ac:grpSpMkLst>
            <pc:docMk/>
            <pc:sldMk cId="3667712737" sldId="344"/>
            <ac:grpSpMk id="2565" creationId="{C49835D0-21B2-1B80-5D7E-0A2F17A304FF}"/>
          </ac:grpSpMkLst>
        </pc:grpChg>
        <pc:grpChg chg="mod">
          <ac:chgData name="Adrián Lozano González" userId="36ebbc06-a00a-4892-911d-480791d2cab8" providerId="ADAL" clId="{3C4726F6-DF2C-41E9-A7C2-49414A526945}" dt="2024-06-13T06:07:00.979" v="1298"/>
          <ac:grpSpMkLst>
            <pc:docMk/>
            <pc:sldMk cId="3667712737" sldId="344"/>
            <ac:grpSpMk id="2566" creationId="{790400B6-EDCF-2CD7-032E-FE095A82468F}"/>
          </ac:grpSpMkLst>
        </pc:grpChg>
        <pc:grpChg chg="mod">
          <ac:chgData name="Adrián Lozano González" userId="36ebbc06-a00a-4892-911d-480791d2cab8" providerId="ADAL" clId="{3C4726F6-DF2C-41E9-A7C2-49414A526945}" dt="2024-06-13T06:07:00.979" v="1298"/>
          <ac:grpSpMkLst>
            <pc:docMk/>
            <pc:sldMk cId="3667712737" sldId="344"/>
            <ac:grpSpMk id="2568" creationId="{730C40EF-6E96-7C34-F733-2C1971FBD912}"/>
          </ac:grpSpMkLst>
        </pc:grpChg>
        <pc:grpChg chg="add mod">
          <ac:chgData name="Adrián Lozano González" userId="36ebbc06-a00a-4892-911d-480791d2cab8" providerId="ADAL" clId="{3C4726F6-DF2C-41E9-A7C2-49414A526945}" dt="2024-06-13T06:16:42.836" v="1361" actId="1076"/>
          <ac:grpSpMkLst>
            <pc:docMk/>
            <pc:sldMk cId="3667712737" sldId="344"/>
            <ac:grpSpMk id="2605" creationId="{E7413CAE-14D9-F797-7D07-CFD73CDE9492}"/>
          </ac:grpSpMkLst>
        </pc:grpChg>
        <pc:grpChg chg="mod">
          <ac:chgData name="Adrián Lozano González" userId="36ebbc06-a00a-4892-911d-480791d2cab8" providerId="ADAL" clId="{3C4726F6-DF2C-41E9-A7C2-49414A526945}" dt="2024-06-13T06:16:34.818" v="1359"/>
          <ac:grpSpMkLst>
            <pc:docMk/>
            <pc:sldMk cId="3667712737" sldId="344"/>
            <ac:grpSpMk id="2606" creationId="{06D85FC5-052D-1C8A-930D-D45D810552B0}"/>
          </ac:grpSpMkLst>
        </pc:grpChg>
        <pc:grpChg chg="mod">
          <ac:chgData name="Adrián Lozano González" userId="36ebbc06-a00a-4892-911d-480791d2cab8" providerId="ADAL" clId="{3C4726F6-DF2C-41E9-A7C2-49414A526945}" dt="2024-06-13T06:16:34.818" v="1359"/>
          <ac:grpSpMkLst>
            <pc:docMk/>
            <pc:sldMk cId="3667712737" sldId="344"/>
            <ac:grpSpMk id="2608" creationId="{38EBA2F1-7247-DBA0-6C0B-22BBD3B49ED7}"/>
          </ac:grpSpMkLst>
        </pc:grpChg>
        <pc:picChg chg="del">
          <ac:chgData name="Adrián Lozano González" userId="36ebbc06-a00a-4892-911d-480791d2cab8" providerId="ADAL" clId="{3C4726F6-DF2C-41E9-A7C2-49414A526945}" dt="2024-06-13T05:42:30.160" v="643" actId="478"/>
          <ac:picMkLst>
            <pc:docMk/>
            <pc:sldMk cId="3667712737" sldId="344"/>
            <ac:picMk id="9" creationId="{4FDC4028-B570-FCA6-4EE7-7446CE339DEB}"/>
          </ac:picMkLst>
        </pc:picChg>
        <pc:picChg chg="del">
          <ac:chgData name="Adrián Lozano González" userId="36ebbc06-a00a-4892-911d-480791d2cab8" providerId="ADAL" clId="{3C4726F6-DF2C-41E9-A7C2-49414A526945}" dt="2024-06-13T05:42:31.103" v="644" actId="478"/>
          <ac:picMkLst>
            <pc:docMk/>
            <pc:sldMk cId="3667712737" sldId="344"/>
            <ac:picMk id="12" creationId="{141D372D-8C41-C39B-9761-9B0B95CD6BE4}"/>
          </ac:picMkLst>
        </pc:picChg>
        <pc:picChg chg="del">
          <ac:chgData name="Adrián Lozano González" userId="36ebbc06-a00a-4892-911d-480791d2cab8" providerId="ADAL" clId="{3C4726F6-DF2C-41E9-A7C2-49414A526945}" dt="2024-06-13T05:42:32.165" v="646" actId="478"/>
          <ac:picMkLst>
            <pc:docMk/>
            <pc:sldMk cId="3667712737" sldId="344"/>
            <ac:picMk id="16" creationId="{3A0EB6F0-7189-1E83-A7BC-A096EE6579E7}"/>
          </ac:picMkLst>
        </pc:picChg>
        <pc:picChg chg="del">
          <ac:chgData name="Adrián Lozano González" userId="36ebbc06-a00a-4892-911d-480791d2cab8" providerId="ADAL" clId="{3C4726F6-DF2C-41E9-A7C2-49414A526945}" dt="2024-06-13T05:42:31.677" v="645" actId="478"/>
          <ac:picMkLst>
            <pc:docMk/>
            <pc:sldMk cId="3667712737" sldId="344"/>
            <ac:picMk id="18" creationId="{7D918CE1-01CE-0F68-7C22-F0EA74B45286}"/>
          </ac:picMkLst>
        </pc:picChg>
        <pc:picChg chg="add mod">
          <ac:chgData name="Adrián Lozano González" userId="36ebbc06-a00a-4892-911d-480791d2cab8" providerId="ADAL" clId="{3C4726F6-DF2C-41E9-A7C2-49414A526945}" dt="2024-06-13T06:03:32.319" v="1283" actId="1076"/>
          <ac:picMkLst>
            <pc:docMk/>
            <pc:sldMk cId="3667712737" sldId="344"/>
            <ac:picMk id="62" creationId="{C68861D5-B275-A65D-E21C-CE678156BFD1}"/>
          </ac:picMkLst>
        </pc:picChg>
        <pc:picChg chg="add mod">
          <ac:chgData name="Adrián Lozano González" userId="36ebbc06-a00a-4892-911d-480791d2cab8" providerId="ADAL" clId="{3C4726F6-DF2C-41E9-A7C2-49414A526945}" dt="2024-06-13T06:19:05.839" v="1376" actId="1076"/>
          <ac:picMkLst>
            <pc:docMk/>
            <pc:sldMk cId="3667712737" sldId="344"/>
            <ac:picMk id="1026" creationId="{BC23A550-97D9-31C8-74D2-B53780BCC602}"/>
          </ac:picMkLst>
        </pc:picChg>
        <pc:picChg chg="add mod">
          <ac:chgData name="Adrián Lozano González" userId="36ebbc06-a00a-4892-911d-480791d2cab8" providerId="ADAL" clId="{3C4726F6-DF2C-41E9-A7C2-49414A526945}" dt="2024-06-13T06:12:20.095" v="1334" actId="1076"/>
          <ac:picMkLst>
            <pc:docMk/>
            <pc:sldMk cId="3667712737" sldId="344"/>
            <ac:picMk id="2560" creationId="{B94A58F8-7629-E9C4-ABD2-4771C0290B0F}"/>
          </ac:picMkLst>
        </pc:picChg>
        <pc:picChg chg="add mod">
          <ac:chgData name="Adrián Lozano González" userId="36ebbc06-a00a-4892-911d-480791d2cab8" providerId="ADAL" clId="{3C4726F6-DF2C-41E9-A7C2-49414A526945}" dt="2024-06-13T06:15:12.367" v="1347" actId="1076"/>
          <ac:picMkLst>
            <pc:docMk/>
            <pc:sldMk cId="3667712737" sldId="344"/>
            <ac:picMk id="2562" creationId="{05DCFB3E-4239-5E6C-8CD6-134B9057BE6B}"/>
          </ac:picMkLst>
        </pc:picChg>
        <pc:picChg chg="add mod">
          <ac:chgData name="Adrián Lozano González" userId="36ebbc06-a00a-4892-911d-480791d2cab8" providerId="ADAL" clId="{3C4726F6-DF2C-41E9-A7C2-49414A526945}" dt="2024-06-13T06:15:39.098" v="1352" actId="1076"/>
          <ac:picMkLst>
            <pc:docMk/>
            <pc:sldMk cId="3667712737" sldId="344"/>
            <ac:picMk id="2564" creationId="{56C01E36-26A2-8305-5A80-A3F4157462E4}"/>
          </ac:picMkLst>
        </pc:picChg>
        <pc:cxnChg chg="add mod">
          <ac:chgData name="Adrián Lozano González" userId="36ebbc06-a00a-4892-911d-480791d2cab8" providerId="ADAL" clId="{3C4726F6-DF2C-41E9-A7C2-49414A526945}" dt="2024-06-13T06:18:53.251" v="1374" actId="1076"/>
          <ac:cxnSpMkLst>
            <pc:docMk/>
            <pc:sldMk cId="3667712737" sldId="344"/>
            <ac:cxnSpMk id="26" creationId="{1B0BF7F7-2079-F1C9-C428-B9A7C919546B}"/>
          </ac:cxnSpMkLst>
        </pc:cxnChg>
        <pc:cxnChg chg="add mod">
          <ac:chgData name="Adrián Lozano González" userId="36ebbc06-a00a-4892-911d-480791d2cab8" providerId="ADAL" clId="{3C4726F6-DF2C-41E9-A7C2-49414A526945}" dt="2024-06-13T06:18:55.594" v="1375" actId="14100"/>
          <ac:cxnSpMkLst>
            <pc:docMk/>
            <pc:sldMk cId="3667712737" sldId="344"/>
            <ac:cxnSpMk id="27" creationId="{58E003FE-3C8F-6279-E2AB-07824AFC47FF}"/>
          </ac:cxnSpMkLst>
        </pc:cxnChg>
        <pc:cxnChg chg="add mod">
          <ac:chgData name="Adrián Lozano González" userId="36ebbc06-a00a-4892-911d-480791d2cab8" providerId="ADAL" clId="{3C4726F6-DF2C-41E9-A7C2-49414A526945}" dt="2024-06-13T06:11:31.047" v="1329" actId="1076"/>
          <ac:cxnSpMkLst>
            <pc:docMk/>
            <pc:sldMk cId="3667712737" sldId="344"/>
            <ac:cxnSpMk id="29" creationId="{28F3B4CC-ED48-7D1F-9C64-3228A4B1B3E7}"/>
          </ac:cxnSpMkLst>
        </pc:cxnChg>
        <pc:cxnChg chg="add mod">
          <ac:chgData name="Adrián Lozano González" userId="36ebbc06-a00a-4892-911d-480791d2cab8" providerId="ADAL" clId="{3C4726F6-DF2C-41E9-A7C2-49414A526945}" dt="2024-06-13T06:15:44.722" v="1353" actId="1076"/>
          <ac:cxnSpMkLst>
            <pc:docMk/>
            <pc:sldMk cId="3667712737" sldId="344"/>
            <ac:cxnSpMk id="33" creationId="{2723BF2A-696D-4275-0ED7-F66975284C6C}"/>
          </ac:cxnSpMkLst>
        </pc:cxnChg>
        <pc:cxnChg chg="add mod">
          <ac:chgData name="Adrián Lozano González" userId="36ebbc06-a00a-4892-911d-480791d2cab8" providerId="ADAL" clId="{3C4726F6-DF2C-41E9-A7C2-49414A526945}" dt="2024-06-13T06:15:44.722" v="1353" actId="1076"/>
          <ac:cxnSpMkLst>
            <pc:docMk/>
            <pc:sldMk cId="3667712737" sldId="344"/>
            <ac:cxnSpMk id="34" creationId="{AF139386-B153-1099-6C3A-9D445C9FD69E}"/>
          </ac:cxnSpMkLst>
        </pc:cxnChg>
        <pc:cxnChg chg="add mod">
          <ac:chgData name="Adrián Lozano González" userId="36ebbc06-a00a-4892-911d-480791d2cab8" providerId="ADAL" clId="{3C4726F6-DF2C-41E9-A7C2-49414A526945}" dt="2024-06-13T06:11:31.047" v="1329" actId="1076"/>
          <ac:cxnSpMkLst>
            <pc:docMk/>
            <pc:sldMk cId="3667712737" sldId="344"/>
            <ac:cxnSpMk id="35" creationId="{DC3BE957-BFB0-8B67-6E6F-9FE5FDA6F3D3}"/>
          </ac:cxnSpMkLst>
        </pc:cxnChg>
        <pc:cxnChg chg="add mod">
          <ac:chgData name="Adrián Lozano González" userId="36ebbc06-a00a-4892-911d-480791d2cab8" providerId="ADAL" clId="{3C4726F6-DF2C-41E9-A7C2-49414A526945}" dt="2024-06-13T06:01:07.756" v="1225" actId="1076"/>
          <ac:cxnSpMkLst>
            <pc:docMk/>
            <pc:sldMk cId="3667712737" sldId="344"/>
            <ac:cxnSpMk id="36" creationId="{9C0D697F-F9AE-722C-B3EA-5834A4C281F7}"/>
          </ac:cxnSpMkLst>
        </pc:cxnChg>
        <pc:cxnChg chg="add mod">
          <ac:chgData name="Adrián Lozano González" userId="36ebbc06-a00a-4892-911d-480791d2cab8" providerId="ADAL" clId="{3C4726F6-DF2C-41E9-A7C2-49414A526945}" dt="2024-06-13T06:01:20.858" v="1231" actId="1076"/>
          <ac:cxnSpMkLst>
            <pc:docMk/>
            <pc:sldMk cId="3667712737" sldId="344"/>
            <ac:cxnSpMk id="49" creationId="{6E574593-AE1B-E269-E811-D890C6016E82}"/>
          </ac:cxnSpMkLst>
        </pc:cxnChg>
        <pc:cxnChg chg="add mod">
          <ac:chgData name="Adrián Lozano González" userId="36ebbc06-a00a-4892-911d-480791d2cab8" providerId="ADAL" clId="{3C4726F6-DF2C-41E9-A7C2-49414A526945}" dt="2024-06-13T06:02:51.397" v="1277" actId="14100"/>
          <ac:cxnSpMkLst>
            <pc:docMk/>
            <pc:sldMk cId="3667712737" sldId="344"/>
            <ac:cxnSpMk id="55" creationId="{01C96B66-0874-3005-067B-AA797C5F1D75}"/>
          </ac:cxnSpMkLst>
        </pc:cxnChg>
        <pc:cxnChg chg="add mod">
          <ac:chgData name="Adrián Lozano González" userId="36ebbc06-a00a-4892-911d-480791d2cab8" providerId="ADAL" clId="{3C4726F6-DF2C-41E9-A7C2-49414A526945}" dt="2024-06-13T06:02:58.836" v="1281" actId="14100"/>
          <ac:cxnSpMkLst>
            <pc:docMk/>
            <pc:sldMk cId="3667712737" sldId="344"/>
            <ac:cxnSpMk id="58" creationId="{BA33C02C-C97D-2888-019C-99ED2D54819D}"/>
          </ac:cxnSpMkLst>
        </pc:cxnChg>
      </pc:sldChg>
      <pc:sldChg chg="modSp mod">
        <pc:chgData name="Adrián Lozano González" userId="36ebbc06-a00a-4892-911d-480791d2cab8" providerId="ADAL" clId="{3C4726F6-DF2C-41E9-A7C2-49414A526945}" dt="2024-06-13T06:30:20.469" v="1381" actId="20577"/>
        <pc:sldMkLst>
          <pc:docMk/>
          <pc:sldMk cId="2263738709" sldId="347"/>
        </pc:sldMkLst>
        <pc:spChg chg="mod">
          <ac:chgData name="Adrián Lozano González" userId="36ebbc06-a00a-4892-911d-480791d2cab8" providerId="ADAL" clId="{3C4726F6-DF2C-41E9-A7C2-49414A526945}" dt="2024-06-13T06:30:20.469" v="1381" actId="20577"/>
          <ac:spMkLst>
            <pc:docMk/>
            <pc:sldMk cId="2263738709" sldId="347"/>
            <ac:spMk id="3333" creationId="{00000000-0000-0000-0000-000000000000}"/>
          </ac:spMkLst>
        </pc:spChg>
      </pc:sldChg>
      <pc:sldChg chg="modSp mod">
        <pc:chgData name="Adrián Lozano González" userId="36ebbc06-a00a-4892-911d-480791d2cab8" providerId="ADAL" clId="{3C4726F6-DF2C-41E9-A7C2-49414A526945}" dt="2024-06-13T06:30:16.267" v="1379" actId="20577"/>
        <pc:sldMkLst>
          <pc:docMk/>
          <pc:sldMk cId="3057916631" sldId="348"/>
        </pc:sldMkLst>
        <pc:spChg chg="mod">
          <ac:chgData name="Adrián Lozano González" userId="36ebbc06-a00a-4892-911d-480791d2cab8" providerId="ADAL" clId="{3C4726F6-DF2C-41E9-A7C2-49414A526945}" dt="2024-06-13T06:30:16.267" v="1379" actId="20577"/>
          <ac:spMkLst>
            <pc:docMk/>
            <pc:sldMk cId="3057916631" sldId="348"/>
            <ac:spMk id="3333" creationId="{00000000-0000-0000-0000-000000000000}"/>
          </ac:spMkLst>
        </pc:spChg>
      </pc:sldChg>
      <pc:sldChg chg="modSp mod">
        <pc:chgData name="Adrián Lozano González" userId="36ebbc06-a00a-4892-911d-480791d2cab8" providerId="ADAL" clId="{3C4726F6-DF2C-41E9-A7C2-49414A526945}" dt="2024-06-13T06:59:33.917" v="1488" actId="5793"/>
        <pc:sldMkLst>
          <pc:docMk/>
          <pc:sldMk cId="75293420" sldId="349"/>
        </pc:sldMkLst>
        <pc:spChg chg="mod">
          <ac:chgData name="Adrián Lozano González" userId="36ebbc06-a00a-4892-911d-480791d2cab8" providerId="ADAL" clId="{3C4726F6-DF2C-41E9-A7C2-49414A526945}" dt="2024-06-13T06:59:33.917" v="1488" actId="5793"/>
          <ac:spMkLst>
            <pc:docMk/>
            <pc:sldMk cId="75293420" sldId="349"/>
            <ac:spMk id="3" creationId="{1A573585-A1DC-234B-F8A5-7E6A3B7A09B5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7" name="Google Shape;19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8" name="Google Shape;19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5" name="Google Shape;2625;ge38cc169c5_0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6" name="Google Shape;2626;ge38cc169c5_0_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8" name="Google Shape;3618;gb0b9f80189_0_19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9" name="Google Shape;3619;gb0b9f80189_0_19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8" name="Google Shape;3618;gb0b9f80189_0_19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9" name="Google Shape;3619;gb0b9f80189_0_19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27498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8" name="Google Shape;3618;gb0b9f80189_0_19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9" name="Google Shape;3619;gb0b9f80189_0_19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68657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9" name="Google Shape;2619;gad1506d47a_0_1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0" name="Google Shape;2620;gad1506d47a_0_1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49719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5" name="Google Shape;2295;ga266271319_0_13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6" name="Google Shape;2296;ga266271319_0_13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61357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0" name="Google Shape;3330;ga266271319_6_7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1" name="Google Shape;3331;ga266271319_6_7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95279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0" name="Google Shape;3330;ga266271319_6_7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1" name="Google Shape;3331;ga266271319_6_7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70893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0" name="Google Shape;3330;ga266271319_6_7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1" name="Google Shape;3331;ga266271319_6_7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4040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5" name="Google Shape;2295;ga266271319_0_13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6" name="Google Shape;2296;ga266271319_0_13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537930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6" name="Google Shape;2266;ge3781fef0c_4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7" name="Google Shape;2267;ge3781fef0c_4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0" name="Google Shape;3330;ga266271319_6_7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1" name="Google Shape;3331;ga266271319_6_7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08741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7" name="Google Shape;2347;ga266271319_0_7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8" name="Google Shape;2348;ga266271319_0_7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3" name="Google Shape;2423;ge3a2340be3_1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4" name="Google Shape;2424;ge3a2340be3_1_1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3" name="Google Shape;2433;ge29b6d347e_0_28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4" name="Google Shape;2434;ge29b6d347e_0_28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5" name="Google Shape;2295;ga266271319_0_13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6" name="Google Shape;2296;ga266271319_0_13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9" name="Google Shape;2619;gad1506d47a_0_1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0" name="Google Shape;2620;gad1506d47a_0_1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3" name="Google Shape;2713;ge29b6d347e_0_26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4" name="Google Shape;2714;ge29b6d347e_0_26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9" name="Google Shape;2619;gad1506d47a_0_1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0" name="Google Shape;2620;gad1506d47a_0_1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99923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2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3847808" y="2255296"/>
            <a:ext cx="5296153" cy="2888254"/>
          </a:xfrm>
          <a:custGeom>
            <a:avLst/>
            <a:gdLst/>
            <a:ahLst/>
            <a:cxnLst/>
            <a:rect l="l" t="t" r="r" b="b"/>
            <a:pathLst>
              <a:path w="41598" h="22685" extrusionOk="0">
                <a:moveTo>
                  <a:pt x="41598" y="1"/>
                </a:moveTo>
                <a:cubicBezTo>
                  <a:pt x="39765" y="1111"/>
                  <a:pt x="38641" y="3300"/>
                  <a:pt x="39266" y="6321"/>
                </a:cubicBezTo>
                <a:cubicBezTo>
                  <a:pt x="39974" y="10290"/>
                  <a:pt x="38188" y="13312"/>
                  <a:pt x="35318" y="14458"/>
                </a:cubicBezTo>
                <a:cubicBezTo>
                  <a:pt x="34549" y="14779"/>
                  <a:pt x="33860" y="14914"/>
                  <a:pt x="33222" y="14914"/>
                </a:cubicBezTo>
                <a:cubicBezTo>
                  <a:pt x="30892" y="14914"/>
                  <a:pt x="29251" y="13115"/>
                  <a:pt x="26930" y="12033"/>
                </a:cubicBezTo>
                <a:cubicBezTo>
                  <a:pt x="25584" y="11430"/>
                  <a:pt x="24543" y="11099"/>
                  <a:pt x="23605" y="11099"/>
                </a:cubicBezTo>
                <a:cubicBezTo>
                  <a:pt x="22117" y="11099"/>
                  <a:pt x="20889" y="11934"/>
                  <a:pt x="19110" y="13842"/>
                </a:cubicBezTo>
                <a:cubicBezTo>
                  <a:pt x="16350" y="16806"/>
                  <a:pt x="15516" y="17779"/>
                  <a:pt x="13607" y="17779"/>
                </a:cubicBezTo>
                <a:cubicBezTo>
                  <a:pt x="13019" y="17779"/>
                  <a:pt x="12328" y="17686"/>
                  <a:pt x="11448" y="17531"/>
                </a:cubicBezTo>
                <a:cubicBezTo>
                  <a:pt x="10228" y="17317"/>
                  <a:pt x="9072" y="17204"/>
                  <a:pt x="7996" y="17204"/>
                </a:cubicBezTo>
                <a:cubicBezTo>
                  <a:pt x="3919" y="17204"/>
                  <a:pt x="984" y="18826"/>
                  <a:pt x="0" y="22685"/>
                </a:cubicBezTo>
                <a:lnTo>
                  <a:pt x="41598" y="22685"/>
                </a:lnTo>
                <a:lnTo>
                  <a:pt x="41598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0" y="-1560"/>
            <a:ext cx="5114217" cy="3948575"/>
          </a:xfrm>
          <a:custGeom>
            <a:avLst/>
            <a:gdLst/>
            <a:ahLst/>
            <a:cxnLst/>
            <a:rect l="l" t="t" r="r" b="b"/>
            <a:pathLst>
              <a:path w="40169" h="31013" extrusionOk="0">
                <a:moveTo>
                  <a:pt x="117" y="0"/>
                </a:moveTo>
                <a:cubicBezTo>
                  <a:pt x="78" y="31"/>
                  <a:pt x="40" y="61"/>
                  <a:pt x="0" y="92"/>
                </a:cubicBezTo>
                <a:lnTo>
                  <a:pt x="0" y="31012"/>
                </a:lnTo>
                <a:cubicBezTo>
                  <a:pt x="2676" y="30041"/>
                  <a:pt x="4422" y="27266"/>
                  <a:pt x="3092" y="23514"/>
                </a:cubicBezTo>
                <a:cubicBezTo>
                  <a:pt x="1851" y="19677"/>
                  <a:pt x="3211" y="16441"/>
                  <a:pt x="5898" y="14916"/>
                </a:cubicBezTo>
                <a:cubicBezTo>
                  <a:pt x="6853" y="14354"/>
                  <a:pt x="7713" y="14138"/>
                  <a:pt x="8527" y="14138"/>
                </a:cubicBezTo>
                <a:cubicBezTo>
                  <a:pt x="10563" y="14138"/>
                  <a:pt x="12312" y="15491"/>
                  <a:pt x="14538" y="16179"/>
                </a:cubicBezTo>
                <a:cubicBezTo>
                  <a:pt x="15658" y="16507"/>
                  <a:pt x="16566" y="16693"/>
                  <a:pt x="17356" y="16693"/>
                </a:cubicBezTo>
                <a:cubicBezTo>
                  <a:pt x="19151" y="16693"/>
                  <a:pt x="20339" y="15737"/>
                  <a:pt x="22039" y="13324"/>
                </a:cubicBezTo>
                <a:cubicBezTo>
                  <a:pt x="24815" y="9385"/>
                  <a:pt x="25269" y="8608"/>
                  <a:pt x="28182" y="8608"/>
                </a:cubicBezTo>
                <a:cubicBezTo>
                  <a:pt x="28472" y="8608"/>
                  <a:pt x="28786" y="8615"/>
                  <a:pt x="29129" y="8629"/>
                </a:cubicBezTo>
                <a:cubicBezTo>
                  <a:pt x="29442" y="8640"/>
                  <a:pt x="29750" y="8646"/>
                  <a:pt x="30053" y="8646"/>
                </a:cubicBezTo>
                <a:cubicBezTo>
                  <a:pt x="36185" y="8646"/>
                  <a:pt x="40168" y="6173"/>
                  <a:pt x="39817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272843" y="201005"/>
            <a:ext cx="1161905" cy="1077501"/>
            <a:chOff x="272843" y="201005"/>
            <a:chExt cx="1161905" cy="1077501"/>
          </a:xfrm>
        </p:grpSpPr>
        <p:sp>
          <p:nvSpPr>
            <p:cNvPr id="12" name="Google Shape;12;p2"/>
            <p:cNvSpPr/>
            <p:nvPr/>
          </p:nvSpPr>
          <p:spPr>
            <a:xfrm>
              <a:off x="1286422" y="538909"/>
              <a:ext cx="63786" cy="63787"/>
            </a:xfrm>
            <a:custGeom>
              <a:avLst/>
              <a:gdLst/>
              <a:ahLst/>
              <a:cxnLst/>
              <a:rect l="l" t="t" r="r" b="b"/>
              <a:pathLst>
                <a:path w="501" h="501" extrusionOk="0">
                  <a:moveTo>
                    <a:pt x="250" y="0"/>
                  </a:moveTo>
                  <a:cubicBezTo>
                    <a:pt x="112" y="0"/>
                    <a:pt x="0" y="112"/>
                    <a:pt x="0" y="250"/>
                  </a:cubicBezTo>
                  <a:cubicBezTo>
                    <a:pt x="0" y="389"/>
                    <a:pt x="112" y="501"/>
                    <a:pt x="250" y="501"/>
                  </a:cubicBezTo>
                  <a:cubicBezTo>
                    <a:pt x="389" y="501"/>
                    <a:pt x="501" y="389"/>
                    <a:pt x="501" y="250"/>
                  </a:cubicBezTo>
                  <a:cubicBezTo>
                    <a:pt x="501" y="112"/>
                    <a:pt x="389" y="0"/>
                    <a:pt x="2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1201883" y="369957"/>
              <a:ext cx="63913" cy="63915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1" y="0"/>
                  </a:moveTo>
                  <a:cubicBezTo>
                    <a:pt x="112" y="0"/>
                    <a:pt x="1" y="112"/>
                    <a:pt x="1" y="251"/>
                  </a:cubicBezTo>
                  <a:cubicBezTo>
                    <a:pt x="1" y="389"/>
                    <a:pt x="112" y="501"/>
                    <a:pt x="251" y="501"/>
                  </a:cubicBezTo>
                  <a:cubicBezTo>
                    <a:pt x="389" y="501"/>
                    <a:pt x="501" y="389"/>
                    <a:pt x="501" y="251"/>
                  </a:cubicBezTo>
                  <a:cubicBezTo>
                    <a:pt x="501" y="112"/>
                    <a:pt x="389" y="0"/>
                    <a:pt x="2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1286422" y="876686"/>
              <a:ext cx="63786" cy="63915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0" y="1"/>
                  </a:moveTo>
                  <a:cubicBezTo>
                    <a:pt x="112" y="1"/>
                    <a:pt x="0" y="113"/>
                    <a:pt x="0" y="251"/>
                  </a:cubicBezTo>
                  <a:cubicBezTo>
                    <a:pt x="0" y="389"/>
                    <a:pt x="112" y="502"/>
                    <a:pt x="250" y="502"/>
                  </a:cubicBezTo>
                  <a:cubicBezTo>
                    <a:pt x="389" y="502"/>
                    <a:pt x="501" y="389"/>
                    <a:pt x="501" y="251"/>
                  </a:cubicBezTo>
                  <a:cubicBezTo>
                    <a:pt x="501" y="113"/>
                    <a:pt x="389" y="1"/>
                    <a:pt x="2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1370834" y="707734"/>
              <a:ext cx="63913" cy="63915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1" y="1"/>
                  </a:moveTo>
                  <a:cubicBezTo>
                    <a:pt x="113" y="1"/>
                    <a:pt x="0" y="113"/>
                    <a:pt x="0" y="251"/>
                  </a:cubicBezTo>
                  <a:cubicBezTo>
                    <a:pt x="0" y="389"/>
                    <a:pt x="113" y="502"/>
                    <a:pt x="251" y="502"/>
                  </a:cubicBezTo>
                  <a:cubicBezTo>
                    <a:pt x="389" y="502"/>
                    <a:pt x="501" y="389"/>
                    <a:pt x="501" y="251"/>
                  </a:cubicBezTo>
                  <a:cubicBezTo>
                    <a:pt x="501" y="113"/>
                    <a:pt x="389" y="1"/>
                    <a:pt x="2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948392" y="201514"/>
              <a:ext cx="64041" cy="63405"/>
            </a:xfrm>
            <a:custGeom>
              <a:avLst/>
              <a:gdLst/>
              <a:ahLst/>
              <a:cxnLst/>
              <a:rect l="l" t="t" r="r" b="b"/>
              <a:pathLst>
                <a:path w="503" h="498" extrusionOk="0">
                  <a:moveTo>
                    <a:pt x="230" y="0"/>
                  </a:moveTo>
                  <a:cubicBezTo>
                    <a:pt x="102" y="12"/>
                    <a:pt x="1" y="116"/>
                    <a:pt x="1" y="247"/>
                  </a:cubicBezTo>
                  <a:cubicBezTo>
                    <a:pt x="1" y="385"/>
                    <a:pt x="114" y="497"/>
                    <a:pt x="252" y="497"/>
                  </a:cubicBezTo>
                  <a:cubicBezTo>
                    <a:pt x="390" y="497"/>
                    <a:pt x="502" y="385"/>
                    <a:pt x="502" y="247"/>
                  </a:cubicBezTo>
                  <a:cubicBezTo>
                    <a:pt x="502" y="180"/>
                    <a:pt x="475" y="120"/>
                    <a:pt x="433" y="75"/>
                  </a:cubicBezTo>
                  <a:cubicBezTo>
                    <a:pt x="366" y="49"/>
                    <a:pt x="298" y="24"/>
                    <a:pt x="2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948392" y="538909"/>
              <a:ext cx="64041" cy="63787"/>
            </a:xfrm>
            <a:custGeom>
              <a:avLst/>
              <a:gdLst/>
              <a:ahLst/>
              <a:cxnLst/>
              <a:rect l="l" t="t" r="r" b="b"/>
              <a:pathLst>
                <a:path w="503" h="501" extrusionOk="0">
                  <a:moveTo>
                    <a:pt x="252" y="0"/>
                  </a:moveTo>
                  <a:cubicBezTo>
                    <a:pt x="114" y="0"/>
                    <a:pt x="1" y="112"/>
                    <a:pt x="1" y="250"/>
                  </a:cubicBezTo>
                  <a:cubicBezTo>
                    <a:pt x="1" y="389"/>
                    <a:pt x="114" y="501"/>
                    <a:pt x="252" y="501"/>
                  </a:cubicBezTo>
                  <a:cubicBezTo>
                    <a:pt x="390" y="501"/>
                    <a:pt x="502" y="389"/>
                    <a:pt x="502" y="250"/>
                  </a:cubicBezTo>
                  <a:cubicBezTo>
                    <a:pt x="502" y="112"/>
                    <a:pt x="390" y="0"/>
                    <a:pt x="2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1032932" y="369957"/>
              <a:ext cx="63913" cy="63915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1" y="0"/>
                  </a:moveTo>
                  <a:cubicBezTo>
                    <a:pt x="113" y="0"/>
                    <a:pt x="1" y="112"/>
                    <a:pt x="1" y="251"/>
                  </a:cubicBezTo>
                  <a:cubicBezTo>
                    <a:pt x="1" y="389"/>
                    <a:pt x="113" y="501"/>
                    <a:pt x="251" y="501"/>
                  </a:cubicBezTo>
                  <a:cubicBezTo>
                    <a:pt x="389" y="501"/>
                    <a:pt x="502" y="389"/>
                    <a:pt x="502" y="251"/>
                  </a:cubicBezTo>
                  <a:cubicBezTo>
                    <a:pt x="502" y="112"/>
                    <a:pt x="389" y="0"/>
                    <a:pt x="2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863981" y="369957"/>
              <a:ext cx="63913" cy="63915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1" y="0"/>
                  </a:moveTo>
                  <a:cubicBezTo>
                    <a:pt x="113" y="0"/>
                    <a:pt x="0" y="112"/>
                    <a:pt x="0" y="251"/>
                  </a:cubicBezTo>
                  <a:cubicBezTo>
                    <a:pt x="0" y="389"/>
                    <a:pt x="113" y="501"/>
                    <a:pt x="251" y="501"/>
                  </a:cubicBezTo>
                  <a:cubicBezTo>
                    <a:pt x="390" y="501"/>
                    <a:pt x="502" y="389"/>
                    <a:pt x="502" y="251"/>
                  </a:cubicBezTo>
                  <a:cubicBezTo>
                    <a:pt x="502" y="112"/>
                    <a:pt x="390" y="0"/>
                    <a:pt x="2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17471" y="876686"/>
              <a:ext cx="63913" cy="63915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1" y="1"/>
                  </a:moveTo>
                  <a:cubicBezTo>
                    <a:pt x="112" y="1"/>
                    <a:pt x="0" y="113"/>
                    <a:pt x="0" y="251"/>
                  </a:cubicBezTo>
                  <a:cubicBezTo>
                    <a:pt x="0" y="389"/>
                    <a:pt x="112" y="502"/>
                    <a:pt x="251" y="502"/>
                  </a:cubicBezTo>
                  <a:cubicBezTo>
                    <a:pt x="389" y="502"/>
                    <a:pt x="501" y="389"/>
                    <a:pt x="501" y="251"/>
                  </a:cubicBezTo>
                  <a:cubicBezTo>
                    <a:pt x="501" y="113"/>
                    <a:pt x="389" y="1"/>
                    <a:pt x="2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48392" y="876686"/>
              <a:ext cx="64041" cy="63915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14" y="1"/>
                    <a:pt x="1" y="113"/>
                    <a:pt x="1" y="251"/>
                  </a:cubicBezTo>
                  <a:cubicBezTo>
                    <a:pt x="1" y="389"/>
                    <a:pt x="114" y="502"/>
                    <a:pt x="252" y="502"/>
                  </a:cubicBezTo>
                  <a:cubicBezTo>
                    <a:pt x="390" y="502"/>
                    <a:pt x="502" y="389"/>
                    <a:pt x="502" y="251"/>
                  </a:cubicBezTo>
                  <a:cubicBezTo>
                    <a:pt x="502" y="113"/>
                    <a:pt x="390" y="1"/>
                    <a:pt x="25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1201883" y="707734"/>
              <a:ext cx="63913" cy="63915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1" y="1"/>
                  </a:moveTo>
                  <a:cubicBezTo>
                    <a:pt x="112" y="1"/>
                    <a:pt x="1" y="113"/>
                    <a:pt x="1" y="251"/>
                  </a:cubicBezTo>
                  <a:cubicBezTo>
                    <a:pt x="1" y="389"/>
                    <a:pt x="112" y="502"/>
                    <a:pt x="251" y="502"/>
                  </a:cubicBezTo>
                  <a:cubicBezTo>
                    <a:pt x="389" y="502"/>
                    <a:pt x="501" y="389"/>
                    <a:pt x="501" y="251"/>
                  </a:cubicBezTo>
                  <a:cubicBezTo>
                    <a:pt x="501" y="113"/>
                    <a:pt x="389" y="1"/>
                    <a:pt x="2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1032932" y="707734"/>
              <a:ext cx="63913" cy="63915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1" y="1"/>
                  </a:moveTo>
                  <a:cubicBezTo>
                    <a:pt x="113" y="1"/>
                    <a:pt x="1" y="113"/>
                    <a:pt x="1" y="251"/>
                  </a:cubicBezTo>
                  <a:cubicBezTo>
                    <a:pt x="1" y="389"/>
                    <a:pt x="113" y="502"/>
                    <a:pt x="251" y="502"/>
                  </a:cubicBezTo>
                  <a:cubicBezTo>
                    <a:pt x="389" y="502"/>
                    <a:pt x="502" y="389"/>
                    <a:pt x="502" y="251"/>
                  </a:cubicBezTo>
                  <a:cubicBezTo>
                    <a:pt x="502" y="113"/>
                    <a:pt x="389" y="1"/>
                    <a:pt x="2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1117471" y="538909"/>
              <a:ext cx="63913" cy="63787"/>
            </a:xfrm>
            <a:custGeom>
              <a:avLst/>
              <a:gdLst/>
              <a:ahLst/>
              <a:cxnLst/>
              <a:rect l="l" t="t" r="r" b="b"/>
              <a:pathLst>
                <a:path w="502" h="501" extrusionOk="0">
                  <a:moveTo>
                    <a:pt x="251" y="0"/>
                  </a:moveTo>
                  <a:cubicBezTo>
                    <a:pt x="112" y="0"/>
                    <a:pt x="0" y="112"/>
                    <a:pt x="0" y="250"/>
                  </a:cubicBezTo>
                  <a:cubicBezTo>
                    <a:pt x="0" y="389"/>
                    <a:pt x="112" y="501"/>
                    <a:pt x="251" y="501"/>
                  </a:cubicBezTo>
                  <a:cubicBezTo>
                    <a:pt x="389" y="501"/>
                    <a:pt x="501" y="389"/>
                    <a:pt x="501" y="250"/>
                  </a:cubicBezTo>
                  <a:cubicBezTo>
                    <a:pt x="501" y="112"/>
                    <a:pt x="389" y="0"/>
                    <a:pt x="2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1117471" y="1214591"/>
              <a:ext cx="63913" cy="63915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1" y="0"/>
                  </a:moveTo>
                  <a:cubicBezTo>
                    <a:pt x="112" y="0"/>
                    <a:pt x="0" y="113"/>
                    <a:pt x="0" y="251"/>
                  </a:cubicBezTo>
                  <a:cubicBezTo>
                    <a:pt x="0" y="389"/>
                    <a:pt x="112" y="501"/>
                    <a:pt x="251" y="501"/>
                  </a:cubicBezTo>
                  <a:cubicBezTo>
                    <a:pt x="389" y="501"/>
                    <a:pt x="501" y="389"/>
                    <a:pt x="501" y="251"/>
                  </a:cubicBezTo>
                  <a:cubicBezTo>
                    <a:pt x="501" y="113"/>
                    <a:pt x="389" y="0"/>
                    <a:pt x="2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948392" y="1214591"/>
              <a:ext cx="64041" cy="63915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0"/>
                  </a:moveTo>
                  <a:cubicBezTo>
                    <a:pt x="114" y="0"/>
                    <a:pt x="1" y="113"/>
                    <a:pt x="1" y="251"/>
                  </a:cubicBezTo>
                  <a:cubicBezTo>
                    <a:pt x="1" y="389"/>
                    <a:pt x="114" y="501"/>
                    <a:pt x="252" y="501"/>
                  </a:cubicBezTo>
                  <a:cubicBezTo>
                    <a:pt x="390" y="501"/>
                    <a:pt x="502" y="389"/>
                    <a:pt x="502" y="251"/>
                  </a:cubicBezTo>
                  <a:cubicBezTo>
                    <a:pt x="502" y="113"/>
                    <a:pt x="390" y="0"/>
                    <a:pt x="2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1201883" y="1045639"/>
              <a:ext cx="63913" cy="63915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1" y="0"/>
                  </a:moveTo>
                  <a:cubicBezTo>
                    <a:pt x="112" y="0"/>
                    <a:pt x="1" y="113"/>
                    <a:pt x="1" y="251"/>
                  </a:cubicBezTo>
                  <a:cubicBezTo>
                    <a:pt x="1" y="390"/>
                    <a:pt x="112" y="501"/>
                    <a:pt x="251" y="501"/>
                  </a:cubicBezTo>
                  <a:cubicBezTo>
                    <a:pt x="389" y="501"/>
                    <a:pt x="501" y="390"/>
                    <a:pt x="501" y="251"/>
                  </a:cubicBezTo>
                  <a:cubicBezTo>
                    <a:pt x="501" y="113"/>
                    <a:pt x="389" y="0"/>
                    <a:pt x="2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1032932" y="1045639"/>
              <a:ext cx="63913" cy="63915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1" y="0"/>
                  </a:moveTo>
                  <a:cubicBezTo>
                    <a:pt x="113" y="0"/>
                    <a:pt x="1" y="113"/>
                    <a:pt x="1" y="251"/>
                  </a:cubicBezTo>
                  <a:cubicBezTo>
                    <a:pt x="1" y="390"/>
                    <a:pt x="113" y="501"/>
                    <a:pt x="251" y="501"/>
                  </a:cubicBezTo>
                  <a:cubicBezTo>
                    <a:pt x="389" y="501"/>
                    <a:pt x="502" y="390"/>
                    <a:pt x="502" y="251"/>
                  </a:cubicBezTo>
                  <a:cubicBezTo>
                    <a:pt x="502" y="113"/>
                    <a:pt x="389" y="0"/>
                    <a:pt x="2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779569" y="201005"/>
              <a:ext cx="63786" cy="63915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1" y="0"/>
                  </a:moveTo>
                  <a:cubicBezTo>
                    <a:pt x="112" y="0"/>
                    <a:pt x="1" y="113"/>
                    <a:pt x="1" y="251"/>
                  </a:cubicBezTo>
                  <a:cubicBezTo>
                    <a:pt x="1" y="389"/>
                    <a:pt x="112" y="501"/>
                    <a:pt x="251" y="501"/>
                  </a:cubicBezTo>
                  <a:cubicBezTo>
                    <a:pt x="389" y="501"/>
                    <a:pt x="501" y="389"/>
                    <a:pt x="501" y="251"/>
                  </a:cubicBezTo>
                  <a:cubicBezTo>
                    <a:pt x="501" y="113"/>
                    <a:pt x="389" y="0"/>
                    <a:pt x="2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610618" y="201005"/>
              <a:ext cx="63913" cy="63915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1" y="0"/>
                  </a:moveTo>
                  <a:cubicBezTo>
                    <a:pt x="112" y="0"/>
                    <a:pt x="1" y="113"/>
                    <a:pt x="1" y="251"/>
                  </a:cubicBezTo>
                  <a:cubicBezTo>
                    <a:pt x="1" y="389"/>
                    <a:pt x="112" y="501"/>
                    <a:pt x="251" y="501"/>
                  </a:cubicBezTo>
                  <a:cubicBezTo>
                    <a:pt x="389" y="501"/>
                    <a:pt x="502" y="389"/>
                    <a:pt x="502" y="251"/>
                  </a:cubicBezTo>
                  <a:cubicBezTo>
                    <a:pt x="502" y="113"/>
                    <a:pt x="389" y="0"/>
                    <a:pt x="2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779569" y="538909"/>
              <a:ext cx="63786" cy="63787"/>
            </a:xfrm>
            <a:custGeom>
              <a:avLst/>
              <a:gdLst/>
              <a:ahLst/>
              <a:cxnLst/>
              <a:rect l="l" t="t" r="r" b="b"/>
              <a:pathLst>
                <a:path w="501" h="501" extrusionOk="0">
                  <a:moveTo>
                    <a:pt x="251" y="0"/>
                  </a:moveTo>
                  <a:cubicBezTo>
                    <a:pt x="112" y="0"/>
                    <a:pt x="1" y="112"/>
                    <a:pt x="1" y="250"/>
                  </a:cubicBezTo>
                  <a:cubicBezTo>
                    <a:pt x="1" y="389"/>
                    <a:pt x="112" y="501"/>
                    <a:pt x="251" y="501"/>
                  </a:cubicBezTo>
                  <a:cubicBezTo>
                    <a:pt x="389" y="501"/>
                    <a:pt x="501" y="389"/>
                    <a:pt x="501" y="250"/>
                  </a:cubicBezTo>
                  <a:cubicBezTo>
                    <a:pt x="501" y="112"/>
                    <a:pt x="389" y="0"/>
                    <a:pt x="2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610618" y="538909"/>
              <a:ext cx="63913" cy="63787"/>
            </a:xfrm>
            <a:custGeom>
              <a:avLst/>
              <a:gdLst/>
              <a:ahLst/>
              <a:cxnLst/>
              <a:rect l="l" t="t" r="r" b="b"/>
              <a:pathLst>
                <a:path w="502" h="501" extrusionOk="0">
                  <a:moveTo>
                    <a:pt x="251" y="0"/>
                  </a:moveTo>
                  <a:cubicBezTo>
                    <a:pt x="112" y="0"/>
                    <a:pt x="1" y="112"/>
                    <a:pt x="1" y="250"/>
                  </a:cubicBezTo>
                  <a:cubicBezTo>
                    <a:pt x="1" y="389"/>
                    <a:pt x="112" y="501"/>
                    <a:pt x="251" y="501"/>
                  </a:cubicBezTo>
                  <a:cubicBezTo>
                    <a:pt x="389" y="501"/>
                    <a:pt x="502" y="389"/>
                    <a:pt x="502" y="250"/>
                  </a:cubicBezTo>
                  <a:cubicBezTo>
                    <a:pt x="502" y="112"/>
                    <a:pt x="389" y="0"/>
                    <a:pt x="2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5157" y="369957"/>
              <a:ext cx="63913" cy="63915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1" y="0"/>
                  </a:moveTo>
                  <a:cubicBezTo>
                    <a:pt x="112" y="0"/>
                    <a:pt x="0" y="112"/>
                    <a:pt x="0" y="251"/>
                  </a:cubicBezTo>
                  <a:cubicBezTo>
                    <a:pt x="0" y="389"/>
                    <a:pt x="112" y="501"/>
                    <a:pt x="251" y="501"/>
                  </a:cubicBezTo>
                  <a:cubicBezTo>
                    <a:pt x="389" y="501"/>
                    <a:pt x="501" y="389"/>
                    <a:pt x="501" y="251"/>
                  </a:cubicBezTo>
                  <a:cubicBezTo>
                    <a:pt x="501" y="112"/>
                    <a:pt x="389" y="0"/>
                    <a:pt x="2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779569" y="876686"/>
              <a:ext cx="63786" cy="63915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1" y="1"/>
                  </a:moveTo>
                  <a:cubicBezTo>
                    <a:pt x="112" y="1"/>
                    <a:pt x="1" y="113"/>
                    <a:pt x="1" y="251"/>
                  </a:cubicBezTo>
                  <a:cubicBezTo>
                    <a:pt x="1" y="389"/>
                    <a:pt x="112" y="502"/>
                    <a:pt x="251" y="502"/>
                  </a:cubicBezTo>
                  <a:cubicBezTo>
                    <a:pt x="389" y="502"/>
                    <a:pt x="501" y="389"/>
                    <a:pt x="501" y="251"/>
                  </a:cubicBezTo>
                  <a:cubicBezTo>
                    <a:pt x="501" y="113"/>
                    <a:pt x="389" y="1"/>
                    <a:pt x="2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610618" y="876686"/>
              <a:ext cx="63913" cy="63915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1" y="1"/>
                  </a:moveTo>
                  <a:cubicBezTo>
                    <a:pt x="112" y="1"/>
                    <a:pt x="1" y="113"/>
                    <a:pt x="1" y="251"/>
                  </a:cubicBezTo>
                  <a:cubicBezTo>
                    <a:pt x="1" y="389"/>
                    <a:pt x="112" y="502"/>
                    <a:pt x="251" y="502"/>
                  </a:cubicBezTo>
                  <a:cubicBezTo>
                    <a:pt x="389" y="502"/>
                    <a:pt x="502" y="389"/>
                    <a:pt x="502" y="251"/>
                  </a:cubicBezTo>
                  <a:cubicBezTo>
                    <a:pt x="502" y="113"/>
                    <a:pt x="389" y="1"/>
                    <a:pt x="2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863981" y="707734"/>
              <a:ext cx="63913" cy="63915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1" y="1"/>
                  </a:moveTo>
                  <a:cubicBezTo>
                    <a:pt x="113" y="1"/>
                    <a:pt x="0" y="113"/>
                    <a:pt x="0" y="251"/>
                  </a:cubicBezTo>
                  <a:cubicBezTo>
                    <a:pt x="0" y="389"/>
                    <a:pt x="113" y="502"/>
                    <a:pt x="251" y="502"/>
                  </a:cubicBezTo>
                  <a:cubicBezTo>
                    <a:pt x="390" y="502"/>
                    <a:pt x="502" y="389"/>
                    <a:pt x="502" y="251"/>
                  </a:cubicBezTo>
                  <a:cubicBezTo>
                    <a:pt x="502" y="113"/>
                    <a:pt x="390" y="1"/>
                    <a:pt x="2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695157" y="707734"/>
              <a:ext cx="63913" cy="63915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1" y="1"/>
                  </a:moveTo>
                  <a:cubicBezTo>
                    <a:pt x="112" y="1"/>
                    <a:pt x="0" y="113"/>
                    <a:pt x="0" y="251"/>
                  </a:cubicBezTo>
                  <a:cubicBezTo>
                    <a:pt x="0" y="389"/>
                    <a:pt x="112" y="502"/>
                    <a:pt x="251" y="502"/>
                  </a:cubicBezTo>
                  <a:cubicBezTo>
                    <a:pt x="389" y="502"/>
                    <a:pt x="501" y="389"/>
                    <a:pt x="501" y="251"/>
                  </a:cubicBezTo>
                  <a:cubicBezTo>
                    <a:pt x="501" y="113"/>
                    <a:pt x="389" y="1"/>
                    <a:pt x="2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779569" y="1214591"/>
              <a:ext cx="63786" cy="63915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1" y="0"/>
                  </a:moveTo>
                  <a:cubicBezTo>
                    <a:pt x="112" y="0"/>
                    <a:pt x="1" y="113"/>
                    <a:pt x="1" y="251"/>
                  </a:cubicBezTo>
                  <a:cubicBezTo>
                    <a:pt x="1" y="389"/>
                    <a:pt x="112" y="501"/>
                    <a:pt x="251" y="501"/>
                  </a:cubicBezTo>
                  <a:cubicBezTo>
                    <a:pt x="389" y="501"/>
                    <a:pt x="501" y="389"/>
                    <a:pt x="501" y="251"/>
                  </a:cubicBezTo>
                  <a:cubicBezTo>
                    <a:pt x="501" y="113"/>
                    <a:pt x="389" y="0"/>
                    <a:pt x="2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610618" y="1214591"/>
              <a:ext cx="63913" cy="63915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1" y="0"/>
                  </a:moveTo>
                  <a:cubicBezTo>
                    <a:pt x="112" y="0"/>
                    <a:pt x="1" y="113"/>
                    <a:pt x="1" y="251"/>
                  </a:cubicBezTo>
                  <a:cubicBezTo>
                    <a:pt x="1" y="389"/>
                    <a:pt x="112" y="501"/>
                    <a:pt x="251" y="501"/>
                  </a:cubicBezTo>
                  <a:cubicBezTo>
                    <a:pt x="389" y="501"/>
                    <a:pt x="502" y="389"/>
                    <a:pt x="502" y="251"/>
                  </a:cubicBezTo>
                  <a:cubicBezTo>
                    <a:pt x="502" y="113"/>
                    <a:pt x="389" y="0"/>
                    <a:pt x="2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863981" y="1045639"/>
              <a:ext cx="63913" cy="63915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1" y="0"/>
                  </a:moveTo>
                  <a:cubicBezTo>
                    <a:pt x="113" y="0"/>
                    <a:pt x="0" y="113"/>
                    <a:pt x="0" y="251"/>
                  </a:cubicBezTo>
                  <a:cubicBezTo>
                    <a:pt x="0" y="390"/>
                    <a:pt x="113" y="501"/>
                    <a:pt x="251" y="501"/>
                  </a:cubicBezTo>
                  <a:cubicBezTo>
                    <a:pt x="390" y="501"/>
                    <a:pt x="502" y="390"/>
                    <a:pt x="502" y="251"/>
                  </a:cubicBezTo>
                  <a:cubicBezTo>
                    <a:pt x="502" y="113"/>
                    <a:pt x="390" y="0"/>
                    <a:pt x="2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695157" y="1045639"/>
              <a:ext cx="63913" cy="63915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1" y="0"/>
                  </a:moveTo>
                  <a:cubicBezTo>
                    <a:pt x="112" y="0"/>
                    <a:pt x="0" y="113"/>
                    <a:pt x="0" y="251"/>
                  </a:cubicBezTo>
                  <a:cubicBezTo>
                    <a:pt x="0" y="390"/>
                    <a:pt x="112" y="501"/>
                    <a:pt x="251" y="501"/>
                  </a:cubicBezTo>
                  <a:cubicBezTo>
                    <a:pt x="389" y="501"/>
                    <a:pt x="501" y="390"/>
                    <a:pt x="501" y="251"/>
                  </a:cubicBezTo>
                  <a:cubicBezTo>
                    <a:pt x="501" y="113"/>
                    <a:pt x="389" y="0"/>
                    <a:pt x="2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441666" y="538909"/>
              <a:ext cx="63913" cy="63787"/>
            </a:xfrm>
            <a:custGeom>
              <a:avLst/>
              <a:gdLst/>
              <a:ahLst/>
              <a:cxnLst/>
              <a:rect l="l" t="t" r="r" b="b"/>
              <a:pathLst>
                <a:path w="502" h="501" extrusionOk="0">
                  <a:moveTo>
                    <a:pt x="251" y="0"/>
                  </a:moveTo>
                  <a:cubicBezTo>
                    <a:pt x="113" y="0"/>
                    <a:pt x="0" y="112"/>
                    <a:pt x="0" y="250"/>
                  </a:cubicBezTo>
                  <a:cubicBezTo>
                    <a:pt x="0" y="389"/>
                    <a:pt x="113" y="501"/>
                    <a:pt x="251" y="501"/>
                  </a:cubicBezTo>
                  <a:cubicBezTo>
                    <a:pt x="390" y="501"/>
                    <a:pt x="502" y="389"/>
                    <a:pt x="502" y="250"/>
                  </a:cubicBezTo>
                  <a:cubicBezTo>
                    <a:pt x="502" y="112"/>
                    <a:pt x="390" y="0"/>
                    <a:pt x="2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526078" y="369957"/>
              <a:ext cx="64041" cy="63915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0"/>
                  </a:moveTo>
                  <a:cubicBezTo>
                    <a:pt x="114" y="0"/>
                    <a:pt x="1" y="112"/>
                    <a:pt x="1" y="251"/>
                  </a:cubicBezTo>
                  <a:cubicBezTo>
                    <a:pt x="1" y="389"/>
                    <a:pt x="114" y="501"/>
                    <a:pt x="252" y="501"/>
                  </a:cubicBezTo>
                  <a:cubicBezTo>
                    <a:pt x="389" y="501"/>
                    <a:pt x="502" y="389"/>
                    <a:pt x="502" y="251"/>
                  </a:cubicBezTo>
                  <a:cubicBezTo>
                    <a:pt x="502" y="112"/>
                    <a:pt x="389" y="0"/>
                    <a:pt x="2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365657" y="372376"/>
              <a:ext cx="55383" cy="61496"/>
            </a:xfrm>
            <a:custGeom>
              <a:avLst/>
              <a:gdLst/>
              <a:ahLst/>
              <a:cxnLst/>
              <a:rect l="l" t="t" r="r" b="b"/>
              <a:pathLst>
                <a:path w="435" h="483" extrusionOk="0">
                  <a:moveTo>
                    <a:pt x="279" y="0"/>
                  </a:moveTo>
                  <a:cubicBezTo>
                    <a:pt x="182" y="129"/>
                    <a:pt x="89" y="261"/>
                    <a:pt x="0" y="398"/>
                  </a:cubicBezTo>
                  <a:cubicBezTo>
                    <a:pt x="46" y="448"/>
                    <a:pt x="111" y="482"/>
                    <a:pt x="184" y="482"/>
                  </a:cubicBezTo>
                  <a:cubicBezTo>
                    <a:pt x="323" y="482"/>
                    <a:pt x="435" y="370"/>
                    <a:pt x="435" y="232"/>
                  </a:cubicBezTo>
                  <a:cubicBezTo>
                    <a:pt x="435" y="126"/>
                    <a:pt x="370" y="37"/>
                    <a:pt x="27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441666" y="876686"/>
              <a:ext cx="63913" cy="63915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1" y="1"/>
                  </a:moveTo>
                  <a:cubicBezTo>
                    <a:pt x="113" y="1"/>
                    <a:pt x="0" y="113"/>
                    <a:pt x="0" y="251"/>
                  </a:cubicBezTo>
                  <a:cubicBezTo>
                    <a:pt x="0" y="389"/>
                    <a:pt x="113" y="502"/>
                    <a:pt x="251" y="502"/>
                  </a:cubicBezTo>
                  <a:cubicBezTo>
                    <a:pt x="390" y="502"/>
                    <a:pt x="502" y="389"/>
                    <a:pt x="502" y="251"/>
                  </a:cubicBezTo>
                  <a:cubicBezTo>
                    <a:pt x="502" y="113"/>
                    <a:pt x="390" y="1"/>
                    <a:pt x="2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272843" y="876686"/>
              <a:ext cx="63786" cy="63915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1" y="1"/>
                  </a:moveTo>
                  <a:cubicBezTo>
                    <a:pt x="112" y="1"/>
                    <a:pt x="0" y="113"/>
                    <a:pt x="0" y="251"/>
                  </a:cubicBezTo>
                  <a:cubicBezTo>
                    <a:pt x="0" y="389"/>
                    <a:pt x="112" y="502"/>
                    <a:pt x="251" y="502"/>
                  </a:cubicBezTo>
                  <a:cubicBezTo>
                    <a:pt x="389" y="502"/>
                    <a:pt x="500" y="389"/>
                    <a:pt x="500" y="251"/>
                  </a:cubicBezTo>
                  <a:cubicBezTo>
                    <a:pt x="500" y="113"/>
                    <a:pt x="389" y="1"/>
                    <a:pt x="2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526078" y="707734"/>
              <a:ext cx="64041" cy="63915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14" y="1"/>
                    <a:pt x="1" y="113"/>
                    <a:pt x="1" y="251"/>
                  </a:cubicBezTo>
                  <a:cubicBezTo>
                    <a:pt x="1" y="389"/>
                    <a:pt x="114" y="502"/>
                    <a:pt x="252" y="502"/>
                  </a:cubicBezTo>
                  <a:cubicBezTo>
                    <a:pt x="389" y="502"/>
                    <a:pt x="502" y="389"/>
                    <a:pt x="502" y="251"/>
                  </a:cubicBezTo>
                  <a:cubicBezTo>
                    <a:pt x="502" y="113"/>
                    <a:pt x="389" y="1"/>
                    <a:pt x="25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357254" y="707734"/>
              <a:ext cx="63786" cy="63915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0" y="1"/>
                  </a:moveTo>
                  <a:cubicBezTo>
                    <a:pt x="112" y="1"/>
                    <a:pt x="1" y="113"/>
                    <a:pt x="1" y="251"/>
                  </a:cubicBezTo>
                  <a:cubicBezTo>
                    <a:pt x="1" y="389"/>
                    <a:pt x="112" y="502"/>
                    <a:pt x="250" y="502"/>
                  </a:cubicBezTo>
                  <a:cubicBezTo>
                    <a:pt x="389" y="502"/>
                    <a:pt x="501" y="389"/>
                    <a:pt x="501" y="251"/>
                  </a:cubicBezTo>
                  <a:cubicBezTo>
                    <a:pt x="501" y="113"/>
                    <a:pt x="389" y="1"/>
                    <a:pt x="2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275262" y="538909"/>
              <a:ext cx="61367" cy="63787"/>
            </a:xfrm>
            <a:custGeom>
              <a:avLst/>
              <a:gdLst/>
              <a:ahLst/>
              <a:cxnLst/>
              <a:rect l="l" t="t" r="r" b="b"/>
              <a:pathLst>
                <a:path w="482" h="501" extrusionOk="0">
                  <a:moveTo>
                    <a:pt x="232" y="0"/>
                  </a:moveTo>
                  <a:cubicBezTo>
                    <a:pt x="212" y="0"/>
                    <a:pt x="194" y="6"/>
                    <a:pt x="176" y="11"/>
                  </a:cubicBezTo>
                  <a:cubicBezTo>
                    <a:pt x="117" y="123"/>
                    <a:pt x="59" y="235"/>
                    <a:pt x="0" y="348"/>
                  </a:cubicBezTo>
                  <a:cubicBezTo>
                    <a:pt x="39" y="438"/>
                    <a:pt x="128" y="501"/>
                    <a:pt x="232" y="501"/>
                  </a:cubicBezTo>
                  <a:cubicBezTo>
                    <a:pt x="370" y="501"/>
                    <a:pt x="481" y="389"/>
                    <a:pt x="481" y="250"/>
                  </a:cubicBezTo>
                  <a:cubicBezTo>
                    <a:pt x="481" y="112"/>
                    <a:pt x="370" y="0"/>
                    <a:pt x="23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526078" y="1045639"/>
              <a:ext cx="64041" cy="63915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0"/>
                  </a:moveTo>
                  <a:cubicBezTo>
                    <a:pt x="114" y="0"/>
                    <a:pt x="1" y="113"/>
                    <a:pt x="1" y="251"/>
                  </a:cubicBezTo>
                  <a:cubicBezTo>
                    <a:pt x="1" y="390"/>
                    <a:pt x="114" y="501"/>
                    <a:pt x="252" y="501"/>
                  </a:cubicBezTo>
                  <a:cubicBezTo>
                    <a:pt x="389" y="501"/>
                    <a:pt x="502" y="390"/>
                    <a:pt x="502" y="251"/>
                  </a:cubicBezTo>
                  <a:cubicBezTo>
                    <a:pt x="502" y="113"/>
                    <a:pt x="389" y="0"/>
                    <a:pt x="2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357254" y="1045639"/>
              <a:ext cx="63786" cy="63915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0" y="0"/>
                  </a:moveTo>
                  <a:cubicBezTo>
                    <a:pt x="112" y="0"/>
                    <a:pt x="1" y="113"/>
                    <a:pt x="1" y="251"/>
                  </a:cubicBezTo>
                  <a:cubicBezTo>
                    <a:pt x="1" y="390"/>
                    <a:pt x="112" y="501"/>
                    <a:pt x="250" y="501"/>
                  </a:cubicBezTo>
                  <a:cubicBezTo>
                    <a:pt x="389" y="501"/>
                    <a:pt x="501" y="390"/>
                    <a:pt x="501" y="251"/>
                  </a:cubicBezTo>
                  <a:cubicBezTo>
                    <a:pt x="501" y="113"/>
                    <a:pt x="389" y="0"/>
                    <a:pt x="2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2"/>
          <p:cNvSpPr/>
          <p:nvPr/>
        </p:nvSpPr>
        <p:spPr>
          <a:xfrm>
            <a:off x="8823146" y="4037251"/>
            <a:ext cx="63913" cy="63915"/>
          </a:xfrm>
          <a:custGeom>
            <a:avLst/>
            <a:gdLst/>
            <a:ahLst/>
            <a:cxnLst/>
            <a:rect l="l" t="t" r="r" b="b"/>
            <a:pathLst>
              <a:path w="502" h="502" extrusionOk="0">
                <a:moveTo>
                  <a:pt x="251" y="0"/>
                </a:moveTo>
                <a:cubicBezTo>
                  <a:pt x="113" y="0"/>
                  <a:pt x="1" y="113"/>
                  <a:pt x="1" y="251"/>
                </a:cubicBezTo>
                <a:cubicBezTo>
                  <a:pt x="1" y="389"/>
                  <a:pt x="113" y="501"/>
                  <a:pt x="251" y="501"/>
                </a:cubicBezTo>
                <a:cubicBezTo>
                  <a:pt x="389" y="501"/>
                  <a:pt x="501" y="389"/>
                  <a:pt x="501" y="251"/>
                </a:cubicBezTo>
                <a:cubicBezTo>
                  <a:pt x="501" y="113"/>
                  <a:pt x="389" y="0"/>
                  <a:pt x="25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2"/>
          <p:cNvSpPr/>
          <p:nvPr/>
        </p:nvSpPr>
        <p:spPr>
          <a:xfrm>
            <a:off x="8738734" y="3868172"/>
            <a:ext cx="63786" cy="64042"/>
          </a:xfrm>
          <a:custGeom>
            <a:avLst/>
            <a:gdLst/>
            <a:ahLst/>
            <a:cxnLst/>
            <a:rect l="l" t="t" r="r" b="b"/>
            <a:pathLst>
              <a:path w="501" h="503" extrusionOk="0">
                <a:moveTo>
                  <a:pt x="251" y="1"/>
                </a:moveTo>
                <a:cubicBezTo>
                  <a:pt x="112" y="1"/>
                  <a:pt x="0" y="114"/>
                  <a:pt x="0" y="251"/>
                </a:cubicBezTo>
                <a:cubicBezTo>
                  <a:pt x="0" y="390"/>
                  <a:pt x="112" y="502"/>
                  <a:pt x="251" y="502"/>
                </a:cubicBezTo>
                <a:cubicBezTo>
                  <a:pt x="389" y="502"/>
                  <a:pt x="501" y="390"/>
                  <a:pt x="501" y="251"/>
                </a:cubicBezTo>
                <a:cubicBezTo>
                  <a:pt x="501" y="114"/>
                  <a:pt x="389" y="1"/>
                  <a:pt x="25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2"/>
          <p:cNvSpPr/>
          <p:nvPr/>
        </p:nvSpPr>
        <p:spPr>
          <a:xfrm>
            <a:off x="8823146" y="4375028"/>
            <a:ext cx="63913" cy="63915"/>
          </a:xfrm>
          <a:custGeom>
            <a:avLst/>
            <a:gdLst/>
            <a:ahLst/>
            <a:cxnLst/>
            <a:rect l="l" t="t" r="r" b="b"/>
            <a:pathLst>
              <a:path w="502" h="502" extrusionOk="0">
                <a:moveTo>
                  <a:pt x="251" y="1"/>
                </a:moveTo>
                <a:cubicBezTo>
                  <a:pt x="113" y="1"/>
                  <a:pt x="1" y="113"/>
                  <a:pt x="1" y="251"/>
                </a:cubicBezTo>
                <a:cubicBezTo>
                  <a:pt x="1" y="390"/>
                  <a:pt x="113" y="502"/>
                  <a:pt x="251" y="502"/>
                </a:cubicBezTo>
                <a:cubicBezTo>
                  <a:pt x="389" y="502"/>
                  <a:pt x="501" y="390"/>
                  <a:pt x="501" y="251"/>
                </a:cubicBezTo>
                <a:cubicBezTo>
                  <a:pt x="501" y="113"/>
                  <a:pt x="389" y="1"/>
                  <a:pt x="25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2"/>
          <p:cNvSpPr/>
          <p:nvPr/>
        </p:nvSpPr>
        <p:spPr>
          <a:xfrm>
            <a:off x="8907558" y="4206203"/>
            <a:ext cx="63913" cy="63787"/>
          </a:xfrm>
          <a:custGeom>
            <a:avLst/>
            <a:gdLst/>
            <a:ahLst/>
            <a:cxnLst/>
            <a:rect l="l" t="t" r="r" b="b"/>
            <a:pathLst>
              <a:path w="502" h="501" extrusionOk="0">
                <a:moveTo>
                  <a:pt x="251" y="0"/>
                </a:moveTo>
                <a:cubicBezTo>
                  <a:pt x="113" y="0"/>
                  <a:pt x="1" y="112"/>
                  <a:pt x="1" y="251"/>
                </a:cubicBezTo>
                <a:cubicBezTo>
                  <a:pt x="1" y="389"/>
                  <a:pt x="113" y="501"/>
                  <a:pt x="251" y="501"/>
                </a:cubicBezTo>
                <a:cubicBezTo>
                  <a:pt x="390" y="501"/>
                  <a:pt x="502" y="389"/>
                  <a:pt x="502" y="251"/>
                </a:cubicBezTo>
                <a:cubicBezTo>
                  <a:pt x="502" y="112"/>
                  <a:pt x="390" y="0"/>
                  <a:pt x="25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2"/>
          <p:cNvSpPr/>
          <p:nvPr/>
        </p:nvSpPr>
        <p:spPr>
          <a:xfrm>
            <a:off x="8485243" y="3699856"/>
            <a:ext cx="63913" cy="63405"/>
          </a:xfrm>
          <a:custGeom>
            <a:avLst/>
            <a:gdLst/>
            <a:ahLst/>
            <a:cxnLst/>
            <a:rect l="l" t="t" r="r" b="b"/>
            <a:pathLst>
              <a:path w="502" h="498" extrusionOk="0">
                <a:moveTo>
                  <a:pt x="229" y="1"/>
                </a:moveTo>
                <a:cubicBezTo>
                  <a:pt x="102" y="12"/>
                  <a:pt x="1" y="116"/>
                  <a:pt x="1" y="247"/>
                </a:cubicBezTo>
                <a:cubicBezTo>
                  <a:pt x="1" y="385"/>
                  <a:pt x="113" y="498"/>
                  <a:pt x="251" y="498"/>
                </a:cubicBezTo>
                <a:cubicBezTo>
                  <a:pt x="390" y="498"/>
                  <a:pt x="502" y="385"/>
                  <a:pt x="502" y="247"/>
                </a:cubicBezTo>
                <a:cubicBezTo>
                  <a:pt x="502" y="180"/>
                  <a:pt x="475" y="121"/>
                  <a:pt x="433" y="76"/>
                </a:cubicBezTo>
                <a:cubicBezTo>
                  <a:pt x="365" y="50"/>
                  <a:pt x="297" y="25"/>
                  <a:pt x="229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2"/>
          <p:cNvSpPr/>
          <p:nvPr/>
        </p:nvSpPr>
        <p:spPr>
          <a:xfrm>
            <a:off x="8485243" y="4037251"/>
            <a:ext cx="63913" cy="63915"/>
          </a:xfrm>
          <a:custGeom>
            <a:avLst/>
            <a:gdLst/>
            <a:ahLst/>
            <a:cxnLst/>
            <a:rect l="l" t="t" r="r" b="b"/>
            <a:pathLst>
              <a:path w="502" h="502" extrusionOk="0">
                <a:moveTo>
                  <a:pt x="251" y="0"/>
                </a:moveTo>
                <a:cubicBezTo>
                  <a:pt x="113" y="0"/>
                  <a:pt x="1" y="113"/>
                  <a:pt x="1" y="251"/>
                </a:cubicBezTo>
                <a:cubicBezTo>
                  <a:pt x="1" y="389"/>
                  <a:pt x="113" y="501"/>
                  <a:pt x="251" y="501"/>
                </a:cubicBezTo>
                <a:cubicBezTo>
                  <a:pt x="390" y="501"/>
                  <a:pt x="502" y="389"/>
                  <a:pt x="502" y="251"/>
                </a:cubicBezTo>
                <a:cubicBezTo>
                  <a:pt x="502" y="113"/>
                  <a:pt x="390" y="0"/>
                  <a:pt x="25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2"/>
          <p:cNvSpPr/>
          <p:nvPr/>
        </p:nvSpPr>
        <p:spPr>
          <a:xfrm>
            <a:off x="8569783" y="3868172"/>
            <a:ext cx="63913" cy="64042"/>
          </a:xfrm>
          <a:custGeom>
            <a:avLst/>
            <a:gdLst/>
            <a:ahLst/>
            <a:cxnLst/>
            <a:rect l="l" t="t" r="r" b="b"/>
            <a:pathLst>
              <a:path w="502" h="503" extrusionOk="0">
                <a:moveTo>
                  <a:pt x="251" y="1"/>
                </a:moveTo>
                <a:cubicBezTo>
                  <a:pt x="112" y="1"/>
                  <a:pt x="0" y="114"/>
                  <a:pt x="0" y="251"/>
                </a:cubicBezTo>
                <a:cubicBezTo>
                  <a:pt x="0" y="390"/>
                  <a:pt x="112" y="502"/>
                  <a:pt x="251" y="502"/>
                </a:cubicBezTo>
                <a:cubicBezTo>
                  <a:pt x="389" y="502"/>
                  <a:pt x="501" y="390"/>
                  <a:pt x="501" y="251"/>
                </a:cubicBezTo>
                <a:cubicBezTo>
                  <a:pt x="501" y="114"/>
                  <a:pt x="389" y="1"/>
                  <a:pt x="25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2"/>
          <p:cNvSpPr/>
          <p:nvPr/>
        </p:nvSpPr>
        <p:spPr>
          <a:xfrm>
            <a:off x="8400831" y="3868172"/>
            <a:ext cx="63913" cy="64042"/>
          </a:xfrm>
          <a:custGeom>
            <a:avLst/>
            <a:gdLst/>
            <a:ahLst/>
            <a:cxnLst/>
            <a:rect l="l" t="t" r="r" b="b"/>
            <a:pathLst>
              <a:path w="502" h="503" extrusionOk="0">
                <a:moveTo>
                  <a:pt x="251" y="1"/>
                </a:moveTo>
                <a:cubicBezTo>
                  <a:pt x="113" y="1"/>
                  <a:pt x="0" y="114"/>
                  <a:pt x="0" y="251"/>
                </a:cubicBezTo>
                <a:cubicBezTo>
                  <a:pt x="0" y="390"/>
                  <a:pt x="113" y="502"/>
                  <a:pt x="251" y="502"/>
                </a:cubicBezTo>
                <a:cubicBezTo>
                  <a:pt x="389" y="502"/>
                  <a:pt x="501" y="390"/>
                  <a:pt x="501" y="251"/>
                </a:cubicBezTo>
                <a:cubicBezTo>
                  <a:pt x="501" y="114"/>
                  <a:pt x="389" y="1"/>
                  <a:pt x="25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2"/>
          <p:cNvSpPr/>
          <p:nvPr/>
        </p:nvSpPr>
        <p:spPr>
          <a:xfrm>
            <a:off x="8654194" y="4375028"/>
            <a:ext cx="63913" cy="63915"/>
          </a:xfrm>
          <a:custGeom>
            <a:avLst/>
            <a:gdLst/>
            <a:ahLst/>
            <a:cxnLst/>
            <a:rect l="l" t="t" r="r" b="b"/>
            <a:pathLst>
              <a:path w="502" h="502" extrusionOk="0">
                <a:moveTo>
                  <a:pt x="251" y="1"/>
                </a:moveTo>
                <a:cubicBezTo>
                  <a:pt x="113" y="1"/>
                  <a:pt x="1" y="113"/>
                  <a:pt x="1" y="251"/>
                </a:cubicBezTo>
                <a:cubicBezTo>
                  <a:pt x="1" y="390"/>
                  <a:pt x="113" y="502"/>
                  <a:pt x="251" y="502"/>
                </a:cubicBezTo>
                <a:cubicBezTo>
                  <a:pt x="389" y="502"/>
                  <a:pt x="502" y="390"/>
                  <a:pt x="502" y="251"/>
                </a:cubicBezTo>
                <a:cubicBezTo>
                  <a:pt x="502" y="113"/>
                  <a:pt x="389" y="1"/>
                  <a:pt x="25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2"/>
          <p:cNvSpPr/>
          <p:nvPr/>
        </p:nvSpPr>
        <p:spPr>
          <a:xfrm>
            <a:off x="8485243" y="4375028"/>
            <a:ext cx="63913" cy="63915"/>
          </a:xfrm>
          <a:custGeom>
            <a:avLst/>
            <a:gdLst/>
            <a:ahLst/>
            <a:cxnLst/>
            <a:rect l="l" t="t" r="r" b="b"/>
            <a:pathLst>
              <a:path w="502" h="502" extrusionOk="0">
                <a:moveTo>
                  <a:pt x="251" y="1"/>
                </a:moveTo>
                <a:cubicBezTo>
                  <a:pt x="113" y="1"/>
                  <a:pt x="1" y="113"/>
                  <a:pt x="1" y="251"/>
                </a:cubicBezTo>
                <a:cubicBezTo>
                  <a:pt x="1" y="390"/>
                  <a:pt x="113" y="502"/>
                  <a:pt x="251" y="502"/>
                </a:cubicBezTo>
                <a:cubicBezTo>
                  <a:pt x="390" y="502"/>
                  <a:pt x="502" y="390"/>
                  <a:pt x="502" y="251"/>
                </a:cubicBezTo>
                <a:cubicBezTo>
                  <a:pt x="502" y="113"/>
                  <a:pt x="390" y="1"/>
                  <a:pt x="25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2"/>
          <p:cNvSpPr/>
          <p:nvPr/>
        </p:nvSpPr>
        <p:spPr>
          <a:xfrm>
            <a:off x="8738734" y="4206203"/>
            <a:ext cx="63786" cy="63787"/>
          </a:xfrm>
          <a:custGeom>
            <a:avLst/>
            <a:gdLst/>
            <a:ahLst/>
            <a:cxnLst/>
            <a:rect l="l" t="t" r="r" b="b"/>
            <a:pathLst>
              <a:path w="501" h="501" extrusionOk="0">
                <a:moveTo>
                  <a:pt x="251" y="0"/>
                </a:moveTo>
                <a:cubicBezTo>
                  <a:pt x="112" y="0"/>
                  <a:pt x="0" y="112"/>
                  <a:pt x="0" y="251"/>
                </a:cubicBezTo>
                <a:cubicBezTo>
                  <a:pt x="0" y="389"/>
                  <a:pt x="112" y="501"/>
                  <a:pt x="251" y="501"/>
                </a:cubicBezTo>
                <a:cubicBezTo>
                  <a:pt x="389" y="501"/>
                  <a:pt x="501" y="389"/>
                  <a:pt x="501" y="251"/>
                </a:cubicBezTo>
                <a:cubicBezTo>
                  <a:pt x="501" y="112"/>
                  <a:pt x="389" y="0"/>
                  <a:pt x="25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2"/>
          <p:cNvSpPr/>
          <p:nvPr/>
        </p:nvSpPr>
        <p:spPr>
          <a:xfrm>
            <a:off x="8569783" y="4206203"/>
            <a:ext cx="63913" cy="63787"/>
          </a:xfrm>
          <a:custGeom>
            <a:avLst/>
            <a:gdLst/>
            <a:ahLst/>
            <a:cxnLst/>
            <a:rect l="l" t="t" r="r" b="b"/>
            <a:pathLst>
              <a:path w="502" h="501" extrusionOk="0">
                <a:moveTo>
                  <a:pt x="251" y="0"/>
                </a:moveTo>
                <a:cubicBezTo>
                  <a:pt x="112" y="0"/>
                  <a:pt x="0" y="112"/>
                  <a:pt x="0" y="251"/>
                </a:cubicBezTo>
                <a:cubicBezTo>
                  <a:pt x="0" y="389"/>
                  <a:pt x="112" y="501"/>
                  <a:pt x="251" y="501"/>
                </a:cubicBezTo>
                <a:cubicBezTo>
                  <a:pt x="389" y="501"/>
                  <a:pt x="501" y="389"/>
                  <a:pt x="501" y="251"/>
                </a:cubicBezTo>
                <a:cubicBezTo>
                  <a:pt x="501" y="112"/>
                  <a:pt x="389" y="0"/>
                  <a:pt x="25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2"/>
          <p:cNvSpPr/>
          <p:nvPr/>
        </p:nvSpPr>
        <p:spPr>
          <a:xfrm>
            <a:off x="8654194" y="4037251"/>
            <a:ext cx="63913" cy="63915"/>
          </a:xfrm>
          <a:custGeom>
            <a:avLst/>
            <a:gdLst/>
            <a:ahLst/>
            <a:cxnLst/>
            <a:rect l="l" t="t" r="r" b="b"/>
            <a:pathLst>
              <a:path w="502" h="502" extrusionOk="0">
                <a:moveTo>
                  <a:pt x="251" y="0"/>
                </a:moveTo>
                <a:cubicBezTo>
                  <a:pt x="113" y="0"/>
                  <a:pt x="1" y="113"/>
                  <a:pt x="1" y="251"/>
                </a:cubicBezTo>
                <a:cubicBezTo>
                  <a:pt x="1" y="389"/>
                  <a:pt x="113" y="501"/>
                  <a:pt x="251" y="501"/>
                </a:cubicBezTo>
                <a:cubicBezTo>
                  <a:pt x="389" y="501"/>
                  <a:pt x="502" y="389"/>
                  <a:pt x="502" y="251"/>
                </a:cubicBezTo>
                <a:cubicBezTo>
                  <a:pt x="502" y="113"/>
                  <a:pt x="389" y="0"/>
                  <a:pt x="25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2"/>
          <p:cNvSpPr/>
          <p:nvPr/>
        </p:nvSpPr>
        <p:spPr>
          <a:xfrm>
            <a:off x="8654194" y="4712933"/>
            <a:ext cx="63913" cy="63915"/>
          </a:xfrm>
          <a:custGeom>
            <a:avLst/>
            <a:gdLst/>
            <a:ahLst/>
            <a:cxnLst/>
            <a:rect l="l" t="t" r="r" b="b"/>
            <a:pathLst>
              <a:path w="502" h="502" extrusionOk="0">
                <a:moveTo>
                  <a:pt x="251" y="1"/>
                </a:moveTo>
                <a:cubicBezTo>
                  <a:pt x="113" y="1"/>
                  <a:pt x="1" y="113"/>
                  <a:pt x="1" y="251"/>
                </a:cubicBezTo>
                <a:cubicBezTo>
                  <a:pt x="1" y="389"/>
                  <a:pt x="113" y="501"/>
                  <a:pt x="251" y="501"/>
                </a:cubicBezTo>
                <a:cubicBezTo>
                  <a:pt x="389" y="501"/>
                  <a:pt x="502" y="389"/>
                  <a:pt x="502" y="251"/>
                </a:cubicBezTo>
                <a:cubicBezTo>
                  <a:pt x="502" y="113"/>
                  <a:pt x="389" y="1"/>
                  <a:pt x="25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2"/>
          <p:cNvSpPr/>
          <p:nvPr/>
        </p:nvSpPr>
        <p:spPr>
          <a:xfrm>
            <a:off x="8485243" y="4712933"/>
            <a:ext cx="63913" cy="63915"/>
          </a:xfrm>
          <a:custGeom>
            <a:avLst/>
            <a:gdLst/>
            <a:ahLst/>
            <a:cxnLst/>
            <a:rect l="l" t="t" r="r" b="b"/>
            <a:pathLst>
              <a:path w="502" h="502" extrusionOk="0">
                <a:moveTo>
                  <a:pt x="251" y="1"/>
                </a:moveTo>
                <a:cubicBezTo>
                  <a:pt x="113" y="1"/>
                  <a:pt x="1" y="113"/>
                  <a:pt x="1" y="251"/>
                </a:cubicBezTo>
                <a:cubicBezTo>
                  <a:pt x="1" y="389"/>
                  <a:pt x="113" y="501"/>
                  <a:pt x="251" y="501"/>
                </a:cubicBezTo>
                <a:cubicBezTo>
                  <a:pt x="390" y="501"/>
                  <a:pt x="502" y="389"/>
                  <a:pt x="502" y="251"/>
                </a:cubicBezTo>
                <a:cubicBezTo>
                  <a:pt x="502" y="113"/>
                  <a:pt x="390" y="1"/>
                  <a:pt x="25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2"/>
          <p:cNvSpPr/>
          <p:nvPr/>
        </p:nvSpPr>
        <p:spPr>
          <a:xfrm>
            <a:off x="8738734" y="4543980"/>
            <a:ext cx="63786" cy="63915"/>
          </a:xfrm>
          <a:custGeom>
            <a:avLst/>
            <a:gdLst/>
            <a:ahLst/>
            <a:cxnLst/>
            <a:rect l="l" t="t" r="r" b="b"/>
            <a:pathLst>
              <a:path w="501" h="502" extrusionOk="0">
                <a:moveTo>
                  <a:pt x="251" y="1"/>
                </a:moveTo>
                <a:cubicBezTo>
                  <a:pt x="112" y="1"/>
                  <a:pt x="0" y="113"/>
                  <a:pt x="0" y="251"/>
                </a:cubicBezTo>
                <a:cubicBezTo>
                  <a:pt x="0" y="389"/>
                  <a:pt x="112" y="502"/>
                  <a:pt x="251" y="502"/>
                </a:cubicBezTo>
                <a:cubicBezTo>
                  <a:pt x="389" y="502"/>
                  <a:pt x="501" y="389"/>
                  <a:pt x="501" y="251"/>
                </a:cubicBezTo>
                <a:cubicBezTo>
                  <a:pt x="501" y="113"/>
                  <a:pt x="389" y="1"/>
                  <a:pt x="25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2"/>
          <p:cNvSpPr/>
          <p:nvPr/>
        </p:nvSpPr>
        <p:spPr>
          <a:xfrm>
            <a:off x="8569783" y="4543980"/>
            <a:ext cx="63913" cy="63915"/>
          </a:xfrm>
          <a:custGeom>
            <a:avLst/>
            <a:gdLst/>
            <a:ahLst/>
            <a:cxnLst/>
            <a:rect l="l" t="t" r="r" b="b"/>
            <a:pathLst>
              <a:path w="502" h="502" extrusionOk="0">
                <a:moveTo>
                  <a:pt x="251" y="1"/>
                </a:moveTo>
                <a:cubicBezTo>
                  <a:pt x="112" y="1"/>
                  <a:pt x="0" y="113"/>
                  <a:pt x="0" y="251"/>
                </a:cubicBezTo>
                <a:cubicBezTo>
                  <a:pt x="0" y="389"/>
                  <a:pt x="112" y="502"/>
                  <a:pt x="251" y="502"/>
                </a:cubicBezTo>
                <a:cubicBezTo>
                  <a:pt x="389" y="502"/>
                  <a:pt x="501" y="389"/>
                  <a:pt x="501" y="251"/>
                </a:cubicBezTo>
                <a:cubicBezTo>
                  <a:pt x="501" y="113"/>
                  <a:pt x="389" y="1"/>
                  <a:pt x="25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2"/>
          <p:cNvSpPr/>
          <p:nvPr/>
        </p:nvSpPr>
        <p:spPr>
          <a:xfrm>
            <a:off x="8316419" y="3699347"/>
            <a:ext cx="63786" cy="63915"/>
          </a:xfrm>
          <a:custGeom>
            <a:avLst/>
            <a:gdLst/>
            <a:ahLst/>
            <a:cxnLst/>
            <a:rect l="l" t="t" r="r" b="b"/>
            <a:pathLst>
              <a:path w="501" h="502" extrusionOk="0">
                <a:moveTo>
                  <a:pt x="250" y="1"/>
                </a:moveTo>
                <a:cubicBezTo>
                  <a:pt x="112" y="1"/>
                  <a:pt x="0" y="112"/>
                  <a:pt x="0" y="251"/>
                </a:cubicBezTo>
                <a:cubicBezTo>
                  <a:pt x="0" y="389"/>
                  <a:pt x="112" y="502"/>
                  <a:pt x="250" y="502"/>
                </a:cubicBezTo>
                <a:cubicBezTo>
                  <a:pt x="389" y="502"/>
                  <a:pt x="501" y="389"/>
                  <a:pt x="501" y="251"/>
                </a:cubicBezTo>
                <a:cubicBezTo>
                  <a:pt x="501" y="112"/>
                  <a:pt x="389" y="1"/>
                  <a:pt x="25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2"/>
          <p:cNvSpPr/>
          <p:nvPr/>
        </p:nvSpPr>
        <p:spPr>
          <a:xfrm>
            <a:off x="8147468" y="3699347"/>
            <a:ext cx="63913" cy="63915"/>
          </a:xfrm>
          <a:custGeom>
            <a:avLst/>
            <a:gdLst/>
            <a:ahLst/>
            <a:cxnLst/>
            <a:rect l="l" t="t" r="r" b="b"/>
            <a:pathLst>
              <a:path w="502" h="502" extrusionOk="0">
                <a:moveTo>
                  <a:pt x="251" y="1"/>
                </a:moveTo>
                <a:cubicBezTo>
                  <a:pt x="112" y="1"/>
                  <a:pt x="0" y="112"/>
                  <a:pt x="0" y="251"/>
                </a:cubicBezTo>
                <a:cubicBezTo>
                  <a:pt x="0" y="389"/>
                  <a:pt x="112" y="502"/>
                  <a:pt x="251" y="502"/>
                </a:cubicBezTo>
                <a:cubicBezTo>
                  <a:pt x="389" y="502"/>
                  <a:pt x="501" y="389"/>
                  <a:pt x="501" y="251"/>
                </a:cubicBezTo>
                <a:cubicBezTo>
                  <a:pt x="501" y="112"/>
                  <a:pt x="389" y="1"/>
                  <a:pt x="25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2"/>
          <p:cNvSpPr/>
          <p:nvPr/>
        </p:nvSpPr>
        <p:spPr>
          <a:xfrm>
            <a:off x="8316419" y="4037251"/>
            <a:ext cx="63786" cy="63915"/>
          </a:xfrm>
          <a:custGeom>
            <a:avLst/>
            <a:gdLst/>
            <a:ahLst/>
            <a:cxnLst/>
            <a:rect l="l" t="t" r="r" b="b"/>
            <a:pathLst>
              <a:path w="501" h="502" extrusionOk="0">
                <a:moveTo>
                  <a:pt x="250" y="0"/>
                </a:moveTo>
                <a:cubicBezTo>
                  <a:pt x="112" y="0"/>
                  <a:pt x="0" y="113"/>
                  <a:pt x="0" y="251"/>
                </a:cubicBezTo>
                <a:cubicBezTo>
                  <a:pt x="0" y="389"/>
                  <a:pt x="112" y="501"/>
                  <a:pt x="250" y="501"/>
                </a:cubicBezTo>
                <a:cubicBezTo>
                  <a:pt x="389" y="501"/>
                  <a:pt x="501" y="389"/>
                  <a:pt x="501" y="251"/>
                </a:cubicBezTo>
                <a:cubicBezTo>
                  <a:pt x="501" y="113"/>
                  <a:pt x="389" y="0"/>
                  <a:pt x="25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2"/>
          <p:cNvSpPr/>
          <p:nvPr/>
        </p:nvSpPr>
        <p:spPr>
          <a:xfrm>
            <a:off x="8147468" y="4037251"/>
            <a:ext cx="63913" cy="63915"/>
          </a:xfrm>
          <a:custGeom>
            <a:avLst/>
            <a:gdLst/>
            <a:ahLst/>
            <a:cxnLst/>
            <a:rect l="l" t="t" r="r" b="b"/>
            <a:pathLst>
              <a:path w="502" h="502" extrusionOk="0">
                <a:moveTo>
                  <a:pt x="251" y="0"/>
                </a:moveTo>
                <a:cubicBezTo>
                  <a:pt x="112" y="0"/>
                  <a:pt x="0" y="113"/>
                  <a:pt x="0" y="251"/>
                </a:cubicBezTo>
                <a:cubicBezTo>
                  <a:pt x="0" y="389"/>
                  <a:pt x="112" y="501"/>
                  <a:pt x="251" y="501"/>
                </a:cubicBezTo>
                <a:cubicBezTo>
                  <a:pt x="389" y="501"/>
                  <a:pt x="501" y="389"/>
                  <a:pt x="501" y="251"/>
                </a:cubicBezTo>
                <a:cubicBezTo>
                  <a:pt x="501" y="113"/>
                  <a:pt x="389" y="0"/>
                  <a:pt x="25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2"/>
          <p:cNvSpPr/>
          <p:nvPr/>
        </p:nvSpPr>
        <p:spPr>
          <a:xfrm>
            <a:off x="8231880" y="3868172"/>
            <a:ext cx="63913" cy="64042"/>
          </a:xfrm>
          <a:custGeom>
            <a:avLst/>
            <a:gdLst/>
            <a:ahLst/>
            <a:cxnLst/>
            <a:rect l="l" t="t" r="r" b="b"/>
            <a:pathLst>
              <a:path w="502" h="503" extrusionOk="0">
                <a:moveTo>
                  <a:pt x="251" y="1"/>
                </a:moveTo>
                <a:cubicBezTo>
                  <a:pt x="112" y="1"/>
                  <a:pt x="1" y="114"/>
                  <a:pt x="1" y="251"/>
                </a:cubicBezTo>
                <a:cubicBezTo>
                  <a:pt x="1" y="390"/>
                  <a:pt x="112" y="502"/>
                  <a:pt x="251" y="502"/>
                </a:cubicBezTo>
                <a:cubicBezTo>
                  <a:pt x="389" y="502"/>
                  <a:pt x="501" y="390"/>
                  <a:pt x="501" y="251"/>
                </a:cubicBezTo>
                <a:cubicBezTo>
                  <a:pt x="501" y="114"/>
                  <a:pt x="389" y="1"/>
                  <a:pt x="25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2"/>
          <p:cNvSpPr/>
          <p:nvPr/>
        </p:nvSpPr>
        <p:spPr>
          <a:xfrm>
            <a:off x="8316419" y="4375028"/>
            <a:ext cx="63786" cy="63915"/>
          </a:xfrm>
          <a:custGeom>
            <a:avLst/>
            <a:gdLst/>
            <a:ahLst/>
            <a:cxnLst/>
            <a:rect l="l" t="t" r="r" b="b"/>
            <a:pathLst>
              <a:path w="501" h="502" extrusionOk="0">
                <a:moveTo>
                  <a:pt x="250" y="1"/>
                </a:moveTo>
                <a:cubicBezTo>
                  <a:pt x="112" y="1"/>
                  <a:pt x="0" y="113"/>
                  <a:pt x="0" y="251"/>
                </a:cubicBezTo>
                <a:cubicBezTo>
                  <a:pt x="0" y="390"/>
                  <a:pt x="112" y="502"/>
                  <a:pt x="250" y="502"/>
                </a:cubicBezTo>
                <a:cubicBezTo>
                  <a:pt x="389" y="502"/>
                  <a:pt x="501" y="390"/>
                  <a:pt x="501" y="251"/>
                </a:cubicBezTo>
                <a:cubicBezTo>
                  <a:pt x="501" y="113"/>
                  <a:pt x="389" y="1"/>
                  <a:pt x="25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2"/>
          <p:cNvSpPr/>
          <p:nvPr/>
        </p:nvSpPr>
        <p:spPr>
          <a:xfrm>
            <a:off x="8147468" y="4375028"/>
            <a:ext cx="63913" cy="63915"/>
          </a:xfrm>
          <a:custGeom>
            <a:avLst/>
            <a:gdLst/>
            <a:ahLst/>
            <a:cxnLst/>
            <a:rect l="l" t="t" r="r" b="b"/>
            <a:pathLst>
              <a:path w="502" h="502" extrusionOk="0">
                <a:moveTo>
                  <a:pt x="251" y="1"/>
                </a:moveTo>
                <a:cubicBezTo>
                  <a:pt x="112" y="1"/>
                  <a:pt x="0" y="113"/>
                  <a:pt x="0" y="251"/>
                </a:cubicBezTo>
                <a:cubicBezTo>
                  <a:pt x="0" y="390"/>
                  <a:pt x="112" y="502"/>
                  <a:pt x="251" y="502"/>
                </a:cubicBezTo>
                <a:cubicBezTo>
                  <a:pt x="389" y="502"/>
                  <a:pt x="501" y="390"/>
                  <a:pt x="501" y="251"/>
                </a:cubicBezTo>
                <a:cubicBezTo>
                  <a:pt x="501" y="113"/>
                  <a:pt x="389" y="1"/>
                  <a:pt x="25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2"/>
          <p:cNvSpPr/>
          <p:nvPr/>
        </p:nvSpPr>
        <p:spPr>
          <a:xfrm>
            <a:off x="8400831" y="4206203"/>
            <a:ext cx="63913" cy="63787"/>
          </a:xfrm>
          <a:custGeom>
            <a:avLst/>
            <a:gdLst/>
            <a:ahLst/>
            <a:cxnLst/>
            <a:rect l="l" t="t" r="r" b="b"/>
            <a:pathLst>
              <a:path w="502" h="501" extrusionOk="0">
                <a:moveTo>
                  <a:pt x="251" y="0"/>
                </a:moveTo>
                <a:cubicBezTo>
                  <a:pt x="113" y="0"/>
                  <a:pt x="0" y="112"/>
                  <a:pt x="0" y="251"/>
                </a:cubicBezTo>
                <a:cubicBezTo>
                  <a:pt x="0" y="389"/>
                  <a:pt x="113" y="501"/>
                  <a:pt x="251" y="501"/>
                </a:cubicBezTo>
                <a:cubicBezTo>
                  <a:pt x="389" y="501"/>
                  <a:pt x="501" y="389"/>
                  <a:pt x="501" y="251"/>
                </a:cubicBezTo>
                <a:cubicBezTo>
                  <a:pt x="501" y="112"/>
                  <a:pt x="389" y="0"/>
                  <a:pt x="25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2"/>
          <p:cNvSpPr/>
          <p:nvPr/>
        </p:nvSpPr>
        <p:spPr>
          <a:xfrm>
            <a:off x="8231880" y="4206203"/>
            <a:ext cx="63913" cy="63787"/>
          </a:xfrm>
          <a:custGeom>
            <a:avLst/>
            <a:gdLst/>
            <a:ahLst/>
            <a:cxnLst/>
            <a:rect l="l" t="t" r="r" b="b"/>
            <a:pathLst>
              <a:path w="502" h="501" extrusionOk="0">
                <a:moveTo>
                  <a:pt x="251" y="0"/>
                </a:moveTo>
                <a:cubicBezTo>
                  <a:pt x="112" y="0"/>
                  <a:pt x="1" y="112"/>
                  <a:pt x="1" y="251"/>
                </a:cubicBezTo>
                <a:cubicBezTo>
                  <a:pt x="1" y="389"/>
                  <a:pt x="112" y="501"/>
                  <a:pt x="251" y="501"/>
                </a:cubicBezTo>
                <a:cubicBezTo>
                  <a:pt x="389" y="501"/>
                  <a:pt x="501" y="389"/>
                  <a:pt x="501" y="251"/>
                </a:cubicBezTo>
                <a:cubicBezTo>
                  <a:pt x="501" y="112"/>
                  <a:pt x="389" y="0"/>
                  <a:pt x="25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2"/>
          <p:cNvSpPr/>
          <p:nvPr/>
        </p:nvSpPr>
        <p:spPr>
          <a:xfrm>
            <a:off x="8316419" y="4712933"/>
            <a:ext cx="63786" cy="63915"/>
          </a:xfrm>
          <a:custGeom>
            <a:avLst/>
            <a:gdLst/>
            <a:ahLst/>
            <a:cxnLst/>
            <a:rect l="l" t="t" r="r" b="b"/>
            <a:pathLst>
              <a:path w="501" h="502" extrusionOk="0">
                <a:moveTo>
                  <a:pt x="250" y="1"/>
                </a:moveTo>
                <a:cubicBezTo>
                  <a:pt x="112" y="1"/>
                  <a:pt x="0" y="113"/>
                  <a:pt x="0" y="251"/>
                </a:cubicBezTo>
                <a:cubicBezTo>
                  <a:pt x="0" y="389"/>
                  <a:pt x="112" y="501"/>
                  <a:pt x="250" y="501"/>
                </a:cubicBezTo>
                <a:cubicBezTo>
                  <a:pt x="389" y="501"/>
                  <a:pt x="501" y="389"/>
                  <a:pt x="501" y="251"/>
                </a:cubicBezTo>
                <a:cubicBezTo>
                  <a:pt x="501" y="113"/>
                  <a:pt x="389" y="1"/>
                  <a:pt x="25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2"/>
          <p:cNvSpPr/>
          <p:nvPr/>
        </p:nvSpPr>
        <p:spPr>
          <a:xfrm>
            <a:off x="8147468" y="4712933"/>
            <a:ext cx="63913" cy="63915"/>
          </a:xfrm>
          <a:custGeom>
            <a:avLst/>
            <a:gdLst/>
            <a:ahLst/>
            <a:cxnLst/>
            <a:rect l="l" t="t" r="r" b="b"/>
            <a:pathLst>
              <a:path w="502" h="502" extrusionOk="0">
                <a:moveTo>
                  <a:pt x="251" y="1"/>
                </a:moveTo>
                <a:cubicBezTo>
                  <a:pt x="112" y="1"/>
                  <a:pt x="0" y="113"/>
                  <a:pt x="0" y="251"/>
                </a:cubicBezTo>
                <a:cubicBezTo>
                  <a:pt x="0" y="389"/>
                  <a:pt x="112" y="501"/>
                  <a:pt x="251" y="501"/>
                </a:cubicBezTo>
                <a:cubicBezTo>
                  <a:pt x="389" y="501"/>
                  <a:pt x="501" y="389"/>
                  <a:pt x="501" y="251"/>
                </a:cubicBezTo>
                <a:cubicBezTo>
                  <a:pt x="501" y="113"/>
                  <a:pt x="389" y="1"/>
                  <a:pt x="25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2"/>
          <p:cNvSpPr/>
          <p:nvPr/>
        </p:nvSpPr>
        <p:spPr>
          <a:xfrm>
            <a:off x="8400831" y="4543980"/>
            <a:ext cx="63913" cy="63915"/>
          </a:xfrm>
          <a:custGeom>
            <a:avLst/>
            <a:gdLst/>
            <a:ahLst/>
            <a:cxnLst/>
            <a:rect l="l" t="t" r="r" b="b"/>
            <a:pathLst>
              <a:path w="502" h="502" extrusionOk="0">
                <a:moveTo>
                  <a:pt x="251" y="1"/>
                </a:moveTo>
                <a:cubicBezTo>
                  <a:pt x="113" y="1"/>
                  <a:pt x="0" y="113"/>
                  <a:pt x="0" y="251"/>
                </a:cubicBezTo>
                <a:cubicBezTo>
                  <a:pt x="0" y="389"/>
                  <a:pt x="113" y="502"/>
                  <a:pt x="251" y="502"/>
                </a:cubicBezTo>
                <a:cubicBezTo>
                  <a:pt x="389" y="502"/>
                  <a:pt x="501" y="389"/>
                  <a:pt x="501" y="251"/>
                </a:cubicBezTo>
                <a:cubicBezTo>
                  <a:pt x="501" y="113"/>
                  <a:pt x="389" y="1"/>
                  <a:pt x="25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2"/>
          <p:cNvSpPr/>
          <p:nvPr/>
        </p:nvSpPr>
        <p:spPr>
          <a:xfrm>
            <a:off x="8231880" y="4543980"/>
            <a:ext cx="63913" cy="63915"/>
          </a:xfrm>
          <a:custGeom>
            <a:avLst/>
            <a:gdLst/>
            <a:ahLst/>
            <a:cxnLst/>
            <a:rect l="l" t="t" r="r" b="b"/>
            <a:pathLst>
              <a:path w="502" h="502" extrusionOk="0">
                <a:moveTo>
                  <a:pt x="251" y="1"/>
                </a:moveTo>
                <a:cubicBezTo>
                  <a:pt x="112" y="1"/>
                  <a:pt x="1" y="113"/>
                  <a:pt x="1" y="251"/>
                </a:cubicBezTo>
                <a:cubicBezTo>
                  <a:pt x="1" y="389"/>
                  <a:pt x="112" y="502"/>
                  <a:pt x="251" y="502"/>
                </a:cubicBezTo>
                <a:cubicBezTo>
                  <a:pt x="389" y="502"/>
                  <a:pt x="501" y="389"/>
                  <a:pt x="501" y="251"/>
                </a:cubicBezTo>
                <a:cubicBezTo>
                  <a:pt x="501" y="113"/>
                  <a:pt x="389" y="1"/>
                  <a:pt x="25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2"/>
          <p:cNvSpPr/>
          <p:nvPr/>
        </p:nvSpPr>
        <p:spPr>
          <a:xfrm>
            <a:off x="7978390" y="4037251"/>
            <a:ext cx="64041" cy="63915"/>
          </a:xfrm>
          <a:custGeom>
            <a:avLst/>
            <a:gdLst/>
            <a:ahLst/>
            <a:cxnLst/>
            <a:rect l="l" t="t" r="r" b="b"/>
            <a:pathLst>
              <a:path w="503" h="502" extrusionOk="0">
                <a:moveTo>
                  <a:pt x="252" y="0"/>
                </a:moveTo>
                <a:cubicBezTo>
                  <a:pt x="114" y="0"/>
                  <a:pt x="1" y="113"/>
                  <a:pt x="1" y="251"/>
                </a:cubicBezTo>
                <a:cubicBezTo>
                  <a:pt x="1" y="389"/>
                  <a:pt x="114" y="501"/>
                  <a:pt x="252" y="501"/>
                </a:cubicBezTo>
                <a:cubicBezTo>
                  <a:pt x="390" y="501"/>
                  <a:pt x="502" y="389"/>
                  <a:pt x="502" y="251"/>
                </a:cubicBezTo>
                <a:cubicBezTo>
                  <a:pt x="502" y="113"/>
                  <a:pt x="390" y="0"/>
                  <a:pt x="25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2"/>
          <p:cNvSpPr/>
          <p:nvPr/>
        </p:nvSpPr>
        <p:spPr>
          <a:xfrm>
            <a:off x="8062929" y="3868172"/>
            <a:ext cx="63913" cy="64042"/>
          </a:xfrm>
          <a:custGeom>
            <a:avLst/>
            <a:gdLst/>
            <a:ahLst/>
            <a:cxnLst/>
            <a:rect l="l" t="t" r="r" b="b"/>
            <a:pathLst>
              <a:path w="502" h="503" extrusionOk="0">
                <a:moveTo>
                  <a:pt x="251" y="1"/>
                </a:moveTo>
                <a:cubicBezTo>
                  <a:pt x="113" y="1"/>
                  <a:pt x="1" y="114"/>
                  <a:pt x="1" y="251"/>
                </a:cubicBezTo>
                <a:cubicBezTo>
                  <a:pt x="1" y="390"/>
                  <a:pt x="113" y="502"/>
                  <a:pt x="251" y="502"/>
                </a:cubicBezTo>
                <a:cubicBezTo>
                  <a:pt x="389" y="502"/>
                  <a:pt x="502" y="390"/>
                  <a:pt x="502" y="251"/>
                </a:cubicBezTo>
                <a:cubicBezTo>
                  <a:pt x="502" y="114"/>
                  <a:pt x="389" y="1"/>
                  <a:pt x="25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2"/>
          <p:cNvSpPr/>
          <p:nvPr/>
        </p:nvSpPr>
        <p:spPr>
          <a:xfrm>
            <a:off x="7902381" y="3870718"/>
            <a:ext cx="55510" cy="61496"/>
          </a:xfrm>
          <a:custGeom>
            <a:avLst/>
            <a:gdLst/>
            <a:ahLst/>
            <a:cxnLst/>
            <a:rect l="l" t="t" r="r" b="b"/>
            <a:pathLst>
              <a:path w="436" h="483" extrusionOk="0">
                <a:moveTo>
                  <a:pt x="279" y="0"/>
                </a:moveTo>
                <a:cubicBezTo>
                  <a:pt x="182" y="129"/>
                  <a:pt x="90" y="261"/>
                  <a:pt x="1" y="398"/>
                </a:cubicBezTo>
                <a:cubicBezTo>
                  <a:pt x="47" y="449"/>
                  <a:pt x="112" y="482"/>
                  <a:pt x="185" y="482"/>
                </a:cubicBezTo>
                <a:cubicBezTo>
                  <a:pt x="324" y="482"/>
                  <a:pt x="436" y="370"/>
                  <a:pt x="436" y="231"/>
                </a:cubicBezTo>
                <a:cubicBezTo>
                  <a:pt x="436" y="127"/>
                  <a:pt x="371" y="38"/>
                  <a:pt x="27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2"/>
          <p:cNvSpPr/>
          <p:nvPr/>
        </p:nvSpPr>
        <p:spPr>
          <a:xfrm>
            <a:off x="7978390" y="4375028"/>
            <a:ext cx="64041" cy="63915"/>
          </a:xfrm>
          <a:custGeom>
            <a:avLst/>
            <a:gdLst/>
            <a:ahLst/>
            <a:cxnLst/>
            <a:rect l="l" t="t" r="r" b="b"/>
            <a:pathLst>
              <a:path w="503" h="502" extrusionOk="0">
                <a:moveTo>
                  <a:pt x="252" y="1"/>
                </a:moveTo>
                <a:cubicBezTo>
                  <a:pt x="114" y="1"/>
                  <a:pt x="1" y="113"/>
                  <a:pt x="1" y="251"/>
                </a:cubicBezTo>
                <a:cubicBezTo>
                  <a:pt x="1" y="390"/>
                  <a:pt x="114" y="502"/>
                  <a:pt x="252" y="502"/>
                </a:cubicBezTo>
                <a:cubicBezTo>
                  <a:pt x="390" y="502"/>
                  <a:pt x="502" y="390"/>
                  <a:pt x="502" y="251"/>
                </a:cubicBezTo>
                <a:cubicBezTo>
                  <a:pt x="502" y="113"/>
                  <a:pt x="390" y="1"/>
                  <a:pt x="252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2"/>
          <p:cNvSpPr/>
          <p:nvPr/>
        </p:nvSpPr>
        <p:spPr>
          <a:xfrm>
            <a:off x="7809566" y="4375028"/>
            <a:ext cx="63913" cy="63915"/>
          </a:xfrm>
          <a:custGeom>
            <a:avLst/>
            <a:gdLst/>
            <a:ahLst/>
            <a:cxnLst/>
            <a:rect l="l" t="t" r="r" b="b"/>
            <a:pathLst>
              <a:path w="502" h="502" extrusionOk="0">
                <a:moveTo>
                  <a:pt x="251" y="1"/>
                </a:moveTo>
                <a:cubicBezTo>
                  <a:pt x="112" y="1"/>
                  <a:pt x="1" y="113"/>
                  <a:pt x="1" y="251"/>
                </a:cubicBezTo>
                <a:cubicBezTo>
                  <a:pt x="1" y="390"/>
                  <a:pt x="112" y="502"/>
                  <a:pt x="251" y="502"/>
                </a:cubicBezTo>
                <a:cubicBezTo>
                  <a:pt x="389" y="502"/>
                  <a:pt x="501" y="390"/>
                  <a:pt x="501" y="251"/>
                </a:cubicBezTo>
                <a:cubicBezTo>
                  <a:pt x="501" y="113"/>
                  <a:pt x="389" y="1"/>
                  <a:pt x="25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2"/>
          <p:cNvSpPr/>
          <p:nvPr/>
        </p:nvSpPr>
        <p:spPr>
          <a:xfrm>
            <a:off x="8062929" y="4206203"/>
            <a:ext cx="63913" cy="63787"/>
          </a:xfrm>
          <a:custGeom>
            <a:avLst/>
            <a:gdLst/>
            <a:ahLst/>
            <a:cxnLst/>
            <a:rect l="l" t="t" r="r" b="b"/>
            <a:pathLst>
              <a:path w="502" h="501" extrusionOk="0">
                <a:moveTo>
                  <a:pt x="251" y="0"/>
                </a:moveTo>
                <a:cubicBezTo>
                  <a:pt x="113" y="0"/>
                  <a:pt x="1" y="112"/>
                  <a:pt x="1" y="251"/>
                </a:cubicBezTo>
                <a:cubicBezTo>
                  <a:pt x="1" y="389"/>
                  <a:pt x="113" y="501"/>
                  <a:pt x="251" y="501"/>
                </a:cubicBezTo>
                <a:cubicBezTo>
                  <a:pt x="389" y="501"/>
                  <a:pt x="502" y="389"/>
                  <a:pt x="502" y="251"/>
                </a:cubicBezTo>
                <a:cubicBezTo>
                  <a:pt x="502" y="112"/>
                  <a:pt x="389" y="0"/>
                  <a:pt x="25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2"/>
          <p:cNvSpPr/>
          <p:nvPr/>
        </p:nvSpPr>
        <p:spPr>
          <a:xfrm>
            <a:off x="7893978" y="4206203"/>
            <a:ext cx="63913" cy="63787"/>
          </a:xfrm>
          <a:custGeom>
            <a:avLst/>
            <a:gdLst/>
            <a:ahLst/>
            <a:cxnLst/>
            <a:rect l="l" t="t" r="r" b="b"/>
            <a:pathLst>
              <a:path w="502" h="501" extrusionOk="0">
                <a:moveTo>
                  <a:pt x="251" y="0"/>
                </a:moveTo>
                <a:cubicBezTo>
                  <a:pt x="113" y="0"/>
                  <a:pt x="0" y="112"/>
                  <a:pt x="0" y="251"/>
                </a:cubicBezTo>
                <a:cubicBezTo>
                  <a:pt x="0" y="389"/>
                  <a:pt x="113" y="501"/>
                  <a:pt x="251" y="501"/>
                </a:cubicBezTo>
                <a:cubicBezTo>
                  <a:pt x="390" y="501"/>
                  <a:pt x="502" y="389"/>
                  <a:pt x="502" y="251"/>
                </a:cubicBezTo>
                <a:cubicBezTo>
                  <a:pt x="502" y="112"/>
                  <a:pt x="390" y="0"/>
                  <a:pt x="25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2"/>
          <p:cNvSpPr/>
          <p:nvPr/>
        </p:nvSpPr>
        <p:spPr>
          <a:xfrm>
            <a:off x="7811985" y="4037251"/>
            <a:ext cx="61494" cy="63915"/>
          </a:xfrm>
          <a:custGeom>
            <a:avLst/>
            <a:gdLst/>
            <a:ahLst/>
            <a:cxnLst/>
            <a:rect l="l" t="t" r="r" b="b"/>
            <a:pathLst>
              <a:path w="483" h="502" extrusionOk="0">
                <a:moveTo>
                  <a:pt x="231" y="0"/>
                </a:moveTo>
                <a:cubicBezTo>
                  <a:pt x="212" y="0"/>
                  <a:pt x="195" y="7"/>
                  <a:pt x="176" y="11"/>
                </a:cubicBezTo>
                <a:cubicBezTo>
                  <a:pt x="118" y="123"/>
                  <a:pt x="59" y="236"/>
                  <a:pt x="1" y="348"/>
                </a:cubicBezTo>
                <a:cubicBezTo>
                  <a:pt x="39" y="438"/>
                  <a:pt x="128" y="501"/>
                  <a:pt x="231" y="501"/>
                </a:cubicBezTo>
                <a:cubicBezTo>
                  <a:pt x="370" y="501"/>
                  <a:pt x="482" y="389"/>
                  <a:pt x="482" y="251"/>
                </a:cubicBezTo>
                <a:cubicBezTo>
                  <a:pt x="482" y="113"/>
                  <a:pt x="370" y="0"/>
                  <a:pt x="23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2"/>
          <p:cNvSpPr/>
          <p:nvPr/>
        </p:nvSpPr>
        <p:spPr>
          <a:xfrm>
            <a:off x="8062929" y="4543980"/>
            <a:ext cx="63913" cy="63915"/>
          </a:xfrm>
          <a:custGeom>
            <a:avLst/>
            <a:gdLst/>
            <a:ahLst/>
            <a:cxnLst/>
            <a:rect l="l" t="t" r="r" b="b"/>
            <a:pathLst>
              <a:path w="502" h="502" extrusionOk="0">
                <a:moveTo>
                  <a:pt x="251" y="1"/>
                </a:moveTo>
                <a:cubicBezTo>
                  <a:pt x="113" y="1"/>
                  <a:pt x="1" y="113"/>
                  <a:pt x="1" y="251"/>
                </a:cubicBezTo>
                <a:cubicBezTo>
                  <a:pt x="1" y="389"/>
                  <a:pt x="113" y="502"/>
                  <a:pt x="251" y="502"/>
                </a:cubicBezTo>
                <a:cubicBezTo>
                  <a:pt x="389" y="502"/>
                  <a:pt x="502" y="389"/>
                  <a:pt x="502" y="251"/>
                </a:cubicBezTo>
                <a:cubicBezTo>
                  <a:pt x="502" y="113"/>
                  <a:pt x="389" y="1"/>
                  <a:pt x="25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2"/>
          <p:cNvSpPr/>
          <p:nvPr/>
        </p:nvSpPr>
        <p:spPr>
          <a:xfrm>
            <a:off x="7893978" y="4543980"/>
            <a:ext cx="63913" cy="63915"/>
          </a:xfrm>
          <a:custGeom>
            <a:avLst/>
            <a:gdLst/>
            <a:ahLst/>
            <a:cxnLst/>
            <a:rect l="l" t="t" r="r" b="b"/>
            <a:pathLst>
              <a:path w="502" h="502" extrusionOk="0">
                <a:moveTo>
                  <a:pt x="251" y="1"/>
                </a:moveTo>
                <a:cubicBezTo>
                  <a:pt x="113" y="1"/>
                  <a:pt x="0" y="113"/>
                  <a:pt x="0" y="251"/>
                </a:cubicBezTo>
                <a:cubicBezTo>
                  <a:pt x="0" y="389"/>
                  <a:pt x="113" y="502"/>
                  <a:pt x="251" y="502"/>
                </a:cubicBezTo>
                <a:cubicBezTo>
                  <a:pt x="390" y="502"/>
                  <a:pt x="502" y="389"/>
                  <a:pt x="502" y="251"/>
                </a:cubicBezTo>
                <a:cubicBezTo>
                  <a:pt x="502" y="113"/>
                  <a:pt x="390" y="1"/>
                  <a:pt x="25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2"/>
          <p:cNvSpPr txBox="1">
            <a:spLocks noGrp="1"/>
          </p:cNvSpPr>
          <p:nvPr>
            <p:ph type="ctrTitle"/>
          </p:nvPr>
        </p:nvSpPr>
        <p:spPr>
          <a:xfrm>
            <a:off x="1032450" y="1199025"/>
            <a:ext cx="7079100" cy="214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72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 b="1"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 b="1"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 b="1"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 b="1"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 b="1"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 b="1"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 b="1"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 b="1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93" name="Google Shape;93;p2"/>
          <p:cNvSpPr txBox="1">
            <a:spLocks noGrp="1"/>
          </p:cNvSpPr>
          <p:nvPr>
            <p:ph type="subTitle" idx="1"/>
          </p:nvPr>
        </p:nvSpPr>
        <p:spPr>
          <a:xfrm>
            <a:off x="2526600" y="3488550"/>
            <a:ext cx="4090800" cy="50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CUSTOM_16">
    <p:spTree>
      <p:nvGrpSpPr>
        <p:cNvPr id="1" name="Shape 1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" name="Google Shape;1658;p43"/>
          <p:cNvSpPr/>
          <p:nvPr/>
        </p:nvSpPr>
        <p:spPr>
          <a:xfrm rot="10800000" flipH="1">
            <a:off x="3206250" y="8"/>
            <a:ext cx="6455593" cy="2843465"/>
          </a:xfrm>
          <a:custGeom>
            <a:avLst/>
            <a:gdLst/>
            <a:ahLst/>
            <a:cxnLst/>
            <a:rect l="l" t="t" r="r" b="b"/>
            <a:pathLst>
              <a:path w="26304" h="11586" extrusionOk="0">
                <a:moveTo>
                  <a:pt x="23606" y="0"/>
                </a:moveTo>
                <a:cubicBezTo>
                  <a:pt x="22117" y="0"/>
                  <a:pt x="20889" y="836"/>
                  <a:pt x="19110" y="2744"/>
                </a:cubicBezTo>
                <a:cubicBezTo>
                  <a:pt x="16350" y="5707"/>
                  <a:pt x="15517" y="6680"/>
                  <a:pt x="13608" y="6680"/>
                </a:cubicBezTo>
                <a:cubicBezTo>
                  <a:pt x="13020" y="6680"/>
                  <a:pt x="12329" y="6588"/>
                  <a:pt x="11448" y="6432"/>
                </a:cubicBezTo>
                <a:cubicBezTo>
                  <a:pt x="10228" y="6218"/>
                  <a:pt x="9073" y="6105"/>
                  <a:pt x="7997" y="6105"/>
                </a:cubicBezTo>
                <a:cubicBezTo>
                  <a:pt x="3919" y="6105"/>
                  <a:pt x="984" y="7727"/>
                  <a:pt x="1" y="11586"/>
                </a:cubicBezTo>
                <a:lnTo>
                  <a:pt x="26303" y="11586"/>
                </a:lnTo>
                <a:lnTo>
                  <a:pt x="26303" y="664"/>
                </a:lnTo>
                <a:cubicBezTo>
                  <a:pt x="25252" y="233"/>
                  <a:pt x="24392" y="0"/>
                  <a:pt x="2360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9" name="Google Shape;1659;p43"/>
          <p:cNvSpPr/>
          <p:nvPr/>
        </p:nvSpPr>
        <p:spPr>
          <a:xfrm flipH="1">
            <a:off x="27" y="2906274"/>
            <a:ext cx="4105099" cy="2238726"/>
          </a:xfrm>
          <a:custGeom>
            <a:avLst/>
            <a:gdLst/>
            <a:ahLst/>
            <a:cxnLst/>
            <a:rect l="l" t="t" r="r" b="b"/>
            <a:pathLst>
              <a:path w="41598" h="22685" extrusionOk="0">
                <a:moveTo>
                  <a:pt x="41598" y="1"/>
                </a:moveTo>
                <a:cubicBezTo>
                  <a:pt x="39765" y="1111"/>
                  <a:pt x="38641" y="3300"/>
                  <a:pt x="39266" y="6321"/>
                </a:cubicBezTo>
                <a:cubicBezTo>
                  <a:pt x="39974" y="10291"/>
                  <a:pt x="38188" y="13312"/>
                  <a:pt x="35318" y="14458"/>
                </a:cubicBezTo>
                <a:cubicBezTo>
                  <a:pt x="34549" y="14779"/>
                  <a:pt x="33860" y="14914"/>
                  <a:pt x="33222" y="14914"/>
                </a:cubicBezTo>
                <a:cubicBezTo>
                  <a:pt x="30892" y="14914"/>
                  <a:pt x="29251" y="13115"/>
                  <a:pt x="26930" y="12033"/>
                </a:cubicBezTo>
                <a:cubicBezTo>
                  <a:pt x="25584" y="11430"/>
                  <a:pt x="24543" y="11099"/>
                  <a:pt x="23606" y="11099"/>
                </a:cubicBezTo>
                <a:cubicBezTo>
                  <a:pt x="22117" y="11099"/>
                  <a:pt x="20889" y="11935"/>
                  <a:pt x="19110" y="13843"/>
                </a:cubicBezTo>
                <a:cubicBezTo>
                  <a:pt x="16350" y="16806"/>
                  <a:pt x="15516" y="17779"/>
                  <a:pt x="13607" y="17779"/>
                </a:cubicBezTo>
                <a:cubicBezTo>
                  <a:pt x="13019" y="17779"/>
                  <a:pt x="12328" y="17687"/>
                  <a:pt x="11448" y="17531"/>
                </a:cubicBezTo>
                <a:cubicBezTo>
                  <a:pt x="10228" y="17317"/>
                  <a:pt x="9072" y="17204"/>
                  <a:pt x="7996" y="17204"/>
                </a:cubicBezTo>
                <a:cubicBezTo>
                  <a:pt x="3919" y="17204"/>
                  <a:pt x="984" y="18826"/>
                  <a:pt x="0" y="22685"/>
                </a:cubicBezTo>
                <a:lnTo>
                  <a:pt x="41598" y="22685"/>
                </a:lnTo>
                <a:lnTo>
                  <a:pt x="4159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0" name="Google Shape;1660;p43"/>
          <p:cNvSpPr txBox="1">
            <a:spLocks noGrp="1"/>
          </p:cNvSpPr>
          <p:nvPr>
            <p:ph type="title"/>
          </p:nvPr>
        </p:nvSpPr>
        <p:spPr>
          <a:xfrm>
            <a:off x="713225" y="1362775"/>
            <a:ext cx="4369200" cy="10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661" name="Google Shape;1661;p43"/>
          <p:cNvSpPr txBox="1">
            <a:spLocks noGrp="1"/>
          </p:cNvSpPr>
          <p:nvPr>
            <p:ph type="subTitle" idx="1"/>
          </p:nvPr>
        </p:nvSpPr>
        <p:spPr>
          <a:xfrm>
            <a:off x="713225" y="2661125"/>
            <a:ext cx="4369200" cy="11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662" name="Google Shape;1662;p43"/>
          <p:cNvSpPr/>
          <p:nvPr/>
        </p:nvSpPr>
        <p:spPr>
          <a:xfrm rot="10800000" flipH="1">
            <a:off x="4444750" y="10"/>
            <a:ext cx="4699210" cy="2069839"/>
          </a:xfrm>
          <a:custGeom>
            <a:avLst/>
            <a:gdLst/>
            <a:ahLst/>
            <a:cxnLst/>
            <a:rect l="l" t="t" r="r" b="b"/>
            <a:pathLst>
              <a:path w="26304" h="11586" extrusionOk="0">
                <a:moveTo>
                  <a:pt x="23606" y="0"/>
                </a:moveTo>
                <a:cubicBezTo>
                  <a:pt x="22117" y="0"/>
                  <a:pt x="20889" y="836"/>
                  <a:pt x="19110" y="2744"/>
                </a:cubicBezTo>
                <a:cubicBezTo>
                  <a:pt x="16350" y="5707"/>
                  <a:pt x="15517" y="6680"/>
                  <a:pt x="13608" y="6680"/>
                </a:cubicBezTo>
                <a:cubicBezTo>
                  <a:pt x="13020" y="6680"/>
                  <a:pt x="12329" y="6588"/>
                  <a:pt x="11448" y="6432"/>
                </a:cubicBezTo>
                <a:cubicBezTo>
                  <a:pt x="10228" y="6218"/>
                  <a:pt x="9073" y="6105"/>
                  <a:pt x="7997" y="6105"/>
                </a:cubicBezTo>
                <a:cubicBezTo>
                  <a:pt x="3919" y="6105"/>
                  <a:pt x="984" y="7727"/>
                  <a:pt x="1" y="11586"/>
                </a:cubicBezTo>
                <a:lnTo>
                  <a:pt x="26303" y="11586"/>
                </a:lnTo>
                <a:lnTo>
                  <a:pt x="26303" y="664"/>
                </a:lnTo>
                <a:cubicBezTo>
                  <a:pt x="25252" y="233"/>
                  <a:pt x="24392" y="0"/>
                  <a:pt x="2360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63" name="Google Shape;1663;p43"/>
          <p:cNvGrpSpPr/>
          <p:nvPr/>
        </p:nvGrpSpPr>
        <p:grpSpPr>
          <a:xfrm rot="-5400000">
            <a:off x="516933" y="183641"/>
            <a:ext cx="1161905" cy="1077501"/>
            <a:chOff x="272843" y="201005"/>
            <a:chExt cx="1161905" cy="1077501"/>
          </a:xfrm>
        </p:grpSpPr>
        <p:sp>
          <p:nvSpPr>
            <p:cNvPr id="1664" name="Google Shape;1664;p43"/>
            <p:cNvSpPr/>
            <p:nvPr/>
          </p:nvSpPr>
          <p:spPr>
            <a:xfrm>
              <a:off x="1286422" y="538909"/>
              <a:ext cx="63786" cy="63787"/>
            </a:xfrm>
            <a:custGeom>
              <a:avLst/>
              <a:gdLst/>
              <a:ahLst/>
              <a:cxnLst/>
              <a:rect l="l" t="t" r="r" b="b"/>
              <a:pathLst>
                <a:path w="501" h="501" extrusionOk="0">
                  <a:moveTo>
                    <a:pt x="250" y="0"/>
                  </a:moveTo>
                  <a:cubicBezTo>
                    <a:pt x="112" y="0"/>
                    <a:pt x="0" y="112"/>
                    <a:pt x="0" y="250"/>
                  </a:cubicBezTo>
                  <a:cubicBezTo>
                    <a:pt x="0" y="389"/>
                    <a:pt x="112" y="501"/>
                    <a:pt x="250" y="501"/>
                  </a:cubicBezTo>
                  <a:cubicBezTo>
                    <a:pt x="389" y="501"/>
                    <a:pt x="501" y="389"/>
                    <a:pt x="501" y="250"/>
                  </a:cubicBezTo>
                  <a:cubicBezTo>
                    <a:pt x="501" y="112"/>
                    <a:pt x="389" y="0"/>
                    <a:pt x="2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43"/>
            <p:cNvSpPr/>
            <p:nvPr/>
          </p:nvSpPr>
          <p:spPr>
            <a:xfrm>
              <a:off x="1201883" y="369957"/>
              <a:ext cx="63913" cy="63915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1" y="0"/>
                  </a:moveTo>
                  <a:cubicBezTo>
                    <a:pt x="112" y="0"/>
                    <a:pt x="1" y="112"/>
                    <a:pt x="1" y="251"/>
                  </a:cubicBezTo>
                  <a:cubicBezTo>
                    <a:pt x="1" y="389"/>
                    <a:pt x="112" y="501"/>
                    <a:pt x="251" y="501"/>
                  </a:cubicBezTo>
                  <a:cubicBezTo>
                    <a:pt x="389" y="501"/>
                    <a:pt x="501" y="389"/>
                    <a:pt x="501" y="251"/>
                  </a:cubicBezTo>
                  <a:cubicBezTo>
                    <a:pt x="501" y="112"/>
                    <a:pt x="389" y="0"/>
                    <a:pt x="2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43"/>
            <p:cNvSpPr/>
            <p:nvPr/>
          </p:nvSpPr>
          <p:spPr>
            <a:xfrm>
              <a:off x="1286422" y="876686"/>
              <a:ext cx="63786" cy="63915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0" y="1"/>
                  </a:moveTo>
                  <a:cubicBezTo>
                    <a:pt x="112" y="1"/>
                    <a:pt x="0" y="113"/>
                    <a:pt x="0" y="251"/>
                  </a:cubicBezTo>
                  <a:cubicBezTo>
                    <a:pt x="0" y="389"/>
                    <a:pt x="112" y="502"/>
                    <a:pt x="250" y="502"/>
                  </a:cubicBezTo>
                  <a:cubicBezTo>
                    <a:pt x="389" y="502"/>
                    <a:pt x="501" y="389"/>
                    <a:pt x="501" y="251"/>
                  </a:cubicBezTo>
                  <a:cubicBezTo>
                    <a:pt x="501" y="113"/>
                    <a:pt x="389" y="1"/>
                    <a:pt x="2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43"/>
            <p:cNvSpPr/>
            <p:nvPr/>
          </p:nvSpPr>
          <p:spPr>
            <a:xfrm>
              <a:off x="1370834" y="707734"/>
              <a:ext cx="63913" cy="63915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1" y="1"/>
                  </a:moveTo>
                  <a:cubicBezTo>
                    <a:pt x="113" y="1"/>
                    <a:pt x="0" y="113"/>
                    <a:pt x="0" y="251"/>
                  </a:cubicBezTo>
                  <a:cubicBezTo>
                    <a:pt x="0" y="389"/>
                    <a:pt x="113" y="502"/>
                    <a:pt x="251" y="502"/>
                  </a:cubicBezTo>
                  <a:cubicBezTo>
                    <a:pt x="389" y="502"/>
                    <a:pt x="501" y="389"/>
                    <a:pt x="501" y="251"/>
                  </a:cubicBezTo>
                  <a:cubicBezTo>
                    <a:pt x="501" y="113"/>
                    <a:pt x="389" y="1"/>
                    <a:pt x="2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43"/>
            <p:cNvSpPr/>
            <p:nvPr/>
          </p:nvSpPr>
          <p:spPr>
            <a:xfrm>
              <a:off x="948392" y="201514"/>
              <a:ext cx="64041" cy="63405"/>
            </a:xfrm>
            <a:custGeom>
              <a:avLst/>
              <a:gdLst/>
              <a:ahLst/>
              <a:cxnLst/>
              <a:rect l="l" t="t" r="r" b="b"/>
              <a:pathLst>
                <a:path w="503" h="498" extrusionOk="0">
                  <a:moveTo>
                    <a:pt x="230" y="0"/>
                  </a:moveTo>
                  <a:cubicBezTo>
                    <a:pt x="102" y="12"/>
                    <a:pt x="1" y="116"/>
                    <a:pt x="1" y="247"/>
                  </a:cubicBezTo>
                  <a:cubicBezTo>
                    <a:pt x="1" y="385"/>
                    <a:pt x="114" y="497"/>
                    <a:pt x="252" y="497"/>
                  </a:cubicBezTo>
                  <a:cubicBezTo>
                    <a:pt x="390" y="497"/>
                    <a:pt x="502" y="385"/>
                    <a:pt x="502" y="247"/>
                  </a:cubicBezTo>
                  <a:cubicBezTo>
                    <a:pt x="502" y="180"/>
                    <a:pt x="475" y="120"/>
                    <a:pt x="433" y="75"/>
                  </a:cubicBezTo>
                  <a:cubicBezTo>
                    <a:pt x="366" y="49"/>
                    <a:pt x="298" y="24"/>
                    <a:pt x="2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43"/>
            <p:cNvSpPr/>
            <p:nvPr/>
          </p:nvSpPr>
          <p:spPr>
            <a:xfrm>
              <a:off x="948392" y="538909"/>
              <a:ext cx="64041" cy="63787"/>
            </a:xfrm>
            <a:custGeom>
              <a:avLst/>
              <a:gdLst/>
              <a:ahLst/>
              <a:cxnLst/>
              <a:rect l="l" t="t" r="r" b="b"/>
              <a:pathLst>
                <a:path w="503" h="501" extrusionOk="0">
                  <a:moveTo>
                    <a:pt x="252" y="0"/>
                  </a:moveTo>
                  <a:cubicBezTo>
                    <a:pt x="114" y="0"/>
                    <a:pt x="1" y="112"/>
                    <a:pt x="1" y="250"/>
                  </a:cubicBezTo>
                  <a:cubicBezTo>
                    <a:pt x="1" y="389"/>
                    <a:pt x="114" y="501"/>
                    <a:pt x="252" y="501"/>
                  </a:cubicBezTo>
                  <a:cubicBezTo>
                    <a:pt x="390" y="501"/>
                    <a:pt x="502" y="389"/>
                    <a:pt x="502" y="250"/>
                  </a:cubicBezTo>
                  <a:cubicBezTo>
                    <a:pt x="502" y="112"/>
                    <a:pt x="390" y="0"/>
                    <a:pt x="2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43"/>
            <p:cNvSpPr/>
            <p:nvPr/>
          </p:nvSpPr>
          <p:spPr>
            <a:xfrm>
              <a:off x="1032932" y="369957"/>
              <a:ext cx="63913" cy="63915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1" y="0"/>
                  </a:moveTo>
                  <a:cubicBezTo>
                    <a:pt x="113" y="0"/>
                    <a:pt x="1" y="112"/>
                    <a:pt x="1" y="251"/>
                  </a:cubicBezTo>
                  <a:cubicBezTo>
                    <a:pt x="1" y="389"/>
                    <a:pt x="113" y="501"/>
                    <a:pt x="251" y="501"/>
                  </a:cubicBezTo>
                  <a:cubicBezTo>
                    <a:pt x="389" y="501"/>
                    <a:pt x="502" y="389"/>
                    <a:pt x="502" y="251"/>
                  </a:cubicBezTo>
                  <a:cubicBezTo>
                    <a:pt x="502" y="112"/>
                    <a:pt x="389" y="0"/>
                    <a:pt x="2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43"/>
            <p:cNvSpPr/>
            <p:nvPr/>
          </p:nvSpPr>
          <p:spPr>
            <a:xfrm>
              <a:off x="863981" y="369957"/>
              <a:ext cx="63913" cy="63915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1" y="0"/>
                  </a:moveTo>
                  <a:cubicBezTo>
                    <a:pt x="113" y="0"/>
                    <a:pt x="0" y="112"/>
                    <a:pt x="0" y="251"/>
                  </a:cubicBezTo>
                  <a:cubicBezTo>
                    <a:pt x="0" y="389"/>
                    <a:pt x="113" y="501"/>
                    <a:pt x="251" y="501"/>
                  </a:cubicBezTo>
                  <a:cubicBezTo>
                    <a:pt x="390" y="501"/>
                    <a:pt x="502" y="389"/>
                    <a:pt x="502" y="251"/>
                  </a:cubicBezTo>
                  <a:cubicBezTo>
                    <a:pt x="502" y="112"/>
                    <a:pt x="390" y="0"/>
                    <a:pt x="2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43"/>
            <p:cNvSpPr/>
            <p:nvPr/>
          </p:nvSpPr>
          <p:spPr>
            <a:xfrm>
              <a:off x="1117471" y="876686"/>
              <a:ext cx="63913" cy="63915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1" y="1"/>
                  </a:moveTo>
                  <a:cubicBezTo>
                    <a:pt x="112" y="1"/>
                    <a:pt x="0" y="113"/>
                    <a:pt x="0" y="251"/>
                  </a:cubicBezTo>
                  <a:cubicBezTo>
                    <a:pt x="0" y="389"/>
                    <a:pt x="112" y="502"/>
                    <a:pt x="251" y="502"/>
                  </a:cubicBezTo>
                  <a:cubicBezTo>
                    <a:pt x="389" y="502"/>
                    <a:pt x="501" y="389"/>
                    <a:pt x="501" y="251"/>
                  </a:cubicBezTo>
                  <a:cubicBezTo>
                    <a:pt x="501" y="113"/>
                    <a:pt x="389" y="1"/>
                    <a:pt x="2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43"/>
            <p:cNvSpPr/>
            <p:nvPr/>
          </p:nvSpPr>
          <p:spPr>
            <a:xfrm>
              <a:off x="948392" y="876686"/>
              <a:ext cx="64041" cy="63915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14" y="1"/>
                    <a:pt x="1" y="113"/>
                    <a:pt x="1" y="251"/>
                  </a:cubicBezTo>
                  <a:cubicBezTo>
                    <a:pt x="1" y="389"/>
                    <a:pt x="114" y="502"/>
                    <a:pt x="252" y="502"/>
                  </a:cubicBezTo>
                  <a:cubicBezTo>
                    <a:pt x="390" y="502"/>
                    <a:pt x="502" y="389"/>
                    <a:pt x="502" y="251"/>
                  </a:cubicBezTo>
                  <a:cubicBezTo>
                    <a:pt x="502" y="113"/>
                    <a:pt x="390" y="1"/>
                    <a:pt x="25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43"/>
            <p:cNvSpPr/>
            <p:nvPr/>
          </p:nvSpPr>
          <p:spPr>
            <a:xfrm>
              <a:off x="1201883" y="707734"/>
              <a:ext cx="63913" cy="63915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1" y="1"/>
                  </a:moveTo>
                  <a:cubicBezTo>
                    <a:pt x="112" y="1"/>
                    <a:pt x="1" y="113"/>
                    <a:pt x="1" y="251"/>
                  </a:cubicBezTo>
                  <a:cubicBezTo>
                    <a:pt x="1" y="389"/>
                    <a:pt x="112" y="502"/>
                    <a:pt x="251" y="502"/>
                  </a:cubicBezTo>
                  <a:cubicBezTo>
                    <a:pt x="389" y="502"/>
                    <a:pt x="501" y="389"/>
                    <a:pt x="501" y="251"/>
                  </a:cubicBezTo>
                  <a:cubicBezTo>
                    <a:pt x="501" y="113"/>
                    <a:pt x="389" y="1"/>
                    <a:pt x="2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43"/>
            <p:cNvSpPr/>
            <p:nvPr/>
          </p:nvSpPr>
          <p:spPr>
            <a:xfrm>
              <a:off x="1032932" y="707734"/>
              <a:ext cx="63913" cy="63915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1" y="1"/>
                  </a:moveTo>
                  <a:cubicBezTo>
                    <a:pt x="113" y="1"/>
                    <a:pt x="1" y="113"/>
                    <a:pt x="1" y="251"/>
                  </a:cubicBezTo>
                  <a:cubicBezTo>
                    <a:pt x="1" y="389"/>
                    <a:pt x="113" y="502"/>
                    <a:pt x="251" y="502"/>
                  </a:cubicBezTo>
                  <a:cubicBezTo>
                    <a:pt x="389" y="502"/>
                    <a:pt x="502" y="389"/>
                    <a:pt x="502" y="251"/>
                  </a:cubicBezTo>
                  <a:cubicBezTo>
                    <a:pt x="502" y="113"/>
                    <a:pt x="389" y="1"/>
                    <a:pt x="2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43"/>
            <p:cNvSpPr/>
            <p:nvPr/>
          </p:nvSpPr>
          <p:spPr>
            <a:xfrm>
              <a:off x="1117471" y="538909"/>
              <a:ext cx="63913" cy="63787"/>
            </a:xfrm>
            <a:custGeom>
              <a:avLst/>
              <a:gdLst/>
              <a:ahLst/>
              <a:cxnLst/>
              <a:rect l="l" t="t" r="r" b="b"/>
              <a:pathLst>
                <a:path w="502" h="501" extrusionOk="0">
                  <a:moveTo>
                    <a:pt x="251" y="0"/>
                  </a:moveTo>
                  <a:cubicBezTo>
                    <a:pt x="112" y="0"/>
                    <a:pt x="0" y="112"/>
                    <a:pt x="0" y="250"/>
                  </a:cubicBezTo>
                  <a:cubicBezTo>
                    <a:pt x="0" y="389"/>
                    <a:pt x="112" y="501"/>
                    <a:pt x="251" y="501"/>
                  </a:cubicBezTo>
                  <a:cubicBezTo>
                    <a:pt x="389" y="501"/>
                    <a:pt x="501" y="389"/>
                    <a:pt x="501" y="250"/>
                  </a:cubicBezTo>
                  <a:cubicBezTo>
                    <a:pt x="501" y="112"/>
                    <a:pt x="389" y="0"/>
                    <a:pt x="2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43"/>
            <p:cNvSpPr/>
            <p:nvPr/>
          </p:nvSpPr>
          <p:spPr>
            <a:xfrm>
              <a:off x="1117471" y="1214591"/>
              <a:ext cx="63913" cy="63915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1" y="0"/>
                  </a:moveTo>
                  <a:cubicBezTo>
                    <a:pt x="112" y="0"/>
                    <a:pt x="0" y="113"/>
                    <a:pt x="0" y="251"/>
                  </a:cubicBezTo>
                  <a:cubicBezTo>
                    <a:pt x="0" y="389"/>
                    <a:pt x="112" y="501"/>
                    <a:pt x="251" y="501"/>
                  </a:cubicBezTo>
                  <a:cubicBezTo>
                    <a:pt x="389" y="501"/>
                    <a:pt x="501" y="389"/>
                    <a:pt x="501" y="251"/>
                  </a:cubicBezTo>
                  <a:cubicBezTo>
                    <a:pt x="501" y="113"/>
                    <a:pt x="389" y="0"/>
                    <a:pt x="2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43"/>
            <p:cNvSpPr/>
            <p:nvPr/>
          </p:nvSpPr>
          <p:spPr>
            <a:xfrm>
              <a:off x="948392" y="1214591"/>
              <a:ext cx="64041" cy="63915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0"/>
                  </a:moveTo>
                  <a:cubicBezTo>
                    <a:pt x="114" y="0"/>
                    <a:pt x="1" y="113"/>
                    <a:pt x="1" y="251"/>
                  </a:cubicBezTo>
                  <a:cubicBezTo>
                    <a:pt x="1" y="389"/>
                    <a:pt x="114" y="501"/>
                    <a:pt x="252" y="501"/>
                  </a:cubicBezTo>
                  <a:cubicBezTo>
                    <a:pt x="390" y="501"/>
                    <a:pt x="502" y="389"/>
                    <a:pt x="502" y="251"/>
                  </a:cubicBezTo>
                  <a:cubicBezTo>
                    <a:pt x="502" y="113"/>
                    <a:pt x="390" y="0"/>
                    <a:pt x="2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43"/>
            <p:cNvSpPr/>
            <p:nvPr/>
          </p:nvSpPr>
          <p:spPr>
            <a:xfrm>
              <a:off x="1201883" y="1045639"/>
              <a:ext cx="63913" cy="63915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1" y="0"/>
                  </a:moveTo>
                  <a:cubicBezTo>
                    <a:pt x="112" y="0"/>
                    <a:pt x="1" y="113"/>
                    <a:pt x="1" y="251"/>
                  </a:cubicBezTo>
                  <a:cubicBezTo>
                    <a:pt x="1" y="390"/>
                    <a:pt x="112" y="501"/>
                    <a:pt x="251" y="501"/>
                  </a:cubicBezTo>
                  <a:cubicBezTo>
                    <a:pt x="389" y="501"/>
                    <a:pt x="501" y="390"/>
                    <a:pt x="501" y="251"/>
                  </a:cubicBezTo>
                  <a:cubicBezTo>
                    <a:pt x="501" y="113"/>
                    <a:pt x="389" y="0"/>
                    <a:pt x="2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43"/>
            <p:cNvSpPr/>
            <p:nvPr/>
          </p:nvSpPr>
          <p:spPr>
            <a:xfrm>
              <a:off x="1032932" y="1045639"/>
              <a:ext cx="63913" cy="63915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1" y="0"/>
                  </a:moveTo>
                  <a:cubicBezTo>
                    <a:pt x="113" y="0"/>
                    <a:pt x="1" y="113"/>
                    <a:pt x="1" y="251"/>
                  </a:cubicBezTo>
                  <a:cubicBezTo>
                    <a:pt x="1" y="390"/>
                    <a:pt x="113" y="501"/>
                    <a:pt x="251" y="501"/>
                  </a:cubicBezTo>
                  <a:cubicBezTo>
                    <a:pt x="389" y="501"/>
                    <a:pt x="502" y="390"/>
                    <a:pt x="502" y="251"/>
                  </a:cubicBezTo>
                  <a:cubicBezTo>
                    <a:pt x="502" y="113"/>
                    <a:pt x="389" y="0"/>
                    <a:pt x="2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43"/>
            <p:cNvSpPr/>
            <p:nvPr/>
          </p:nvSpPr>
          <p:spPr>
            <a:xfrm>
              <a:off x="779569" y="201005"/>
              <a:ext cx="63786" cy="63915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1" y="0"/>
                  </a:moveTo>
                  <a:cubicBezTo>
                    <a:pt x="112" y="0"/>
                    <a:pt x="1" y="113"/>
                    <a:pt x="1" y="251"/>
                  </a:cubicBezTo>
                  <a:cubicBezTo>
                    <a:pt x="1" y="389"/>
                    <a:pt x="112" y="501"/>
                    <a:pt x="251" y="501"/>
                  </a:cubicBezTo>
                  <a:cubicBezTo>
                    <a:pt x="389" y="501"/>
                    <a:pt x="501" y="389"/>
                    <a:pt x="501" y="251"/>
                  </a:cubicBezTo>
                  <a:cubicBezTo>
                    <a:pt x="501" y="113"/>
                    <a:pt x="389" y="0"/>
                    <a:pt x="2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43"/>
            <p:cNvSpPr/>
            <p:nvPr/>
          </p:nvSpPr>
          <p:spPr>
            <a:xfrm>
              <a:off x="610618" y="201005"/>
              <a:ext cx="63913" cy="63915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1" y="0"/>
                  </a:moveTo>
                  <a:cubicBezTo>
                    <a:pt x="112" y="0"/>
                    <a:pt x="1" y="113"/>
                    <a:pt x="1" y="251"/>
                  </a:cubicBezTo>
                  <a:cubicBezTo>
                    <a:pt x="1" y="389"/>
                    <a:pt x="112" y="501"/>
                    <a:pt x="251" y="501"/>
                  </a:cubicBezTo>
                  <a:cubicBezTo>
                    <a:pt x="389" y="501"/>
                    <a:pt x="502" y="389"/>
                    <a:pt x="502" y="251"/>
                  </a:cubicBezTo>
                  <a:cubicBezTo>
                    <a:pt x="502" y="113"/>
                    <a:pt x="389" y="0"/>
                    <a:pt x="2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43"/>
            <p:cNvSpPr/>
            <p:nvPr/>
          </p:nvSpPr>
          <p:spPr>
            <a:xfrm>
              <a:off x="779569" y="538909"/>
              <a:ext cx="63786" cy="63787"/>
            </a:xfrm>
            <a:custGeom>
              <a:avLst/>
              <a:gdLst/>
              <a:ahLst/>
              <a:cxnLst/>
              <a:rect l="l" t="t" r="r" b="b"/>
              <a:pathLst>
                <a:path w="501" h="501" extrusionOk="0">
                  <a:moveTo>
                    <a:pt x="251" y="0"/>
                  </a:moveTo>
                  <a:cubicBezTo>
                    <a:pt x="112" y="0"/>
                    <a:pt x="1" y="112"/>
                    <a:pt x="1" y="250"/>
                  </a:cubicBezTo>
                  <a:cubicBezTo>
                    <a:pt x="1" y="389"/>
                    <a:pt x="112" y="501"/>
                    <a:pt x="251" y="501"/>
                  </a:cubicBezTo>
                  <a:cubicBezTo>
                    <a:pt x="389" y="501"/>
                    <a:pt x="501" y="389"/>
                    <a:pt x="501" y="250"/>
                  </a:cubicBezTo>
                  <a:cubicBezTo>
                    <a:pt x="501" y="112"/>
                    <a:pt x="389" y="0"/>
                    <a:pt x="2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43"/>
            <p:cNvSpPr/>
            <p:nvPr/>
          </p:nvSpPr>
          <p:spPr>
            <a:xfrm>
              <a:off x="610618" y="538909"/>
              <a:ext cx="63913" cy="63787"/>
            </a:xfrm>
            <a:custGeom>
              <a:avLst/>
              <a:gdLst/>
              <a:ahLst/>
              <a:cxnLst/>
              <a:rect l="l" t="t" r="r" b="b"/>
              <a:pathLst>
                <a:path w="502" h="501" extrusionOk="0">
                  <a:moveTo>
                    <a:pt x="251" y="0"/>
                  </a:moveTo>
                  <a:cubicBezTo>
                    <a:pt x="112" y="0"/>
                    <a:pt x="1" y="112"/>
                    <a:pt x="1" y="250"/>
                  </a:cubicBezTo>
                  <a:cubicBezTo>
                    <a:pt x="1" y="389"/>
                    <a:pt x="112" y="501"/>
                    <a:pt x="251" y="501"/>
                  </a:cubicBezTo>
                  <a:cubicBezTo>
                    <a:pt x="389" y="501"/>
                    <a:pt x="502" y="389"/>
                    <a:pt x="502" y="250"/>
                  </a:cubicBezTo>
                  <a:cubicBezTo>
                    <a:pt x="502" y="112"/>
                    <a:pt x="389" y="0"/>
                    <a:pt x="2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43"/>
            <p:cNvSpPr/>
            <p:nvPr/>
          </p:nvSpPr>
          <p:spPr>
            <a:xfrm>
              <a:off x="695157" y="369957"/>
              <a:ext cx="63913" cy="63915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1" y="0"/>
                  </a:moveTo>
                  <a:cubicBezTo>
                    <a:pt x="112" y="0"/>
                    <a:pt x="0" y="112"/>
                    <a:pt x="0" y="251"/>
                  </a:cubicBezTo>
                  <a:cubicBezTo>
                    <a:pt x="0" y="389"/>
                    <a:pt x="112" y="501"/>
                    <a:pt x="251" y="501"/>
                  </a:cubicBezTo>
                  <a:cubicBezTo>
                    <a:pt x="389" y="501"/>
                    <a:pt x="501" y="389"/>
                    <a:pt x="501" y="251"/>
                  </a:cubicBezTo>
                  <a:cubicBezTo>
                    <a:pt x="501" y="112"/>
                    <a:pt x="389" y="0"/>
                    <a:pt x="2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43"/>
            <p:cNvSpPr/>
            <p:nvPr/>
          </p:nvSpPr>
          <p:spPr>
            <a:xfrm>
              <a:off x="779569" y="876686"/>
              <a:ext cx="63786" cy="63915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1" y="1"/>
                  </a:moveTo>
                  <a:cubicBezTo>
                    <a:pt x="112" y="1"/>
                    <a:pt x="1" y="113"/>
                    <a:pt x="1" y="251"/>
                  </a:cubicBezTo>
                  <a:cubicBezTo>
                    <a:pt x="1" y="389"/>
                    <a:pt x="112" y="502"/>
                    <a:pt x="251" y="502"/>
                  </a:cubicBezTo>
                  <a:cubicBezTo>
                    <a:pt x="389" y="502"/>
                    <a:pt x="501" y="389"/>
                    <a:pt x="501" y="251"/>
                  </a:cubicBezTo>
                  <a:cubicBezTo>
                    <a:pt x="501" y="113"/>
                    <a:pt x="389" y="1"/>
                    <a:pt x="2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43"/>
            <p:cNvSpPr/>
            <p:nvPr/>
          </p:nvSpPr>
          <p:spPr>
            <a:xfrm>
              <a:off x="610618" y="876686"/>
              <a:ext cx="63913" cy="63915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1" y="1"/>
                  </a:moveTo>
                  <a:cubicBezTo>
                    <a:pt x="112" y="1"/>
                    <a:pt x="1" y="113"/>
                    <a:pt x="1" y="251"/>
                  </a:cubicBezTo>
                  <a:cubicBezTo>
                    <a:pt x="1" y="389"/>
                    <a:pt x="112" y="502"/>
                    <a:pt x="251" y="502"/>
                  </a:cubicBezTo>
                  <a:cubicBezTo>
                    <a:pt x="389" y="502"/>
                    <a:pt x="502" y="389"/>
                    <a:pt x="502" y="251"/>
                  </a:cubicBezTo>
                  <a:cubicBezTo>
                    <a:pt x="502" y="113"/>
                    <a:pt x="389" y="1"/>
                    <a:pt x="2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43"/>
            <p:cNvSpPr/>
            <p:nvPr/>
          </p:nvSpPr>
          <p:spPr>
            <a:xfrm>
              <a:off x="863981" y="707734"/>
              <a:ext cx="63913" cy="63915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1" y="1"/>
                  </a:moveTo>
                  <a:cubicBezTo>
                    <a:pt x="113" y="1"/>
                    <a:pt x="0" y="113"/>
                    <a:pt x="0" y="251"/>
                  </a:cubicBezTo>
                  <a:cubicBezTo>
                    <a:pt x="0" y="389"/>
                    <a:pt x="113" y="502"/>
                    <a:pt x="251" y="502"/>
                  </a:cubicBezTo>
                  <a:cubicBezTo>
                    <a:pt x="390" y="502"/>
                    <a:pt x="502" y="389"/>
                    <a:pt x="502" y="251"/>
                  </a:cubicBezTo>
                  <a:cubicBezTo>
                    <a:pt x="502" y="113"/>
                    <a:pt x="390" y="1"/>
                    <a:pt x="2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43"/>
            <p:cNvSpPr/>
            <p:nvPr/>
          </p:nvSpPr>
          <p:spPr>
            <a:xfrm>
              <a:off x="695157" y="707734"/>
              <a:ext cx="63913" cy="63915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1" y="1"/>
                  </a:moveTo>
                  <a:cubicBezTo>
                    <a:pt x="112" y="1"/>
                    <a:pt x="0" y="113"/>
                    <a:pt x="0" y="251"/>
                  </a:cubicBezTo>
                  <a:cubicBezTo>
                    <a:pt x="0" y="389"/>
                    <a:pt x="112" y="502"/>
                    <a:pt x="251" y="502"/>
                  </a:cubicBezTo>
                  <a:cubicBezTo>
                    <a:pt x="389" y="502"/>
                    <a:pt x="501" y="389"/>
                    <a:pt x="501" y="251"/>
                  </a:cubicBezTo>
                  <a:cubicBezTo>
                    <a:pt x="501" y="113"/>
                    <a:pt x="389" y="1"/>
                    <a:pt x="2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43"/>
            <p:cNvSpPr/>
            <p:nvPr/>
          </p:nvSpPr>
          <p:spPr>
            <a:xfrm>
              <a:off x="779569" y="1214591"/>
              <a:ext cx="63786" cy="63915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1" y="0"/>
                  </a:moveTo>
                  <a:cubicBezTo>
                    <a:pt x="112" y="0"/>
                    <a:pt x="1" y="113"/>
                    <a:pt x="1" y="251"/>
                  </a:cubicBezTo>
                  <a:cubicBezTo>
                    <a:pt x="1" y="389"/>
                    <a:pt x="112" y="501"/>
                    <a:pt x="251" y="501"/>
                  </a:cubicBezTo>
                  <a:cubicBezTo>
                    <a:pt x="389" y="501"/>
                    <a:pt x="501" y="389"/>
                    <a:pt x="501" y="251"/>
                  </a:cubicBezTo>
                  <a:cubicBezTo>
                    <a:pt x="501" y="113"/>
                    <a:pt x="389" y="0"/>
                    <a:pt x="2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43"/>
            <p:cNvSpPr/>
            <p:nvPr/>
          </p:nvSpPr>
          <p:spPr>
            <a:xfrm>
              <a:off x="610618" y="1214591"/>
              <a:ext cx="63913" cy="63915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1" y="0"/>
                  </a:moveTo>
                  <a:cubicBezTo>
                    <a:pt x="112" y="0"/>
                    <a:pt x="1" y="113"/>
                    <a:pt x="1" y="251"/>
                  </a:cubicBezTo>
                  <a:cubicBezTo>
                    <a:pt x="1" y="389"/>
                    <a:pt x="112" y="501"/>
                    <a:pt x="251" y="501"/>
                  </a:cubicBezTo>
                  <a:cubicBezTo>
                    <a:pt x="389" y="501"/>
                    <a:pt x="502" y="389"/>
                    <a:pt x="502" y="251"/>
                  </a:cubicBezTo>
                  <a:cubicBezTo>
                    <a:pt x="502" y="113"/>
                    <a:pt x="389" y="0"/>
                    <a:pt x="2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43"/>
            <p:cNvSpPr/>
            <p:nvPr/>
          </p:nvSpPr>
          <p:spPr>
            <a:xfrm>
              <a:off x="863981" y="1045639"/>
              <a:ext cx="63913" cy="63915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1" y="0"/>
                  </a:moveTo>
                  <a:cubicBezTo>
                    <a:pt x="113" y="0"/>
                    <a:pt x="0" y="113"/>
                    <a:pt x="0" y="251"/>
                  </a:cubicBezTo>
                  <a:cubicBezTo>
                    <a:pt x="0" y="390"/>
                    <a:pt x="113" y="501"/>
                    <a:pt x="251" y="501"/>
                  </a:cubicBezTo>
                  <a:cubicBezTo>
                    <a:pt x="390" y="501"/>
                    <a:pt x="502" y="390"/>
                    <a:pt x="502" y="251"/>
                  </a:cubicBezTo>
                  <a:cubicBezTo>
                    <a:pt x="502" y="113"/>
                    <a:pt x="390" y="0"/>
                    <a:pt x="2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43"/>
            <p:cNvSpPr/>
            <p:nvPr/>
          </p:nvSpPr>
          <p:spPr>
            <a:xfrm>
              <a:off x="695157" y="1045639"/>
              <a:ext cx="63913" cy="63915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1" y="0"/>
                  </a:moveTo>
                  <a:cubicBezTo>
                    <a:pt x="112" y="0"/>
                    <a:pt x="0" y="113"/>
                    <a:pt x="0" y="251"/>
                  </a:cubicBezTo>
                  <a:cubicBezTo>
                    <a:pt x="0" y="390"/>
                    <a:pt x="112" y="501"/>
                    <a:pt x="251" y="501"/>
                  </a:cubicBezTo>
                  <a:cubicBezTo>
                    <a:pt x="389" y="501"/>
                    <a:pt x="501" y="390"/>
                    <a:pt x="501" y="251"/>
                  </a:cubicBezTo>
                  <a:cubicBezTo>
                    <a:pt x="501" y="113"/>
                    <a:pt x="389" y="0"/>
                    <a:pt x="2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43"/>
            <p:cNvSpPr/>
            <p:nvPr/>
          </p:nvSpPr>
          <p:spPr>
            <a:xfrm>
              <a:off x="441666" y="538909"/>
              <a:ext cx="63913" cy="63787"/>
            </a:xfrm>
            <a:custGeom>
              <a:avLst/>
              <a:gdLst/>
              <a:ahLst/>
              <a:cxnLst/>
              <a:rect l="l" t="t" r="r" b="b"/>
              <a:pathLst>
                <a:path w="502" h="501" extrusionOk="0">
                  <a:moveTo>
                    <a:pt x="251" y="0"/>
                  </a:moveTo>
                  <a:cubicBezTo>
                    <a:pt x="113" y="0"/>
                    <a:pt x="0" y="112"/>
                    <a:pt x="0" y="250"/>
                  </a:cubicBezTo>
                  <a:cubicBezTo>
                    <a:pt x="0" y="389"/>
                    <a:pt x="113" y="501"/>
                    <a:pt x="251" y="501"/>
                  </a:cubicBezTo>
                  <a:cubicBezTo>
                    <a:pt x="390" y="501"/>
                    <a:pt x="502" y="389"/>
                    <a:pt x="502" y="250"/>
                  </a:cubicBezTo>
                  <a:cubicBezTo>
                    <a:pt x="502" y="112"/>
                    <a:pt x="390" y="0"/>
                    <a:pt x="2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43"/>
            <p:cNvSpPr/>
            <p:nvPr/>
          </p:nvSpPr>
          <p:spPr>
            <a:xfrm>
              <a:off x="526078" y="369957"/>
              <a:ext cx="64041" cy="63915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0"/>
                  </a:moveTo>
                  <a:cubicBezTo>
                    <a:pt x="114" y="0"/>
                    <a:pt x="1" y="112"/>
                    <a:pt x="1" y="251"/>
                  </a:cubicBezTo>
                  <a:cubicBezTo>
                    <a:pt x="1" y="389"/>
                    <a:pt x="114" y="501"/>
                    <a:pt x="252" y="501"/>
                  </a:cubicBezTo>
                  <a:cubicBezTo>
                    <a:pt x="389" y="501"/>
                    <a:pt x="502" y="389"/>
                    <a:pt x="502" y="251"/>
                  </a:cubicBezTo>
                  <a:cubicBezTo>
                    <a:pt x="502" y="112"/>
                    <a:pt x="389" y="0"/>
                    <a:pt x="2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43"/>
            <p:cNvSpPr/>
            <p:nvPr/>
          </p:nvSpPr>
          <p:spPr>
            <a:xfrm>
              <a:off x="365657" y="372376"/>
              <a:ext cx="55383" cy="61496"/>
            </a:xfrm>
            <a:custGeom>
              <a:avLst/>
              <a:gdLst/>
              <a:ahLst/>
              <a:cxnLst/>
              <a:rect l="l" t="t" r="r" b="b"/>
              <a:pathLst>
                <a:path w="435" h="483" extrusionOk="0">
                  <a:moveTo>
                    <a:pt x="279" y="0"/>
                  </a:moveTo>
                  <a:cubicBezTo>
                    <a:pt x="182" y="129"/>
                    <a:pt x="89" y="261"/>
                    <a:pt x="0" y="398"/>
                  </a:cubicBezTo>
                  <a:cubicBezTo>
                    <a:pt x="46" y="448"/>
                    <a:pt x="111" y="482"/>
                    <a:pt x="184" y="482"/>
                  </a:cubicBezTo>
                  <a:cubicBezTo>
                    <a:pt x="323" y="482"/>
                    <a:pt x="435" y="370"/>
                    <a:pt x="435" y="232"/>
                  </a:cubicBezTo>
                  <a:cubicBezTo>
                    <a:pt x="435" y="126"/>
                    <a:pt x="370" y="37"/>
                    <a:pt x="27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43"/>
            <p:cNvSpPr/>
            <p:nvPr/>
          </p:nvSpPr>
          <p:spPr>
            <a:xfrm>
              <a:off x="441666" y="876686"/>
              <a:ext cx="63913" cy="63915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1" y="1"/>
                  </a:moveTo>
                  <a:cubicBezTo>
                    <a:pt x="113" y="1"/>
                    <a:pt x="0" y="113"/>
                    <a:pt x="0" y="251"/>
                  </a:cubicBezTo>
                  <a:cubicBezTo>
                    <a:pt x="0" y="389"/>
                    <a:pt x="113" y="502"/>
                    <a:pt x="251" y="502"/>
                  </a:cubicBezTo>
                  <a:cubicBezTo>
                    <a:pt x="390" y="502"/>
                    <a:pt x="502" y="389"/>
                    <a:pt x="502" y="251"/>
                  </a:cubicBezTo>
                  <a:cubicBezTo>
                    <a:pt x="502" y="113"/>
                    <a:pt x="390" y="1"/>
                    <a:pt x="2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43"/>
            <p:cNvSpPr/>
            <p:nvPr/>
          </p:nvSpPr>
          <p:spPr>
            <a:xfrm>
              <a:off x="272843" y="876686"/>
              <a:ext cx="63786" cy="63915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1" y="1"/>
                  </a:moveTo>
                  <a:cubicBezTo>
                    <a:pt x="112" y="1"/>
                    <a:pt x="0" y="113"/>
                    <a:pt x="0" y="251"/>
                  </a:cubicBezTo>
                  <a:cubicBezTo>
                    <a:pt x="0" y="389"/>
                    <a:pt x="112" y="502"/>
                    <a:pt x="251" y="502"/>
                  </a:cubicBezTo>
                  <a:cubicBezTo>
                    <a:pt x="389" y="502"/>
                    <a:pt x="500" y="389"/>
                    <a:pt x="500" y="251"/>
                  </a:cubicBezTo>
                  <a:cubicBezTo>
                    <a:pt x="500" y="113"/>
                    <a:pt x="389" y="1"/>
                    <a:pt x="2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43"/>
            <p:cNvSpPr/>
            <p:nvPr/>
          </p:nvSpPr>
          <p:spPr>
            <a:xfrm>
              <a:off x="526078" y="707734"/>
              <a:ext cx="64041" cy="63915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14" y="1"/>
                    <a:pt x="1" y="113"/>
                    <a:pt x="1" y="251"/>
                  </a:cubicBezTo>
                  <a:cubicBezTo>
                    <a:pt x="1" y="389"/>
                    <a:pt x="114" y="502"/>
                    <a:pt x="252" y="502"/>
                  </a:cubicBezTo>
                  <a:cubicBezTo>
                    <a:pt x="389" y="502"/>
                    <a:pt x="502" y="389"/>
                    <a:pt x="502" y="251"/>
                  </a:cubicBezTo>
                  <a:cubicBezTo>
                    <a:pt x="502" y="113"/>
                    <a:pt x="389" y="1"/>
                    <a:pt x="25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43"/>
            <p:cNvSpPr/>
            <p:nvPr/>
          </p:nvSpPr>
          <p:spPr>
            <a:xfrm>
              <a:off x="357254" y="707734"/>
              <a:ext cx="63786" cy="63915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0" y="1"/>
                  </a:moveTo>
                  <a:cubicBezTo>
                    <a:pt x="112" y="1"/>
                    <a:pt x="1" y="113"/>
                    <a:pt x="1" y="251"/>
                  </a:cubicBezTo>
                  <a:cubicBezTo>
                    <a:pt x="1" y="389"/>
                    <a:pt x="112" y="502"/>
                    <a:pt x="250" y="502"/>
                  </a:cubicBezTo>
                  <a:cubicBezTo>
                    <a:pt x="389" y="502"/>
                    <a:pt x="501" y="389"/>
                    <a:pt x="501" y="251"/>
                  </a:cubicBezTo>
                  <a:cubicBezTo>
                    <a:pt x="501" y="113"/>
                    <a:pt x="389" y="1"/>
                    <a:pt x="2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43"/>
            <p:cNvSpPr/>
            <p:nvPr/>
          </p:nvSpPr>
          <p:spPr>
            <a:xfrm>
              <a:off x="275262" y="538909"/>
              <a:ext cx="61367" cy="63787"/>
            </a:xfrm>
            <a:custGeom>
              <a:avLst/>
              <a:gdLst/>
              <a:ahLst/>
              <a:cxnLst/>
              <a:rect l="l" t="t" r="r" b="b"/>
              <a:pathLst>
                <a:path w="482" h="501" extrusionOk="0">
                  <a:moveTo>
                    <a:pt x="232" y="0"/>
                  </a:moveTo>
                  <a:cubicBezTo>
                    <a:pt x="212" y="0"/>
                    <a:pt x="194" y="6"/>
                    <a:pt x="176" y="11"/>
                  </a:cubicBezTo>
                  <a:cubicBezTo>
                    <a:pt x="117" y="123"/>
                    <a:pt x="59" y="235"/>
                    <a:pt x="0" y="348"/>
                  </a:cubicBezTo>
                  <a:cubicBezTo>
                    <a:pt x="39" y="438"/>
                    <a:pt x="128" y="501"/>
                    <a:pt x="232" y="501"/>
                  </a:cubicBezTo>
                  <a:cubicBezTo>
                    <a:pt x="370" y="501"/>
                    <a:pt x="481" y="389"/>
                    <a:pt x="481" y="250"/>
                  </a:cubicBezTo>
                  <a:cubicBezTo>
                    <a:pt x="481" y="112"/>
                    <a:pt x="370" y="0"/>
                    <a:pt x="23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43"/>
            <p:cNvSpPr/>
            <p:nvPr/>
          </p:nvSpPr>
          <p:spPr>
            <a:xfrm>
              <a:off x="526078" y="1045639"/>
              <a:ext cx="64041" cy="63915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0"/>
                  </a:moveTo>
                  <a:cubicBezTo>
                    <a:pt x="114" y="0"/>
                    <a:pt x="1" y="113"/>
                    <a:pt x="1" y="251"/>
                  </a:cubicBezTo>
                  <a:cubicBezTo>
                    <a:pt x="1" y="390"/>
                    <a:pt x="114" y="501"/>
                    <a:pt x="252" y="501"/>
                  </a:cubicBezTo>
                  <a:cubicBezTo>
                    <a:pt x="389" y="501"/>
                    <a:pt x="502" y="390"/>
                    <a:pt x="502" y="251"/>
                  </a:cubicBezTo>
                  <a:cubicBezTo>
                    <a:pt x="502" y="113"/>
                    <a:pt x="389" y="0"/>
                    <a:pt x="2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43"/>
            <p:cNvSpPr/>
            <p:nvPr/>
          </p:nvSpPr>
          <p:spPr>
            <a:xfrm>
              <a:off x="357254" y="1045639"/>
              <a:ext cx="63786" cy="63915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0" y="0"/>
                  </a:moveTo>
                  <a:cubicBezTo>
                    <a:pt x="112" y="0"/>
                    <a:pt x="1" y="113"/>
                    <a:pt x="1" y="251"/>
                  </a:cubicBezTo>
                  <a:cubicBezTo>
                    <a:pt x="1" y="390"/>
                    <a:pt x="112" y="501"/>
                    <a:pt x="250" y="501"/>
                  </a:cubicBezTo>
                  <a:cubicBezTo>
                    <a:pt x="389" y="501"/>
                    <a:pt x="501" y="390"/>
                    <a:pt x="501" y="251"/>
                  </a:cubicBezTo>
                  <a:cubicBezTo>
                    <a:pt x="501" y="113"/>
                    <a:pt x="389" y="0"/>
                    <a:pt x="2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1">
  <p:cSld name="CUSTOM_15">
    <p:spTree>
      <p:nvGrpSpPr>
        <p:cNvPr id="1" name="Shape 1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" name="Google Shape;1751;p45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Lilita One"/>
              <a:buNone/>
              <a:defRPr>
                <a:latin typeface="Lilita One"/>
                <a:ea typeface="Lilita One"/>
                <a:cs typeface="Lilita One"/>
                <a:sym typeface="Lilita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Lilita One"/>
              <a:buNone/>
              <a:defRPr>
                <a:latin typeface="Lilita One"/>
                <a:ea typeface="Lilita One"/>
                <a:cs typeface="Lilita One"/>
                <a:sym typeface="Lilita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Lilita One"/>
              <a:buNone/>
              <a:defRPr>
                <a:latin typeface="Lilita One"/>
                <a:ea typeface="Lilita One"/>
                <a:cs typeface="Lilita One"/>
                <a:sym typeface="Lilita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Lilita One"/>
              <a:buNone/>
              <a:defRPr>
                <a:latin typeface="Lilita One"/>
                <a:ea typeface="Lilita One"/>
                <a:cs typeface="Lilita One"/>
                <a:sym typeface="Lilita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Lilita One"/>
              <a:buNone/>
              <a:defRPr>
                <a:latin typeface="Lilita One"/>
                <a:ea typeface="Lilita One"/>
                <a:cs typeface="Lilita One"/>
                <a:sym typeface="Lilita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Lilita One"/>
              <a:buNone/>
              <a:defRPr>
                <a:latin typeface="Lilita One"/>
                <a:ea typeface="Lilita One"/>
                <a:cs typeface="Lilita One"/>
                <a:sym typeface="Lilita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Lilita One"/>
              <a:buNone/>
              <a:defRPr>
                <a:latin typeface="Lilita One"/>
                <a:ea typeface="Lilita One"/>
                <a:cs typeface="Lilita One"/>
                <a:sym typeface="Lilita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Lilita One"/>
              <a:buNone/>
              <a:defRPr>
                <a:latin typeface="Lilita One"/>
                <a:ea typeface="Lilita One"/>
                <a:cs typeface="Lilita One"/>
                <a:sym typeface="Lilita One"/>
              </a:defRPr>
            </a:lvl9pPr>
          </a:lstStyle>
          <a:p>
            <a:endParaRPr/>
          </a:p>
        </p:txBody>
      </p:sp>
      <p:sp>
        <p:nvSpPr>
          <p:cNvPr id="1752" name="Google Shape;1752;p45"/>
          <p:cNvSpPr txBox="1">
            <a:spLocks noGrp="1"/>
          </p:cNvSpPr>
          <p:nvPr>
            <p:ph type="title" idx="2" hasCustomPrompt="1"/>
          </p:nvPr>
        </p:nvSpPr>
        <p:spPr>
          <a:xfrm>
            <a:off x="770550" y="1553950"/>
            <a:ext cx="619200" cy="34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r>
              <a:t>xx%</a:t>
            </a:r>
          </a:p>
        </p:txBody>
      </p:sp>
      <p:sp>
        <p:nvSpPr>
          <p:cNvPr id="1753" name="Google Shape;1753;p45"/>
          <p:cNvSpPr txBox="1">
            <a:spLocks noGrp="1"/>
          </p:cNvSpPr>
          <p:nvPr>
            <p:ph type="title" idx="3"/>
          </p:nvPr>
        </p:nvSpPr>
        <p:spPr>
          <a:xfrm>
            <a:off x="1389700" y="1553863"/>
            <a:ext cx="1524000" cy="26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54" name="Google Shape;1754;p45"/>
          <p:cNvSpPr txBox="1">
            <a:spLocks noGrp="1"/>
          </p:cNvSpPr>
          <p:nvPr>
            <p:ph type="subTitle" idx="1"/>
          </p:nvPr>
        </p:nvSpPr>
        <p:spPr>
          <a:xfrm>
            <a:off x="1389700" y="1902913"/>
            <a:ext cx="1524000" cy="66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55" name="Google Shape;1755;p45"/>
          <p:cNvSpPr/>
          <p:nvPr/>
        </p:nvSpPr>
        <p:spPr>
          <a:xfrm>
            <a:off x="0" y="3133353"/>
            <a:ext cx="4563110" cy="2010142"/>
          </a:xfrm>
          <a:custGeom>
            <a:avLst/>
            <a:gdLst/>
            <a:ahLst/>
            <a:cxnLst/>
            <a:rect l="l" t="t" r="r" b="b"/>
            <a:pathLst>
              <a:path w="26303" h="11587" extrusionOk="0">
                <a:moveTo>
                  <a:pt x="2698" y="0"/>
                </a:moveTo>
                <a:cubicBezTo>
                  <a:pt x="1911" y="0"/>
                  <a:pt x="1052" y="234"/>
                  <a:pt x="0" y="665"/>
                </a:cubicBezTo>
                <a:lnTo>
                  <a:pt x="0" y="11586"/>
                </a:lnTo>
                <a:lnTo>
                  <a:pt x="26303" y="11586"/>
                </a:lnTo>
                <a:cubicBezTo>
                  <a:pt x="25320" y="7728"/>
                  <a:pt x="22384" y="6105"/>
                  <a:pt x="18307" y="6105"/>
                </a:cubicBezTo>
                <a:cubicBezTo>
                  <a:pt x="17231" y="6105"/>
                  <a:pt x="16075" y="6218"/>
                  <a:pt x="14855" y="6433"/>
                </a:cubicBezTo>
                <a:cubicBezTo>
                  <a:pt x="13974" y="6588"/>
                  <a:pt x="13284" y="6680"/>
                  <a:pt x="12696" y="6680"/>
                </a:cubicBezTo>
                <a:cubicBezTo>
                  <a:pt x="10787" y="6680"/>
                  <a:pt x="9954" y="5707"/>
                  <a:pt x="7193" y="2745"/>
                </a:cubicBezTo>
                <a:cubicBezTo>
                  <a:pt x="5415" y="836"/>
                  <a:pt x="4187" y="0"/>
                  <a:pt x="2698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6" name="Google Shape;1756;p45"/>
          <p:cNvSpPr/>
          <p:nvPr/>
        </p:nvSpPr>
        <p:spPr>
          <a:xfrm>
            <a:off x="4580873" y="-273221"/>
            <a:ext cx="4563124" cy="3522881"/>
          </a:xfrm>
          <a:custGeom>
            <a:avLst/>
            <a:gdLst/>
            <a:ahLst/>
            <a:cxnLst/>
            <a:rect l="l" t="t" r="r" b="b"/>
            <a:pathLst>
              <a:path w="25780" h="19903" extrusionOk="0">
                <a:moveTo>
                  <a:pt x="227" y="1"/>
                </a:moveTo>
                <a:cubicBezTo>
                  <a:pt x="0" y="3963"/>
                  <a:pt x="2559" y="5549"/>
                  <a:pt x="6495" y="5549"/>
                </a:cubicBezTo>
                <a:cubicBezTo>
                  <a:pt x="6689" y="5549"/>
                  <a:pt x="6885" y="5546"/>
                  <a:pt x="7085" y="5538"/>
                </a:cubicBezTo>
                <a:cubicBezTo>
                  <a:pt x="7306" y="5530"/>
                  <a:pt x="7507" y="5525"/>
                  <a:pt x="7693" y="5525"/>
                </a:cubicBezTo>
                <a:cubicBezTo>
                  <a:pt x="9563" y="5525"/>
                  <a:pt x="9854" y="6024"/>
                  <a:pt x="11635" y="8551"/>
                </a:cubicBezTo>
                <a:cubicBezTo>
                  <a:pt x="12726" y="10099"/>
                  <a:pt x="13489" y="10713"/>
                  <a:pt x="14641" y="10713"/>
                </a:cubicBezTo>
                <a:cubicBezTo>
                  <a:pt x="15148" y="10713"/>
                  <a:pt x="15731" y="10594"/>
                  <a:pt x="16450" y="10383"/>
                </a:cubicBezTo>
                <a:cubicBezTo>
                  <a:pt x="17878" y="9941"/>
                  <a:pt x="19001" y="9073"/>
                  <a:pt x="20307" y="9073"/>
                </a:cubicBezTo>
                <a:cubicBezTo>
                  <a:pt x="20830" y="9073"/>
                  <a:pt x="21382" y="9212"/>
                  <a:pt x="21995" y="9573"/>
                </a:cubicBezTo>
                <a:cubicBezTo>
                  <a:pt x="23719" y="10551"/>
                  <a:pt x="24592" y="12628"/>
                  <a:pt x="23795" y="15090"/>
                </a:cubicBezTo>
                <a:cubicBezTo>
                  <a:pt x="22942" y="17498"/>
                  <a:pt x="24062" y="19279"/>
                  <a:pt x="25779" y="19903"/>
                </a:cubicBezTo>
                <a:lnTo>
                  <a:pt x="25779" y="59"/>
                </a:lnTo>
                <a:cubicBezTo>
                  <a:pt x="25755" y="39"/>
                  <a:pt x="25729" y="20"/>
                  <a:pt x="2570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57" name="Google Shape;1757;p45"/>
          <p:cNvGrpSpPr/>
          <p:nvPr/>
        </p:nvGrpSpPr>
        <p:grpSpPr>
          <a:xfrm>
            <a:off x="-337805" y="-315674"/>
            <a:ext cx="1246311" cy="1246438"/>
            <a:chOff x="5150350" y="4928275"/>
            <a:chExt cx="244725" cy="244750"/>
          </a:xfrm>
        </p:grpSpPr>
        <p:sp>
          <p:nvSpPr>
            <p:cNvPr id="1758" name="Google Shape;1758;p45"/>
            <p:cNvSpPr/>
            <p:nvPr/>
          </p:nvSpPr>
          <p:spPr>
            <a:xfrm>
              <a:off x="5365950" y="502777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1" y="1"/>
                  </a:moveTo>
                  <a:cubicBezTo>
                    <a:pt x="113" y="1"/>
                    <a:pt x="0" y="114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390" y="502"/>
                    <a:pt x="501" y="390"/>
                    <a:pt x="501" y="252"/>
                  </a:cubicBezTo>
                  <a:cubicBezTo>
                    <a:pt x="501" y="114"/>
                    <a:pt x="390" y="1"/>
                    <a:pt x="2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45"/>
            <p:cNvSpPr/>
            <p:nvPr/>
          </p:nvSpPr>
          <p:spPr>
            <a:xfrm>
              <a:off x="5349350" y="4994625"/>
              <a:ext cx="12550" cy="12525"/>
            </a:xfrm>
            <a:custGeom>
              <a:avLst/>
              <a:gdLst/>
              <a:ahLst/>
              <a:cxnLst/>
              <a:rect l="l" t="t" r="r" b="b"/>
              <a:pathLst>
                <a:path w="502" h="501" extrusionOk="0">
                  <a:moveTo>
                    <a:pt x="251" y="1"/>
                  </a:moveTo>
                  <a:cubicBezTo>
                    <a:pt x="113" y="1"/>
                    <a:pt x="1" y="112"/>
                    <a:pt x="1" y="250"/>
                  </a:cubicBezTo>
                  <a:cubicBezTo>
                    <a:pt x="1" y="389"/>
                    <a:pt x="113" y="501"/>
                    <a:pt x="251" y="501"/>
                  </a:cubicBezTo>
                  <a:cubicBezTo>
                    <a:pt x="390" y="501"/>
                    <a:pt x="502" y="389"/>
                    <a:pt x="502" y="250"/>
                  </a:cubicBezTo>
                  <a:cubicBezTo>
                    <a:pt x="502" y="112"/>
                    <a:pt x="390" y="1"/>
                    <a:pt x="2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45"/>
            <p:cNvSpPr/>
            <p:nvPr/>
          </p:nvSpPr>
          <p:spPr>
            <a:xfrm>
              <a:off x="5365950" y="509412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1" y="0"/>
                  </a:moveTo>
                  <a:cubicBezTo>
                    <a:pt x="113" y="0"/>
                    <a:pt x="0" y="113"/>
                    <a:pt x="0" y="251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390" y="502"/>
                    <a:pt x="501" y="390"/>
                    <a:pt x="501" y="251"/>
                  </a:cubicBezTo>
                  <a:cubicBezTo>
                    <a:pt x="501" y="113"/>
                    <a:pt x="390" y="0"/>
                    <a:pt x="2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45"/>
            <p:cNvSpPr/>
            <p:nvPr/>
          </p:nvSpPr>
          <p:spPr>
            <a:xfrm>
              <a:off x="5382525" y="506097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1" y="0"/>
                  </a:moveTo>
                  <a:cubicBezTo>
                    <a:pt x="113" y="0"/>
                    <a:pt x="1" y="112"/>
                    <a:pt x="1" y="251"/>
                  </a:cubicBezTo>
                  <a:cubicBezTo>
                    <a:pt x="1" y="389"/>
                    <a:pt x="113" y="501"/>
                    <a:pt x="251" y="501"/>
                  </a:cubicBezTo>
                  <a:cubicBezTo>
                    <a:pt x="389" y="501"/>
                    <a:pt x="502" y="389"/>
                    <a:pt x="502" y="251"/>
                  </a:cubicBezTo>
                  <a:cubicBezTo>
                    <a:pt x="502" y="112"/>
                    <a:pt x="389" y="0"/>
                    <a:pt x="2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45"/>
            <p:cNvSpPr/>
            <p:nvPr/>
          </p:nvSpPr>
          <p:spPr>
            <a:xfrm>
              <a:off x="5299600" y="4961550"/>
              <a:ext cx="12550" cy="12450"/>
            </a:xfrm>
            <a:custGeom>
              <a:avLst/>
              <a:gdLst/>
              <a:ahLst/>
              <a:cxnLst/>
              <a:rect l="l" t="t" r="r" b="b"/>
              <a:pathLst>
                <a:path w="502" h="498" extrusionOk="0">
                  <a:moveTo>
                    <a:pt x="229" y="1"/>
                  </a:moveTo>
                  <a:cubicBezTo>
                    <a:pt x="102" y="12"/>
                    <a:pt x="1" y="116"/>
                    <a:pt x="1" y="247"/>
                  </a:cubicBezTo>
                  <a:cubicBezTo>
                    <a:pt x="1" y="385"/>
                    <a:pt x="112" y="498"/>
                    <a:pt x="251" y="498"/>
                  </a:cubicBezTo>
                  <a:cubicBezTo>
                    <a:pt x="389" y="498"/>
                    <a:pt x="502" y="385"/>
                    <a:pt x="502" y="247"/>
                  </a:cubicBezTo>
                  <a:cubicBezTo>
                    <a:pt x="502" y="180"/>
                    <a:pt x="475" y="121"/>
                    <a:pt x="432" y="76"/>
                  </a:cubicBezTo>
                  <a:cubicBezTo>
                    <a:pt x="365" y="50"/>
                    <a:pt x="298" y="24"/>
                    <a:pt x="22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45"/>
            <p:cNvSpPr/>
            <p:nvPr/>
          </p:nvSpPr>
          <p:spPr>
            <a:xfrm>
              <a:off x="5299600" y="502777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1" y="1"/>
                  </a:moveTo>
                  <a:cubicBezTo>
                    <a:pt x="112" y="1"/>
                    <a:pt x="1" y="114"/>
                    <a:pt x="1" y="252"/>
                  </a:cubicBezTo>
                  <a:cubicBezTo>
                    <a:pt x="1" y="390"/>
                    <a:pt x="112" y="502"/>
                    <a:pt x="251" y="502"/>
                  </a:cubicBezTo>
                  <a:cubicBezTo>
                    <a:pt x="389" y="502"/>
                    <a:pt x="502" y="390"/>
                    <a:pt x="502" y="252"/>
                  </a:cubicBezTo>
                  <a:cubicBezTo>
                    <a:pt x="502" y="114"/>
                    <a:pt x="389" y="1"/>
                    <a:pt x="2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45"/>
            <p:cNvSpPr/>
            <p:nvPr/>
          </p:nvSpPr>
          <p:spPr>
            <a:xfrm>
              <a:off x="5316200" y="4994625"/>
              <a:ext cx="12525" cy="12525"/>
            </a:xfrm>
            <a:custGeom>
              <a:avLst/>
              <a:gdLst/>
              <a:ahLst/>
              <a:cxnLst/>
              <a:rect l="l" t="t" r="r" b="b"/>
              <a:pathLst>
                <a:path w="501" h="501" extrusionOk="0">
                  <a:moveTo>
                    <a:pt x="251" y="1"/>
                  </a:moveTo>
                  <a:cubicBezTo>
                    <a:pt x="112" y="1"/>
                    <a:pt x="0" y="112"/>
                    <a:pt x="0" y="250"/>
                  </a:cubicBezTo>
                  <a:cubicBezTo>
                    <a:pt x="0" y="389"/>
                    <a:pt x="112" y="501"/>
                    <a:pt x="251" y="501"/>
                  </a:cubicBezTo>
                  <a:cubicBezTo>
                    <a:pt x="389" y="501"/>
                    <a:pt x="501" y="389"/>
                    <a:pt x="501" y="250"/>
                  </a:cubicBezTo>
                  <a:cubicBezTo>
                    <a:pt x="501" y="112"/>
                    <a:pt x="389" y="1"/>
                    <a:pt x="2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45"/>
            <p:cNvSpPr/>
            <p:nvPr/>
          </p:nvSpPr>
          <p:spPr>
            <a:xfrm>
              <a:off x="5283025" y="4994625"/>
              <a:ext cx="12550" cy="12525"/>
            </a:xfrm>
            <a:custGeom>
              <a:avLst/>
              <a:gdLst/>
              <a:ahLst/>
              <a:cxnLst/>
              <a:rect l="l" t="t" r="r" b="b"/>
              <a:pathLst>
                <a:path w="502" h="501" extrusionOk="0">
                  <a:moveTo>
                    <a:pt x="251" y="1"/>
                  </a:moveTo>
                  <a:cubicBezTo>
                    <a:pt x="113" y="1"/>
                    <a:pt x="0" y="112"/>
                    <a:pt x="0" y="250"/>
                  </a:cubicBezTo>
                  <a:cubicBezTo>
                    <a:pt x="0" y="389"/>
                    <a:pt x="113" y="501"/>
                    <a:pt x="251" y="501"/>
                  </a:cubicBezTo>
                  <a:cubicBezTo>
                    <a:pt x="389" y="501"/>
                    <a:pt x="501" y="389"/>
                    <a:pt x="501" y="250"/>
                  </a:cubicBezTo>
                  <a:cubicBezTo>
                    <a:pt x="501" y="112"/>
                    <a:pt x="389" y="1"/>
                    <a:pt x="2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45"/>
            <p:cNvSpPr/>
            <p:nvPr/>
          </p:nvSpPr>
          <p:spPr>
            <a:xfrm>
              <a:off x="5332775" y="509412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1" y="0"/>
                  </a:moveTo>
                  <a:cubicBezTo>
                    <a:pt x="113" y="0"/>
                    <a:pt x="1" y="113"/>
                    <a:pt x="1" y="251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389" y="502"/>
                    <a:pt x="501" y="390"/>
                    <a:pt x="501" y="251"/>
                  </a:cubicBezTo>
                  <a:cubicBezTo>
                    <a:pt x="501" y="113"/>
                    <a:pt x="389" y="0"/>
                    <a:pt x="2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45"/>
            <p:cNvSpPr/>
            <p:nvPr/>
          </p:nvSpPr>
          <p:spPr>
            <a:xfrm>
              <a:off x="5299600" y="509412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1" y="0"/>
                  </a:moveTo>
                  <a:cubicBezTo>
                    <a:pt x="112" y="0"/>
                    <a:pt x="1" y="113"/>
                    <a:pt x="1" y="251"/>
                  </a:cubicBezTo>
                  <a:cubicBezTo>
                    <a:pt x="1" y="390"/>
                    <a:pt x="112" y="502"/>
                    <a:pt x="251" y="502"/>
                  </a:cubicBezTo>
                  <a:cubicBezTo>
                    <a:pt x="389" y="502"/>
                    <a:pt x="502" y="390"/>
                    <a:pt x="502" y="251"/>
                  </a:cubicBezTo>
                  <a:cubicBezTo>
                    <a:pt x="502" y="113"/>
                    <a:pt x="389" y="0"/>
                    <a:pt x="2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45"/>
            <p:cNvSpPr/>
            <p:nvPr/>
          </p:nvSpPr>
          <p:spPr>
            <a:xfrm>
              <a:off x="5349350" y="506097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1" y="0"/>
                  </a:moveTo>
                  <a:cubicBezTo>
                    <a:pt x="113" y="0"/>
                    <a:pt x="1" y="112"/>
                    <a:pt x="1" y="251"/>
                  </a:cubicBezTo>
                  <a:cubicBezTo>
                    <a:pt x="1" y="389"/>
                    <a:pt x="113" y="501"/>
                    <a:pt x="251" y="501"/>
                  </a:cubicBezTo>
                  <a:cubicBezTo>
                    <a:pt x="390" y="501"/>
                    <a:pt x="502" y="389"/>
                    <a:pt x="502" y="251"/>
                  </a:cubicBezTo>
                  <a:cubicBezTo>
                    <a:pt x="502" y="112"/>
                    <a:pt x="390" y="0"/>
                    <a:pt x="2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45"/>
            <p:cNvSpPr/>
            <p:nvPr/>
          </p:nvSpPr>
          <p:spPr>
            <a:xfrm>
              <a:off x="5316200" y="5060975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1" y="0"/>
                  </a:moveTo>
                  <a:cubicBezTo>
                    <a:pt x="112" y="0"/>
                    <a:pt x="0" y="112"/>
                    <a:pt x="0" y="251"/>
                  </a:cubicBezTo>
                  <a:cubicBezTo>
                    <a:pt x="0" y="389"/>
                    <a:pt x="112" y="501"/>
                    <a:pt x="251" y="501"/>
                  </a:cubicBezTo>
                  <a:cubicBezTo>
                    <a:pt x="389" y="501"/>
                    <a:pt x="501" y="389"/>
                    <a:pt x="501" y="251"/>
                  </a:cubicBezTo>
                  <a:cubicBezTo>
                    <a:pt x="501" y="112"/>
                    <a:pt x="389" y="0"/>
                    <a:pt x="2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45"/>
            <p:cNvSpPr/>
            <p:nvPr/>
          </p:nvSpPr>
          <p:spPr>
            <a:xfrm>
              <a:off x="5332775" y="502777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1" y="1"/>
                  </a:moveTo>
                  <a:cubicBezTo>
                    <a:pt x="113" y="1"/>
                    <a:pt x="1" y="114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389" y="502"/>
                    <a:pt x="501" y="390"/>
                    <a:pt x="501" y="252"/>
                  </a:cubicBezTo>
                  <a:cubicBezTo>
                    <a:pt x="501" y="114"/>
                    <a:pt x="389" y="1"/>
                    <a:pt x="2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45"/>
            <p:cNvSpPr/>
            <p:nvPr/>
          </p:nvSpPr>
          <p:spPr>
            <a:xfrm>
              <a:off x="5332775" y="516047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1" y="1"/>
                  </a:moveTo>
                  <a:cubicBezTo>
                    <a:pt x="113" y="1"/>
                    <a:pt x="1" y="113"/>
                    <a:pt x="1" y="251"/>
                  </a:cubicBezTo>
                  <a:cubicBezTo>
                    <a:pt x="1" y="389"/>
                    <a:pt x="113" y="501"/>
                    <a:pt x="251" y="501"/>
                  </a:cubicBezTo>
                  <a:cubicBezTo>
                    <a:pt x="389" y="501"/>
                    <a:pt x="501" y="389"/>
                    <a:pt x="501" y="251"/>
                  </a:cubicBezTo>
                  <a:cubicBezTo>
                    <a:pt x="501" y="113"/>
                    <a:pt x="389" y="1"/>
                    <a:pt x="2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45"/>
            <p:cNvSpPr/>
            <p:nvPr/>
          </p:nvSpPr>
          <p:spPr>
            <a:xfrm>
              <a:off x="5299600" y="516047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1" y="1"/>
                  </a:moveTo>
                  <a:cubicBezTo>
                    <a:pt x="112" y="1"/>
                    <a:pt x="1" y="113"/>
                    <a:pt x="1" y="251"/>
                  </a:cubicBezTo>
                  <a:cubicBezTo>
                    <a:pt x="1" y="389"/>
                    <a:pt x="112" y="501"/>
                    <a:pt x="251" y="501"/>
                  </a:cubicBezTo>
                  <a:cubicBezTo>
                    <a:pt x="389" y="501"/>
                    <a:pt x="502" y="389"/>
                    <a:pt x="502" y="251"/>
                  </a:cubicBezTo>
                  <a:cubicBezTo>
                    <a:pt x="502" y="113"/>
                    <a:pt x="389" y="1"/>
                    <a:pt x="2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45"/>
            <p:cNvSpPr/>
            <p:nvPr/>
          </p:nvSpPr>
          <p:spPr>
            <a:xfrm>
              <a:off x="5349350" y="5127300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1" y="1"/>
                  </a:moveTo>
                  <a:cubicBezTo>
                    <a:pt x="113" y="1"/>
                    <a:pt x="1" y="113"/>
                    <a:pt x="1" y="251"/>
                  </a:cubicBezTo>
                  <a:cubicBezTo>
                    <a:pt x="1" y="389"/>
                    <a:pt x="113" y="502"/>
                    <a:pt x="251" y="502"/>
                  </a:cubicBezTo>
                  <a:cubicBezTo>
                    <a:pt x="390" y="502"/>
                    <a:pt x="502" y="389"/>
                    <a:pt x="502" y="251"/>
                  </a:cubicBezTo>
                  <a:cubicBezTo>
                    <a:pt x="502" y="113"/>
                    <a:pt x="390" y="1"/>
                    <a:pt x="2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45"/>
            <p:cNvSpPr/>
            <p:nvPr/>
          </p:nvSpPr>
          <p:spPr>
            <a:xfrm>
              <a:off x="5316200" y="5127300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1" y="1"/>
                  </a:moveTo>
                  <a:cubicBezTo>
                    <a:pt x="112" y="1"/>
                    <a:pt x="0" y="113"/>
                    <a:pt x="0" y="251"/>
                  </a:cubicBezTo>
                  <a:cubicBezTo>
                    <a:pt x="0" y="389"/>
                    <a:pt x="112" y="502"/>
                    <a:pt x="251" y="502"/>
                  </a:cubicBezTo>
                  <a:cubicBezTo>
                    <a:pt x="389" y="502"/>
                    <a:pt x="501" y="389"/>
                    <a:pt x="501" y="251"/>
                  </a:cubicBezTo>
                  <a:cubicBezTo>
                    <a:pt x="501" y="113"/>
                    <a:pt x="389" y="1"/>
                    <a:pt x="2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45"/>
            <p:cNvSpPr/>
            <p:nvPr/>
          </p:nvSpPr>
          <p:spPr>
            <a:xfrm>
              <a:off x="5266425" y="4961450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1" y="1"/>
                  </a:moveTo>
                  <a:cubicBezTo>
                    <a:pt x="113" y="1"/>
                    <a:pt x="1" y="112"/>
                    <a:pt x="1" y="251"/>
                  </a:cubicBezTo>
                  <a:cubicBezTo>
                    <a:pt x="1" y="389"/>
                    <a:pt x="113" y="502"/>
                    <a:pt x="251" y="502"/>
                  </a:cubicBezTo>
                  <a:cubicBezTo>
                    <a:pt x="390" y="502"/>
                    <a:pt x="502" y="389"/>
                    <a:pt x="502" y="251"/>
                  </a:cubicBezTo>
                  <a:cubicBezTo>
                    <a:pt x="502" y="112"/>
                    <a:pt x="390" y="1"/>
                    <a:pt x="2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45"/>
            <p:cNvSpPr/>
            <p:nvPr/>
          </p:nvSpPr>
          <p:spPr>
            <a:xfrm>
              <a:off x="5233275" y="4961450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0" y="1"/>
                  </a:moveTo>
                  <a:cubicBezTo>
                    <a:pt x="112" y="1"/>
                    <a:pt x="0" y="112"/>
                    <a:pt x="0" y="251"/>
                  </a:cubicBezTo>
                  <a:cubicBezTo>
                    <a:pt x="0" y="389"/>
                    <a:pt x="112" y="502"/>
                    <a:pt x="250" y="502"/>
                  </a:cubicBezTo>
                  <a:cubicBezTo>
                    <a:pt x="389" y="502"/>
                    <a:pt x="501" y="389"/>
                    <a:pt x="501" y="251"/>
                  </a:cubicBezTo>
                  <a:cubicBezTo>
                    <a:pt x="501" y="112"/>
                    <a:pt x="389" y="1"/>
                    <a:pt x="2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45"/>
            <p:cNvSpPr/>
            <p:nvPr/>
          </p:nvSpPr>
          <p:spPr>
            <a:xfrm>
              <a:off x="5266425" y="502777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1" y="1"/>
                  </a:moveTo>
                  <a:cubicBezTo>
                    <a:pt x="113" y="1"/>
                    <a:pt x="1" y="114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390" y="502"/>
                    <a:pt x="502" y="390"/>
                    <a:pt x="502" y="252"/>
                  </a:cubicBezTo>
                  <a:cubicBezTo>
                    <a:pt x="502" y="114"/>
                    <a:pt x="390" y="1"/>
                    <a:pt x="2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45"/>
            <p:cNvSpPr/>
            <p:nvPr/>
          </p:nvSpPr>
          <p:spPr>
            <a:xfrm>
              <a:off x="5233275" y="5027775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0" y="1"/>
                  </a:moveTo>
                  <a:cubicBezTo>
                    <a:pt x="112" y="1"/>
                    <a:pt x="0" y="114"/>
                    <a:pt x="0" y="252"/>
                  </a:cubicBezTo>
                  <a:cubicBezTo>
                    <a:pt x="0" y="390"/>
                    <a:pt x="112" y="502"/>
                    <a:pt x="250" y="502"/>
                  </a:cubicBezTo>
                  <a:cubicBezTo>
                    <a:pt x="389" y="502"/>
                    <a:pt x="501" y="390"/>
                    <a:pt x="501" y="252"/>
                  </a:cubicBezTo>
                  <a:cubicBezTo>
                    <a:pt x="501" y="114"/>
                    <a:pt x="389" y="1"/>
                    <a:pt x="2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45"/>
            <p:cNvSpPr/>
            <p:nvPr/>
          </p:nvSpPr>
          <p:spPr>
            <a:xfrm>
              <a:off x="5249825" y="4994625"/>
              <a:ext cx="12575" cy="12525"/>
            </a:xfrm>
            <a:custGeom>
              <a:avLst/>
              <a:gdLst/>
              <a:ahLst/>
              <a:cxnLst/>
              <a:rect l="l" t="t" r="r" b="b"/>
              <a:pathLst>
                <a:path w="503" h="501" extrusionOk="0">
                  <a:moveTo>
                    <a:pt x="252" y="1"/>
                  </a:moveTo>
                  <a:cubicBezTo>
                    <a:pt x="114" y="1"/>
                    <a:pt x="1" y="112"/>
                    <a:pt x="1" y="250"/>
                  </a:cubicBezTo>
                  <a:cubicBezTo>
                    <a:pt x="1" y="389"/>
                    <a:pt x="114" y="501"/>
                    <a:pt x="252" y="501"/>
                  </a:cubicBezTo>
                  <a:cubicBezTo>
                    <a:pt x="390" y="501"/>
                    <a:pt x="502" y="389"/>
                    <a:pt x="502" y="250"/>
                  </a:cubicBezTo>
                  <a:cubicBezTo>
                    <a:pt x="502" y="112"/>
                    <a:pt x="390" y="1"/>
                    <a:pt x="25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45"/>
            <p:cNvSpPr/>
            <p:nvPr/>
          </p:nvSpPr>
          <p:spPr>
            <a:xfrm>
              <a:off x="5266425" y="509412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1" y="0"/>
                  </a:moveTo>
                  <a:cubicBezTo>
                    <a:pt x="113" y="0"/>
                    <a:pt x="1" y="113"/>
                    <a:pt x="1" y="251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390" y="502"/>
                    <a:pt x="502" y="390"/>
                    <a:pt x="502" y="251"/>
                  </a:cubicBezTo>
                  <a:cubicBezTo>
                    <a:pt x="502" y="113"/>
                    <a:pt x="390" y="0"/>
                    <a:pt x="2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45"/>
            <p:cNvSpPr/>
            <p:nvPr/>
          </p:nvSpPr>
          <p:spPr>
            <a:xfrm>
              <a:off x="5233275" y="5094125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0" y="0"/>
                  </a:moveTo>
                  <a:cubicBezTo>
                    <a:pt x="112" y="0"/>
                    <a:pt x="0" y="113"/>
                    <a:pt x="0" y="251"/>
                  </a:cubicBezTo>
                  <a:cubicBezTo>
                    <a:pt x="0" y="390"/>
                    <a:pt x="112" y="502"/>
                    <a:pt x="250" y="502"/>
                  </a:cubicBezTo>
                  <a:cubicBezTo>
                    <a:pt x="389" y="502"/>
                    <a:pt x="501" y="390"/>
                    <a:pt x="501" y="251"/>
                  </a:cubicBezTo>
                  <a:cubicBezTo>
                    <a:pt x="501" y="113"/>
                    <a:pt x="389" y="0"/>
                    <a:pt x="2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45"/>
            <p:cNvSpPr/>
            <p:nvPr/>
          </p:nvSpPr>
          <p:spPr>
            <a:xfrm>
              <a:off x="5283025" y="506097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1" y="0"/>
                  </a:moveTo>
                  <a:cubicBezTo>
                    <a:pt x="113" y="0"/>
                    <a:pt x="0" y="112"/>
                    <a:pt x="0" y="251"/>
                  </a:cubicBezTo>
                  <a:cubicBezTo>
                    <a:pt x="0" y="389"/>
                    <a:pt x="113" y="501"/>
                    <a:pt x="251" y="501"/>
                  </a:cubicBezTo>
                  <a:cubicBezTo>
                    <a:pt x="389" y="501"/>
                    <a:pt x="501" y="389"/>
                    <a:pt x="501" y="251"/>
                  </a:cubicBezTo>
                  <a:cubicBezTo>
                    <a:pt x="501" y="112"/>
                    <a:pt x="389" y="0"/>
                    <a:pt x="2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45"/>
            <p:cNvSpPr/>
            <p:nvPr/>
          </p:nvSpPr>
          <p:spPr>
            <a:xfrm>
              <a:off x="5249825" y="506097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0"/>
                  </a:moveTo>
                  <a:cubicBezTo>
                    <a:pt x="114" y="0"/>
                    <a:pt x="1" y="112"/>
                    <a:pt x="1" y="251"/>
                  </a:cubicBezTo>
                  <a:cubicBezTo>
                    <a:pt x="1" y="389"/>
                    <a:pt x="114" y="501"/>
                    <a:pt x="252" y="501"/>
                  </a:cubicBezTo>
                  <a:cubicBezTo>
                    <a:pt x="390" y="501"/>
                    <a:pt x="502" y="389"/>
                    <a:pt x="502" y="251"/>
                  </a:cubicBezTo>
                  <a:cubicBezTo>
                    <a:pt x="502" y="112"/>
                    <a:pt x="390" y="0"/>
                    <a:pt x="2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45"/>
            <p:cNvSpPr/>
            <p:nvPr/>
          </p:nvSpPr>
          <p:spPr>
            <a:xfrm>
              <a:off x="5266425" y="516047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1" y="1"/>
                  </a:moveTo>
                  <a:cubicBezTo>
                    <a:pt x="113" y="1"/>
                    <a:pt x="1" y="113"/>
                    <a:pt x="1" y="251"/>
                  </a:cubicBezTo>
                  <a:cubicBezTo>
                    <a:pt x="1" y="389"/>
                    <a:pt x="113" y="501"/>
                    <a:pt x="251" y="501"/>
                  </a:cubicBezTo>
                  <a:cubicBezTo>
                    <a:pt x="390" y="501"/>
                    <a:pt x="502" y="389"/>
                    <a:pt x="502" y="251"/>
                  </a:cubicBezTo>
                  <a:cubicBezTo>
                    <a:pt x="502" y="113"/>
                    <a:pt x="390" y="1"/>
                    <a:pt x="2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45"/>
            <p:cNvSpPr/>
            <p:nvPr/>
          </p:nvSpPr>
          <p:spPr>
            <a:xfrm>
              <a:off x="5233275" y="5160475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0" y="1"/>
                  </a:moveTo>
                  <a:cubicBezTo>
                    <a:pt x="112" y="1"/>
                    <a:pt x="0" y="113"/>
                    <a:pt x="0" y="251"/>
                  </a:cubicBezTo>
                  <a:cubicBezTo>
                    <a:pt x="0" y="389"/>
                    <a:pt x="112" y="501"/>
                    <a:pt x="250" y="501"/>
                  </a:cubicBezTo>
                  <a:cubicBezTo>
                    <a:pt x="389" y="501"/>
                    <a:pt x="501" y="389"/>
                    <a:pt x="501" y="251"/>
                  </a:cubicBezTo>
                  <a:cubicBezTo>
                    <a:pt x="501" y="113"/>
                    <a:pt x="389" y="1"/>
                    <a:pt x="2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45"/>
            <p:cNvSpPr/>
            <p:nvPr/>
          </p:nvSpPr>
          <p:spPr>
            <a:xfrm>
              <a:off x="5283025" y="5127300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1" y="1"/>
                  </a:moveTo>
                  <a:cubicBezTo>
                    <a:pt x="113" y="1"/>
                    <a:pt x="0" y="113"/>
                    <a:pt x="0" y="251"/>
                  </a:cubicBezTo>
                  <a:cubicBezTo>
                    <a:pt x="0" y="389"/>
                    <a:pt x="113" y="502"/>
                    <a:pt x="251" y="502"/>
                  </a:cubicBezTo>
                  <a:cubicBezTo>
                    <a:pt x="389" y="502"/>
                    <a:pt x="501" y="389"/>
                    <a:pt x="501" y="251"/>
                  </a:cubicBezTo>
                  <a:cubicBezTo>
                    <a:pt x="501" y="113"/>
                    <a:pt x="389" y="1"/>
                    <a:pt x="2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45"/>
            <p:cNvSpPr/>
            <p:nvPr/>
          </p:nvSpPr>
          <p:spPr>
            <a:xfrm>
              <a:off x="5249825" y="5127300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14" y="1"/>
                    <a:pt x="1" y="113"/>
                    <a:pt x="1" y="251"/>
                  </a:cubicBezTo>
                  <a:cubicBezTo>
                    <a:pt x="1" y="389"/>
                    <a:pt x="114" y="502"/>
                    <a:pt x="252" y="502"/>
                  </a:cubicBezTo>
                  <a:cubicBezTo>
                    <a:pt x="390" y="502"/>
                    <a:pt x="502" y="389"/>
                    <a:pt x="502" y="251"/>
                  </a:cubicBezTo>
                  <a:cubicBezTo>
                    <a:pt x="502" y="113"/>
                    <a:pt x="390" y="1"/>
                    <a:pt x="25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45"/>
            <p:cNvSpPr/>
            <p:nvPr/>
          </p:nvSpPr>
          <p:spPr>
            <a:xfrm>
              <a:off x="5200100" y="502777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1" y="1"/>
                  </a:moveTo>
                  <a:cubicBezTo>
                    <a:pt x="112" y="1"/>
                    <a:pt x="0" y="114"/>
                    <a:pt x="0" y="252"/>
                  </a:cubicBezTo>
                  <a:cubicBezTo>
                    <a:pt x="0" y="390"/>
                    <a:pt x="112" y="502"/>
                    <a:pt x="251" y="502"/>
                  </a:cubicBezTo>
                  <a:cubicBezTo>
                    <a:pt x="389" y="502"/>
                    <a:pt x="501" y="390"/>
                    <a:pt x="501" y="252"/>
                  </a:cubicBezTo>
                  <a:cubicBezTo>
                    <a:pt x="501" y="114"/>
                    <a:pt x="389" y="1"/>
                    <a:pt x="2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45"/>
            <p:cNvSpPr/>
            <p:nvPr/>
          </p:nvSpPr>
          <p:spPr>
            <a:xfrm>
              <a:off x="5216675" y="4994625"/>
              <a:ext cx="12550" cy="12525"/>
            </a:xfrm>
            <a:custGeom>
              <a:avLst/>
              <a:gdLst/>
              <a:ahLst/>
              <a:cxnLst/>
              <a:rect l="l" t="t" r="r" b="b"/>
              <a:pathLst>
                <a:path w="502" h="501" extrusionOk="0">
                  <a:moveTo>
                    <a:pt x="251" y="1"/>
                  </a:moveTo>
                  <a:cubicBezTo>
                    <a:pt x="112" y="1"/>
                    <a:pt x="1" y="112"/>
                    <a:pt x="1" y="250"/>
                  </a:cubicBezTo>
                  <a:cubicBezTo>
                    <a:pt x="1" y="389"/>
                    <a:pt x="112" y="501"/>
                    <a:pt x="251" y="501"/>
                  </a:cubicBezTo>
                  <a:cubicBezTo>
                    <a:pt x="389" y="501"/>
                    <a:pt x="502" y="389"/>
                    <a:pt x="502" y="250"/>
                  </a:cubicBezTo>
                  <a:cubicBezTo>
                    <a:pt x="502" y="112"/>
                    <a:pt x="389" y="1"/>
                    <a:pt x="2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45"/>
            <p:cNvSpPr/>
            <p:nvPr/>
          </p:nvSpPr>
          <p:spPr>
            <a:xfrm>
              <a:off x="5185150" y="4995100"/>
              <a:ext cx="10900" cy="12050"/>
            </a:xfrm>
            <a:custGeom>
              <a:avLst/>
              <a:gdLst/>
              <a:ahLst/>
              <a:cxnLst/>
              <a:rect l="l" t="t" r="r" b="b"/>
              <a:pathLst>
                <a:path w="436" h="482" extrusionOk="0">
                  <a:moveTo>
                    <a:pt x="279" y="0"/>
                  </a:moveTo>
                  <a:cubicBezTo>
                    <a:pt x="182" y="129"/>
                    <a:pt x="89" y="261"/>
                    <a:pt x="1" y="398"/>
                  </a:cubicBezTo>
                  <a:cubicBezTo>
                    <a:pt x="46" y="449"/>
                    <a:pt x="111" y="482"/>
                    <a:pt x="185" y="482"/>
                  </a:cubicBezTo>
                  <a:cubicBezTo>
                    <a:pt x="323" y="482"/>
                    <a:pt x="436" y="370"/>
                    <a:pt x="436" y="231"/>
                  </a:cubicBezTo>
                  <a:cubicBezTo>
                    <a:pt x="436" y="127"/>
                    <a:pt x="370" y="38"/>
                    <a:pt x="27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45"/>
            <p:cNvSpPr/>
            <p:nvPr/>
          </p:nvSpPr>
          <p:spPr>
            <a:xfrm>
              <a:off x="5200100" y="509412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1" y="0"/>
                  </a:moveTo>
                  <a:cubicBezTo>
                    <a:pt x="112" y="0"/>
                    <a:pt x="0" y="113"/>
                    <a:pt x="0" y="251"/>
                  </a:cubicBezTo>
                  <a:cubicBezTo>
                    <a:pt x="0" y="390"/>
                    <a:pt x="112" y="502"/>
                    <a:pt x="251" y="502"/>
                  </a:cubicBezTo>
                  <a:cubicBezTo>
                    <a:pt x="389" y="502"/>
                    <a:pt x="501" y="390"/>
                    <a:pt x="501" y="251"/>
                  </a:cubicBezTo>
                  <a:cubicBezTo>
                    <a:pt x="501" y="113"/>
                    <a:pt x="389" y="0"/>
                    <a:pt x="2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45"/>
            <p:cNvSpPr/>
            <p:nvPr/>
          </p:nvSpPr>
          <p:spPr>
            <a:xfrm>
              <a:off x="5166900" y="509412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0"/>
                  </a:moveTo>
                  <a:cubicBezTo>
                    <a:pt x="114" y="0"/>
                    <a:pt x="1" y="113"/>
                    <a:pt x="1" y="251"/>
                  </a:cubicBezTo>
                  <a:cubicBezTo>
                    <a:pt x="1" y="390"/>
                    <a:pt x="114" y="502"/>
                    <a:pt x="251" y="502"/>
                  </a:cubicBezTo>
                  <a:cubicBezTo>
                    <a:pt x="390" y="502"/>
                    <a:pt x="502" y="390"/>
                    <a:pt x="502" y="251"/>
                  </a:cubicBezTo>
                  <a:cubicBezTo>
                    <a:pt x="502" y="113"/>
                    <a:pt x="390" y="0"/>
                    <a:pt x="2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45"/>
            <p:cNvSpPr/>
            <p:nvPr/>
          </p:nvSpPr>
          <p:spPr>
            <a:xfrm>
              <a:off x="5216675" y="506097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1" y="0"/>
                  </a:moveTo>
                  <a:cubicBezTo>
                    <a:pt x="112" y="0"/>
                    <a:pt x="1" y="112"/>
                    <a:pt x="1" y="251"/>
                  </a:cubicBezTo>
                  <a:cubicBezTo>
                    <a:pt x="1" y="389"/>
                    <a:pt x="112" y="501"/>
                    <a:pt x="251" y="501"/>
                  </a:cubicBezTo>
                  <a:cubicBezTo>
                    <a:pt x="389" y="501"/>
                    <a:pt x="502" y="389"/>
                    <a:pt x="502" y="251"/>
                  </a:cubicBezTo>
                  <a:cubicBezTo>
                    <a:pt x="502" y="112"/>
                    <a:pt x="389" y="0"/>
                    <a:pt x="2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45"/>
            <p:cNvSpPr/>
            <p:nvPr/>
          </p:nvSpPr>
          <p:spPr>
            <a:xfrm>
              <a:off x="5183500" y="506097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1" y="0"/>
                  </a:moveTo>
                  <a:cubicBezTo>
                    <a:pt x="113" y="0"/>
                    <a:pt x="0" y="112"/>
                    <a:pt x="0" y="251"/>
                  </a:cubicBezTo>
                  <a:cubicBezTo>
                    <a:pt x="0" y="389"/>
                    <a:pt x="113" y="501"/>
                    <a:pt x="251" y="501"/>
                  </a:cubicBezTo>
                  <a:cubicBezTo>
                    <a:pt x="389" y="501"/>
                    <a:pt x="502" y="389"/>
                    <a:pt x="502" y="251"/>
                  </a:cubicBezTo>
                  <a:cubicBezTo>
                    <a:pt x="502" y="112"/>
                    <a:pt x="389" y="0"/>
                    <a:pt x="2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45"/>
            <p:cNvSpPr/>
            <p:nvPr/>
          </p:nvSpPr>
          <p:spPr>
            <a:xfrm>
              <a:off x="5167400" y="5027775"/>
              <a:ext cx="12075" cy="12575"/>
            </a:xfrm>
            <a:custGeom>
              <a:avLst/>
              <a:gdLst/>
              <a:ahLst/>
              <a:cxnLst/>
              <a:rect l="l" t="t" r="r" b="b"/>
              <a:pathLst>
                <a:path w="483" h="503" extrusionOk="0">
                  <a:moveTo>
                    <a:pt x="231" y="1"/>
                  </a:moveTo>
                  <a:cubicBezTo>
                    <a:pt x="212" y="1"/>
                    <a:pt x="195" y="8"/>
                    <a:pt x="176" y="12"/>
                  </a:cubicBezTo>
                  <a:cubicBezTo>
                    <a:pt x="117" y="124"/>
                    <a:pt x="59" y="237"/>
                    <a:pt x="1" y="349"/>
                  </a:cubicBezTo>
                  <a:cubicBezTo>
                    <a:pt x="39" y="439"/>
                    <a:pt x="128" y="502"/>
                    <a:pt x="231" y="502"/>
                  </a:cubicBezTo>
                  <a:cubicBezTo>
                    <a:pt x="370" y="502"/>
                    <a:pt x="482" y="390"/>
                    <a:pt x="482" y="252"/>
                  </a:cubicBezTo>
                  <a:cubicBezTo>
                    <a:pt x="482" y="114"/>
                    <a:pt x="370" y="1"/>
                    <a:pt x="2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45"/>
            <p:cNvSpPr/>
            <p:nvPr/>
          </p:nvSpPr>
          <p:spPr>
            <a:xfrm>
              <a:off x="5216675" y="5127300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1" y="1"/>
                  </a:moveTo>
                  <a:cubicBezTo>
                    <a:pt x="112" y="1"/>
                    <a:pt x="1" y="113"/>
                    <a:pt x="1" y="251"/>
                  </a:cubicBezTo>
                  <a:cubicBezTo>
                    <a:pt x="1" y="389"/>
                    <a:pt x="112" y="502"/>
                    <a:pt x="251" y="502"/>
                  </a:cubicBezTo>
                  <a:cubicBezTo>
                    <a:pt x="389" y="502"/>
                    <a:pt x="502" y="389"/>
                    <a:pt x="502" y="251"/>
                  </a:cubicBezTo>
                  <a:cubicBezTo>
                    <a:pt x="502" y="113"/>
                    <a:pt x="389" y="1"/>
                    <a:pt x="2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45"/>
            <p:cNvSpPr/>
            <p:nvPr/>
          </p:nvSpPr>
          <p:spPr>
            <a:xfrm>
              <a:off x="5183500" y="5127300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1" y="1"/>
                  </a:moveTo>
                  <a:cubicBezTo>
                    <a:pt x="113" y="1"/>
                    <a:pt x="0" y="113"/>
                    <a:pt x="0" y="251"/>
                  </a:cubicBezTo>
                  <a:cubicBezTo>
                    <a:pt x="0" y="389"/>
                    <a:pt x="113" y="502"/>
                    <a:pt x="251" y="502"/>
                  </a:cubicBezTo>
                  <a:cubicBezTo>
                    <a:pt x="389" y="502"/>
                    <a:pt x="502" y="389"/>
                    <a:pt x="502" y="251"/>
                  </a:cubicBezTo>
                  <a:cubicBezTo>
                    <a:pt x="502" y="113"/>
                    <a:pt x="389" y="1"/>
                    <a:pt x="2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45"/>
            <p:cNvSpPr/>
            <p:nvPr/>
          </p:nvSpPr>
          <p:spPr>
            <a:xfrm>
              <a:off x="5349350" y="4994625"/>
              <a:ext cx="12550" cy="12525"/>
            </a:xfrm>
            <a:custGeom>
              <a:avLst/>
              <a:gdLst/>
              <a:ahLst/>
              <a:cxnLst/>
              <a:rect l="l" t="t" r="r" b="b"/>
              <a:pathLst>
                <a:path w="502" h="501" extrusionOk="0">
                  <a:moveTo>
                    <a:pt x="251" y="1"/>
                  </a:moveTo>
                  <a:cubicBezTo>
                    <a:pt x="113" y="1"/>
                    <a:pt x="1" y="112"/>
                    <a:pt x="1" y="250"/>
                  </a:cubicBezTo>
                  <a:cubicBezTo>
                    <a:pt x="1" y="389"/>
                    <a:pt x="113" y="501"/>
                    <a:pt x="251" y="501"/>
                  </a:cubicBezTo>
                  <a:cubicBezTo>
                    <a:pt x="390" y="501"/>
                    <a:pt x="502" y="389"/>
                    <a:pt x="502" y="250"/>
                  </a:cubicBezTo>
                  <a:cubicBezTo>
                    <a:pt x="502" y="112"/>
                    <a:pt x="390" y="1"/>
                    <a:pt x="2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45"/>
            <p:cNvSpPr/>
            <p:nvPr/>
          </p:nvSpPr>
          <p:spPr>
            <a:xfrm>
              <a:off x="5332775" y="4961450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1" y="1"/>
                  </a:moveTo>
                  <a:cubicBezTo>
                    <a:pt x="113" y="1"/>
                    <a:pt x="1" y="112"/>
                    <a:pt x="1" y="251"/>
                  </a:cubicBezTo>
                  <a:cubicBezTo>
                    <a:pt x="1" y="389"/>
                    <a:pt x="113" y="502"/>
                    <a:pt x="251" y="502"/>
                  </a:cubicBezTo>
                  <a:cubicBezTo>
                    <a:pt x="389" y="502"/>
                    <a:pt x="501" y="389"/>
                    <a:pt x="501" y="251"/>
                  </a:cubicBezTo>
                  <a:cubicBezTo>
                    <a:pt x="501" y="112"/>
                    <a:pt x="389" y="1"/>
                    <a:pt x="2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45"/>
            <p:cNvSpPr/>
            <p:nvPr/>
          </p:nvSpPr>
          <p:spPr>
            <a:xfrm>
              <a:off x="5349350" y="506097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1" y="0"/>
                  </a:moveTo>
                  <a:cubicBezTo>
                    <a:pt x="113" y="0"/>
                    <a:pt x="1" y="112"/>
                    <a:pt x="1" y="251"/>
                  </a:cubicBezTo>
                  <a:cubicBezTo>
                    <a:pt x="1" y="389"/>
                    <a:pt x="113" y="501"/>
                    <a:pt x="251" y="501"/>
                  </a:cubicBezTo>
                  <a:cubicBezTo>
                    <a:pt x="390" y="501"/>
                    <a:pt x="502" y="389"/>
                    <a:pt x="502" y="251"/>
                  </a:cubicBezTo>
                  <a:cubicBezTo>
                    <a:pt x="502" y="112"/>
                    <a:pt x="390" y="0"/>
                    <a:pt x="2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45"/>
            <p:cNvSpPr/>
            <p:nvPr/>
          </p:nvSpPr>
          <p:spPr>
            <a:xfrm>
              <a:off x="5365950" y="502777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1" y="1"/>
                  </a:moveTo>
                  <a:cubicBezTo>
                    <a:pt x="113" y="1"/>
                    <a:pt x="0" y="114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390" y="502"/>
                    <a:pt x="501" y="390"/>
                    <a:pt x="501" y="252"/>
                  </a:cubicBezTo>
                  <a:cubicBezTo>
                    <a:pt x="501" y="114"/>
                    <a:pt x="390" y="1"/>
                    <a:pt x="2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45"/>
            <p:cNvSpPr/>
            <p:nvPr/>
          </p:nvSpPr>
          <p:spPr>
            <a:xfrm>
              <a:off x="5283025" y="4928375"/>
              <a:ext cx="12550" cy="12450"/>
            </a:xfrm>
            <a:custGeom>
              <a:avLst/>
              <a:gdLst/>
              <a:ahLst/>
              <a:cxnLst/>
              <a:rect l="l" t="t" r="r" b="b"/>
              <a:pathLst>
                <a:path w="502" h="498" extrusionOk="0">
                  <a:moveTo>
                    <a:pt x="229" y="1"/>
                  </a:moveTo>
                  <a:cubicBezTo>
                    <a:pt x="101" y="12"/>
                    <a:pt x="0" y="116"/>
                    <a:pt x="0" y="247"/>
                  </a:cubicBezTo>
                  <a:cubicBezTo>
                    <a:pt x="0" y="385"/>
                    <a:pt x="113" y="498"/>
                    <a:pt x="251" y="498"/>
                  </a:cubicBezTo>
                  <a:cubicBezTo>
                    <a:pt x="389" y="498"/>
                    <a:pt x="501" y="385"/>
                    <a:pt x="501" y="247"/>
                  </a:cubicBezTo>
                  <a:cubicBezTo>
                    <a:pt x="501" y="181"/>
                    <a:pt x="474" y="120"/>
                    <a:pt x="431" y="76"/>
                  </a:cubicBezTo>
                  <a:cubicBezTo>
                    <a:pt x="364" y="50"/>
                    <a:pt x="297" y="24"/>
                    <a:pt x="22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45"/>
            <p:cNvSpPr/>
            <p:nvPr/>
          </p:nvSpPr>
          <p:spPr>
            <a:xfrm>
              <a:off x="5283025" y="4994625"/>
              <a:ext cx="12550" cy="12525"/>
            </a:xfrm>
            <a:custGeom>
              <a:avLst/>
              <a:gdLst/>
              <a:ahLst/>
              <a:cxnLst/>
              <a:rect l="l" t="t" r="r" b="b"/>
              <a:pathLst>
                <a:path w="502" h="501" extrusionOk="0">
                  <a:moveTo>
                    <a:pt x="251" y="1"/>
                  </a:moveTo>
                  <a:cubicBezTo>
                    <a:pt x="113" y="1"/>
                    <a:pt x="0" y="112"/>
                    <a:pt x="0" y="250"/>
                  </a:cubicBezTo>
                  <a:cubicBezTo>
                    <a:pt x="0" y="389"/>
                    <a:pt x="113" y="501"/>
                    <a:pt x="251" y="501"/>
                  </a:cubicBezTo>
                  <a:cubicBezTo>
                    <a:pt x="389" y="501"/>
                    <a:pt x="501" y="389"/>
                    <a:pt x="501" y="250"/>
                  </a:cubicBezTo>
                  <a:cubicBezTo>
                    <a:pt x="501" y="112"/>
                    <a:pt x="389" y="1"/>
                    <a:pt x="2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45"/>
            <p:cNvSpPr/>
            <p:nvPr/>
          </p:nvSpPr>
          <p:spPr>
            <a:xfrm>
              <a:off x="5299600" y="4961450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1" y="1"/>
                  </a:moveTo>
                  <a:cubicBezTo>
                    <a:pt x="112" y="1"/>
                    <a:pt x="1" y="112"/>
                    <a:pt x="1" y="251"/>
                  </a:cubicBezTo>
                  <a:cubicBezTo>
                    <a:pt x="1" y="389"/>
                    <a:pt x="112" y="502"/>
                    <a:pt x="251" y="502"/>
                  </a:cubicBezTo>
                  <a:cubicBezTo>
                    <a:pt x="389" y="502"/>
                    <a:pt x="502" y="389"/>
                    <a:pt x="502" y="251"/>
                  </a:cubicBezTo>
                  <a:cubicBezTo>
                    <a:pt x="502" y="112"/>
                    <a:pt x="389" y="1"/>
                    <a:pt x="2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45"/>
            <p:cNvSpPr/>
            <p:nvPr/>
          </p:nvSpPr>
          <p:spPr>
            <a:xfrm>
              <a:off x="5266425" y="4961450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1" y="1"/>
                  </a:moveTo>
                  <a:cubicBezTo>
                    <a:pt x="113" y="1"/>
                    <a:pt x="1" y="112"/>
                    <a:pt x="1" y="251"/>
                  </a:cubicBezTo>
                  <a:cubicBezTo>
                    <a:pt x="1" y="389"/>
                    <a:pt x="113" y="502"/>
                    <a:pt x="251" y="502"/>
                  </a:cubicBezTo>
                  <a:cubicBezTo>
                    <a:pt x="390" y="502"/>
                    <a:pt x="502" y="389"/>
                    <a:pt x="502" y="251"/>
                  </a:cubicBezTo>
                  <a:cubicBezTo>
                    <a:pt x="502" y="112"/>
                    <a:pt x="390" y="1"/>
                    <a:pt x="2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45"/>
            <p:cNvSpPr/>
            <p:nvPr/>
          </p:nvSpPr>
          <p:spPr>
            <a:xfrm>
              <a:off x="5316200" y="5060975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1" y="0"/>
                  </a:moveTo>
                  <a:cubicBezTo>
                    <a:pt x="112" y="0"/>
                    <a:pt x="0" y="112"/>
                    <a:pt x="0" y="251"/>
                  </a:cubicBezTo>
                  <a:cubicBezTo>
                    <a:pt x="0" y="389"/>
                    <a:pt x="112" y="501"/>
                    <a:pt x="251" y="501"/>
                  </a:cubicBezTo>
                  <a:cubicBezTo>
                    <a:pt x="389" y="501"/>
                    <a:pt x="501" y="389"/>
                    <a:pt x="501" y="251"/>
                  </a:cubicBezTo>
                  <a:cubicBezTo>
                    <a:pt x="501" y="112"/>
                    <a:pt x="389" y="0"/>
                    <a:pt x="2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45"/>
            <p:cNvSpPr/>
            <p:nvPr/>
          </p:nvSpPr>
          <p:spPr>
            <a:xfrm>
              <a:off x="5283025" y="506097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1" y="0"/>
                  </a:moveTo>
                  <a:cubicBezTo>
                    <a:pt x="113" y="0"/>
                    <a:pt x="0" y="112"/>
                    <a:pt x="0" y="251"/>
                  </a:cubicBezTo>
                  <a:cubicBezTo>
                    <a:pt x="0" y="389"/>
                    <a:pt x="113" y="501"/>
                    <a:pt x="251" y="501"/>
                  </a:cubicBezTo>
                  <a:cubicBezTo>
                    <a:pt x="389" y="501"/>
                    <a:pt x="501" y="389"/>
                    <a:pt x="501" y="251"/>
                  </a:cubicBezTo>
                  <a:cubicBezTo>
                    <a:pt x="501" y="112"/>
                    <a:pt x="389" y="0"/>
                    <a:pt x="2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45"/>
            <p:cNvSpPr/>
            <p:nvPr/>
          </p:nvSpPr>
          <p:spPr>
            <a:xfrm>
              <a:off x="5332775" y="502777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1" y="1"/>
                  </a:moveTo>
                  <a:cubicBezTo>
                    <a:pt x="113" y="1"/>
                    <a:pt x="1" y="114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389" y="502"/>
                    <a:pt x="501" y="390"/>
                    <a:pt x="501" y="252"/>
                  </a:cubicBezTo>
                  <a:cubicBezTo>
                    <a:pt x="501" y="114"/>
                    <a:pt x="389" y="1"/>
                    <a:pt x="2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45"/>
            <p:cNvSpPr/>
            <p:nvPr/>
          </p:nvSpPr>
          <p:spPr>
            <a:xfrm>
              <a:off x="5299600" y="502777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1" y="1"/>
                  </a:moveTo>
                  <a:cubicBezTo>
                    <a:pt x="112" y="1"/>
                    <a:pt x="1" y="114"/>
                    <a:pt x="1" y="252"/>
                  </a:cubicBezTo>
                  <a:cubicBezTo>
                    <a:pt x="1" y="390"/>
                    <a:pt x="112" y="502"/>
                    <a:pt x="251" y="502"/>
                  </a:cubicBezTo>
                  <a:cubicBezTo>
                    <a:pt x="389" y="502"/>
                    <a:pt x="502" y="390"/>
                    <a:pt x="502" y="252"/>
                  </a:cubicBezTo>
                  <a:cubicBezTo>
                    <a:pt x="502" y="114"/>
                    <a:pt x="389" y="1"/>
                    <a:pt x="2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45"/>
            <p:cNvSpPr/>
            <p:nvPr/>
          </p:nvSpPr>
          <p:spPr>
            <a:xfrm>
              <a:off x="5316200" y="4994625"/>
              <a:ext cx="12525" cy="12525"/>
            </a:xfrm>
            <a:custGeom>
              <a:avLst/>
              <a:gdLst/>
              <a:ahLst/>
              <a:cxnLst/>
              <a:rect l="l" t="t" r="r" b="b"/>
              <a:pathLst>
                <a:path w="501" h="501" extrusionOk="0">
                  <a:moveTo>
                    <a:pt x="251" y="1"/>
                  </a:moveTo>
                  <a:cubicBezTo>
                    <a:pt x="112" y="1"/>
                    <a:pt x="0" y="112"/>
                    <a:pt x="0" y="250"/>
                  </a:cubicBezTo>
                  <a:cubicBezTo>
                    <a:pt x="0" y="389"/>
                    <a:pt x="112" y="501"/>
                    <a:pt x="251" y="501"/>
                  </a:cubicBezTo>
                  <a:cubicBezTo>
                    <a:pt x="389" y="501"/>
                    <a:pt x="501" y="389"/>
                    <a:pt x="501" y="250"/>
                  </a:cubicBezTo>
                  <a:cubicBezTo>
                    <a:pt x="501" y="112"/>
                    <a:pt x="389" y="1"/>
                    <a:pt x="2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45"/>
            <p:cNvSpPr/>
            <p:nvPr/>
          </p:nvSpPr>
          <p:spPr>
            <a:xfrm>
              <a:off x="5316200" y="5127300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1" y="1"/>
                  </a:moveTo>
                  <a:cubicBezTo>
                    <a:pt x="112" y="1"/>
                    <a:pt x="0" y="113"/>
                    <a:pt x="0" y="251"/>
                  </a:cubicBezTo>
                  <a:cubicBezTo>
                    <a:pt x="0" y="389"/>
                    <a:pt x="112" y="502"/>
                    <a:pt x="251" y="502"/>
                  </a:cubicBezTo>
                  <a:cubicBezTo>
                    <a:pt x="389" y="502"/>
                    <a:pt x="501" y="389"/>
                    <a:pt x="501" y="251"/>
                  </a:cubicBezTo>
                  <a:cubicBezTo>
                    <a:pt x="501" y="113"/>
                    <a:pt x="389" y="1"/>
                    <a:pt x="2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45"/>
            <p:cNvSpPr/>
            <p:nvPr/>
          </p:nvSpPr>
          <p:spPr>
            <a:xfrm>
              <a:off x="5283025" y="5127300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1" y="1"/>
                  </a:moveTo>
                  <a:cubicBezTo>
                    <a:pt x="113" y="1"/>
                    <a:pt x="0" y="113"/>
                    <a:pt x="0" y="251"/>
                  </a:cubicBezTo>
                  <a:cubicBezTo>
                    <a:pt x="0" y="389"/>
                    <a:pt x="113" y="502"/>
                    <a:pt x="251" y="502"/>
                  </a:cubicBezTo>
                  <a:cubicBezTo>
                    <a:pt x="389" y="502"/>
                    <a:pt x="501" y="389"/>
                    <a:pt x="501" y="251"/>
                  </a:cubicBezTo>
                  <a:cubicBezTo>
                    <a:pt x="501" y="113"/>
                    <a:pt x="389" y="1"/>
                    <a:pt x="2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45"/>
            <p:cNvSpPr/>
            <p:nvPr/>
          </p:nvSpPr>
          <p:spPr>
            <a:xfrm>
              <a:off x="5332775" y="509412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1" y="0"/>
                  </a:moveTo>
                  <a:cubicBezTo>
                    <a:pt x="113" y="0"/>
                    <a:pt x="1" y="113"/>
                    <a:pt x="1" y="251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389" y="502"/>
                    <a:pt x="501" y="390"/>
                    <a:pt x="501" y="251"/>
                  </a:cubicBezTo>
                  <a:cubicBezTo>
                    <a:pt x="501" y="113"/>
                    <a:pt x="389" y="0"/>
                    <a:pt x="2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45"/>
            <p:cNvSpPr/>
            <p:nvPr/>
          </p:nvSpPr>
          <p:spPr>
            <a:xfrm>
              <a:off x="5299600" y="509412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1" y="0"/>
                  </a:moveTo>
                  <a:cubicBezTo>
                    <a:pt x="112" y="0"/>
                    <a:pt x="1" y="113"/>
                    <a:pt x="1" y="251"/>
                  </a:cubicBezTo>
                  <a:cubicBezTo>
                    <a:pt x="1" y="390"/>
                    <a:pt x="112" y="502"/>
                    <a:pt x="251" y="502"/>
                  </a:cubicBezTo>
                  <a:cubicBezTo>
                    <a:pt x="389" y="502"/>
                    <a:pt x="502" y="390"/>
                    <a:pt x="502" y="251"/>
                  </a:cubicBezTo>
                  <a:cubicBezTo>
                    <a:pt x="502" y="113"/>
                    <a:pt x="389" y="0"/>
                    <a:pt x="2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45"/>
            <p:cNvSpPr/>
            <p:nvPr/>
          </p:nvSpPr>
          <p:spPr>
            <a:xfrm>
              <a:off x="5249825" y="492827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0"/>
                  </a:moveTo>
                  <a:cubicBezTo>
                    <a:pt x="114" y="0"/>
                    <a:pt x="1" y="113"/>
                    <a:pt x="1" y="251"/>
                  </a:cubicBezTo>
                  <a:cubicBezTo>
                    <a:pt x="1" y="389"/>
                    <a:pt x="114" y="502"/>
                    <a:pt x="252" y="502"/>
                  </a:cubicBezTo>
                  <a:cubicBezTo>
                    <a:pt x="390" y="502"/>
                    <a:pt x="502" y="389"/>
                    <a:pt x="502" y="251"/>
                  </a:cubicBezTo>
                  <a:cubicBezTo>
                    <a:pt x="502" y="113"/>
                    <a:pt x="390" y="0"/>
                    <a:pt x="2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45"/>
            <p:cNvSpPr/>
            <p:nvPr/>
          </p:nvSpPr>
          <p:spPr>
            <a:xfrm>
              <a:off x="5216675" y="492827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1" y="0"/>
                  </a:moveTo>
                  <a:cubicBezTo>
                    <a:pt x="112" y="0"/>
                    <a:pt x="1" y="113"/>
                    <a:pt x="1" y="251"/>
                  </a:cubicBezTo>
                  <a:cubicBezTo>
                    <a:pt x="1" y="389"/>
                    <a:pt x="112" y="502"/>
                    <a:pt x="251" y="502"/>
                  </a:cubicBezTo>
                  <a:cubicBezTo>
                    <a:pt x="389" y="502"/>
                    <a:pt x="502" y="389"/>
                    <a:pt x="502" y="251"/>
                  </a:cubicBezTo>
                  <a:cubicBezTo>
                    <a:pt x="502" y="113"/>
                    <a:pt x="389" y="0"/>
                    <a:pt x="2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45"/>
            <p:cNvSpPr/>
            <p:nvPr/>
          </p:nvSpPr>
          <p:spPr>
            <a:xfrm>
              <a:off x="5249825" y="4994625"/>
              <a:ext cx="12575" cy="12525"/>
            </a:xfrm>
            <a:custGeom>
              <a:avLst/>
              <a:gdLst/>
              <a:ahLst/>
              <a:cxnLst/>
              <a:rect l="l" t="t" r="r" b="b"/>
              <a:pathLst>
                <a:path w="503" h="501" extrusionOk="0">
                  <a:moveTo>
                    <a:pt x="252" y="1"/>
                  </a:moveTo>
                  <a:cubicBezTo>
                    <a:pt x="114" y="1"/>
                    <a:pt x="1" y="112"/>
                    <a:pt x="1" y="250"/>
                  </a:cubicBezTo>
                  <a:cubicBezTo>
                    <a:pt x="1" y="389"/>
                    <a:pt x="114" y="501"/>
                    <a:pt x="252" y="501"/>
                  </a:cubicBezTo>
                  <a:cubicBezTo>
                    <a:pt x="390" y="501"/>
                    <a:pt x="502" y="389"/>
                    <a:pt x="502" y="250"/>
                  </a:cubicBezTo>
                  <a:cubicBezTo>
                    <a:pt x="502" y="112"/>
                    <a:pt x="390" y="1"/>
                    <a:pt x="25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45"/>
            <p:cNvSpPr/>
            <p:nvPr/>
          </p:nvSpPr>
          <p:spPr>
            <a:xfrm>
              <a:off x="5216675" y="4994625"/>
              <a:ext cx="12550" cy="12525"/>
            </a:xfrm>
            <a:custGeom>
              <a:avLst/>
              <a:gdLst/>
              <a:ahLst/>
              <a:cxnLst/>
              <a:rect l="l" t="t" r="r" b="b"/>
              <a:pathLst>
                <a:path w="502" h="501" extrusionOk="0">
                  <a:moveTo>
                    <a:pt x="251" y="1"/>
                  </a:moveTo>
                  <a:cubicBezTo>
                    <a:pt x="112" y="1"/>
                    <a:pt x="1" y="112"/>
                    <a:pt x="1" y="250"/>
                  </a:cubicBezTo>
                  <a:cubicBezTo>
                    <a:pt x="1" y="389"/>
                    <a:pt x="112" y="501"/>
                    <a:pt x="251" y="501"/>
                  </a:cubicBezTo>
                  <a:cubicBezTo>
                    <a:pt x="389" y="501"/>
                    <a:pt x="502" y="389"/>
                    <a:pt x="502" y="250"/>
                  </a:cubicBezTo>
                  <a:cubicBezTo>
                    <a:pt x="502" y="112"/>
                    <a:pt x="389" y="1"/>
                    <a:pt x="2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45"/>
            <p:cNvSpPr/>
            <p:nvPr/>
          </p:nvSpPr>
          <p:spPr>
            <a:xfrm>
              <a:off x="5233275" y="4961450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1" y="1"/>
                  </a:moveTo>
                  <a:cubicBezTo>
                    <a:pt x="112" y="1"/>
                    <a:pt x="0" y="112"/>
                    <a:pt x="0" y="251"/>
                  </a:cubicBezTo>
                  <a:cubicBezTo>
                    <a:pt x="0" y="389"/>
                    <a:pt x="112" y="502"/>
                    <a:pt x="251" y="502"/>
                  </a:cubicBezTo>
                  <a:cubicBezTo>
                    <a:pt x="389" y="502"/>
                    <a:pt x="501" y="389"/>
                    <a:pt x="501" y="251"/>
                  </a:cubicBezTo>
                  <a:cubicBezTo>
                    <a:pt x="501" y="112"/>
                    <a:pt x="389" y="1"/>
                    <a:pt x="2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45"/>
            <p:cNvSpPr/>
            <p:nvPr/>
          </p:nvSpPr>
          <p:spPr>
            <a:xfrm>
              <a:off x="5249825" y="506097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0"/>
                  </a:moveTo>
                  <a:cubicBezTo>
                    <a:pt x="114" y="0"/>
                    <a:pt x="1" y="112"/>
                    <a:pt x="1" y="251"/>
                  </a:cubicBezTo>
                  <a:cubicBezTo>
                    <a:pt x="1" y="389"/>
                    <a:pt x="114" y="501"/>
                    <a:pt x="252" y="501"/>
                  </a:cubicBezTo>
                  <a:cubicBezTo>
                    <a:pt x="390" y="501"/>
                    <a:pt x="502" y="389"/>
                    <a:pt x="502" y="251"/>
                  </a:cubicBezTo>
                  <a:cubicBezTo>
                    <a:pt x="502" y="112"/>
                    <a:pt x="390" y="0"/>
                    <a:pt x="2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45"/>
            <p:cNvSpPr/>
            <p:nvPr/>
          </p:nvSpPr>
          <p:spPr>
            <a:xfrm>
              <a:off x="5216675" y="506097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1" y="0"/>
                  </a:moveTo>
                  <a:cubicBezTo>
                    <a:pt x="112" y="0"/>
                    <a:pt x="1" y="112"/>
                    <a:pt x="1" y="251"/>
                  </a:cubicBezTo>
                  <a:cubicBezTo>
                    <a:pt x="1" y="389"/>
                    <a:pt x="112" y="501"/>
                    <a:pt x="251" y="501"/>
                  </a:cubicBezTo>
                  <a:cubicBezTo>
                    <a:pt x="389" y="501"/>
                    <a:pt x="502" y="389"/>
                    <a:pt x="502" y="251"/>
                  </a:cubicBezTo>
                  <a:cubicBezTo>
                    <a:pt x="502" y="112"/>
                    <a:pt x="389" y="0"/>
                    <a:pt x="2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45"/>
            <p:cNvSpPr/>
            <p:nvPr/>
          </p:nvSpPr>
          <p:spPr>
            <a:xfrm>
              <a:off x="5266425" y="502777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1" y="1"/>
                  </a:moveTo>
                  <a:cubicBezTo>
                    <a:pt x="113" y="1"/>
                    <a:pt x="1" y="114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390" y="502"/>
                    <a:pt x="502" y="390"/>
                    <a:pt x="502" y="252"/>
                  </a:cubicBezTo>
                  <a:cubicBezTo>
                    <a:pt x="502" y="114"/>
                    <a:pt x="390" y="1"/>
                    <a:pt x="2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45"/>
            <p:cNvSpPr/>
            <p:nvPr/>
          </p:nvSpPr>
          <p:spPr>
            <a:xfrm>
              <a:off x="5233275" y="5027775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1" y="1"/>
                  </a:moveTo>
                  <a:cubicBezTo>
                    <a:pt x="112" y="1"/>
                    <a:pt x="0" y="114"/>
                    <a:pt x="0" y="252"/>
                  </a:cubicBezTo>
                  <a:cubicBezTo>
                    <a:pt x="0" y="390"/>
                    <a:pt x="112" y="502"/>
                    <a:pt x="251" y="502"/>
                  </a:cubicBezTo>
                  <a:cubicBezTo>
                    <a:pt x="389" y="502"/>
                    <a:pt x="501" y="390"/>
                    <a:pt x="501" y="252"/>
                  </a:cubicBezTo>
                  <a:cubicBezTo>
                    <a:pt x="501" y="114"/>
                    <a:pt x="389" y="1"/>
                    <a:pt x="2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45"/>
            <p:cNvSpPr/>
            <p:nvPr/>
          </p:nvSpPr>
          <p:spPr>
            <a:xfrm>
              <a:off x="5249825" y="5127300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14" y="1"/>
                    <a:pt x="1" y="113"/>
                    <a:pt x="1" y="251"/>
                  </a:cubicBezTo>
                  <a:cubicBezTo>
                    <a:pt x="1" y="389"/>
                    <a:pt x="114" y="502"/>
                    <a:pt x="252" y="502"/>
                  </a:cubicBezTo>
                  <a:cubicBezTo>
                    <a:pt x="390" y="502"/>
                    <a:pt x="502" y="389"/>
                    <a:pt x="502" y="251"/>
                  </a:cubicBezTo>
                  <a:cubicBezTo>
                    <a:pt x="502" y="113"/>
                    <a:pt x="390" y="1"/>
                    <a:pt x="25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45"/>
            <p:cNvSpPr/>
            <p:nvPr/>
          </p:nvSpPr>
          <p:spPr>
            <a:xfrm>
              <a:off x="5216675" y="5127300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1" y="1"/>
                  </a:moveTo>
                  <a:cubicBezTo>
                    <a:pt x="112" y="1"/>
                    <a:pt x="1" y="113"/>
                    <a:pt x="1" y="251"/>
                  </a:cubicBezTo>
                  <a:cubicBezTo>
                    <a:pt x="1" y="389"/>
                    <a:pt x="112" y="502"/>
                    <a:pt x="251" y="502"/>
                  </a:cubicBezTo>
                  <a:cubicBezTo>
                    <a:pt x="389" y="502"/>
                    <a:pt x="502" y="389"/>
                    <a:pt x="502" y="251"/>
                  </a:cubicBezTo>
                  <a:cubicBezTo>
                    <a:pt x="502" y="113"/>
                    <a:pt x="389" y="1"/>
                    <a:pt x="2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45"/>
            <p:cNvSpPr/>
            <p:nvPr/>
          </p:nvSpPr>
          <p:spPr>
            <a:xfrm>
              <a:off x="5266425" y="509412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1" y="0"/>
                  </a:moveTo>
                  <a:cubicBezTo>
                    <a:pt x="113" y="0"/>
                    <a:pt x="1" y="113"/>
                    <a:pt x="1" y="251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390" y="502"/>
                    <a:pt x="502" y="390"/>
                    <a:pt x="502" y="251"/>
                  </a:cubicBezTo>
                  <a:cubicBezTo>
                    <a:pt x="502" y="113"/>
                    <a:pt x="390" y="0"/>
                    <a:pt x="2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45"/>
            <p:cNvSpPr/>
            <p:nvPr/>
          </p:nvSpPr>
          <p:spPr>
            <a:xfrm>
              <a:off x="5233275" y="5094125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1" y="0"/>
                  </a:moveTo>
                  <a:cubicBezTo>
                    <a:pt x="112" y="0"/>
                    <a:pt x="0" y="113"/>
                    <a:pt x="0" y="251"/>
                  </a:cubicBezTo>
                  <a:cubicBezTo>
                    <a:pt x="0" y="390"/>
                    <a:pt x="112" y="502"/>
                    <a:pt x="251" y="502"/>
                  </a:cubicBezTo>
                  <a:cubicBezTo>
                    <a:pt x="389" y="502"/>
                    <a:pt x="501" y="390"/>
                    <a:pt x="501" y="251"/>
                  </a:cubicBezTo>
                  <a:cubicBezTo>
                    <a:pt x="501" y="113"/>
                    <a:pt x="389" y="0"/>
                    <a:pt x="2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45"/>
            <p:cNvSpPr/>
            <p:nvPr/>
          </p:nvSpPr>
          <p:spPr>
            <a:xfrm>
              <a:off x="5183500" y="4994625"/>
              <a:ext cx="12550" cy="12525"/>
            </a:xfrm>
            <a:custGeom>
              <a:avLst/>
              <a:gdLst/>
              <a:ahLst/>
              <a:cxnLst/>
              <a:rect l="l" t="t" r="r" b="b"/>
              <a:pathLst>
                <a:path w="502" h="501" extrusionOk="0">
                  <a:moveTo>
                    <a:pt x="251" y="1"/>
                  </a:moveTo>
                  <a:cubicBezTo>
                    <a:pt x="113" y="1"/>
                    <a:pt x="0" y="112"/>
                    <a:pt x="0" y="250"/>
                  </a:cubicBezTo>
                  <a:cubicBezTo>
                    <a:pt x="0" y="389"/>
                    <a:pt x="113" y="501"/>
                    <a:pt x="251" y="501"/>
                  </a:cubicBezTo>
                  <a:cubicBezTo>
                    <a:pt x="389" y="501"/>
                    <a:pt x="502" y="389"/>
                    <a:pt x="502" y="250"/>
                  </a:cubicBezTo>
                  <a:cubicBezTo>
                    <a:pt x="502" y="112"/>
                    <a:pt x="389" y="1"/>
                    <a:pt x="2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45"/>
            <p:cNvSpPr/>
            <p:nvPr/>
          </p:nvSpPr>
          <p:spPr>
            <a:xfrm>
              <a:off x="5200100" y="4961450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1" y="1"/>
                  </a:moveTo>
                  <a:cubicBezTo>
                    <a:pt x="112" y="1"/>
                    <a:pt x="0" y="112"/>
                    <a:pt x="0" y="251"/>
                  </a:cubicBezTo>
                  <a:cubicBezTo>
                    <a:pt x="0" y="389"/>
                    <a:pt x="112" y="502"/>
                    <a:pt x="251" y="502"/>
                  </a:cubicBezTo>
                  <a:cubicBezTo>
                    <a:pt x="389" y="502"/>
                    <a:pt x="501" y="389"/>
                    <a:pt x="501" y="251"/>
                  </a:cubicBezTo>
                  <a:cubicBezTo>
                    <a:pt x="501" y="112"/>
                    <a:pt x="389" y="1"/>
                    <a:pt x="2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45"/>
            <p:cNvSpPr/>
            <p:nvPr/>
          </p:nvSpPr>
          <p:spPr>
            <a:xfrm>
              <a:off x="5168575" y="4961925"/>
              <a:ext cx="10900" cy="12075"/>
            </a:xfrm>
            <a:custGeom>
              <a:avLst/>
              <a:gdLst/>
              <a:ahLst/>
              <a:cxnLst/>
              <a:rect l="l" t="t" r="r" b="b"/>
              <a:pathLst>
                <a:path w="436" h="483" extrusionOk="0">
                  <a:moveTo>
                    <a:pt x="279" y="1"/>
                  </a:moveTo>
                  <a:cubicBezTo>
                    <a:pt x="182" y="129"/>
                    <a:pt x="89" y="262"/>
                    <a:pt x="0" y="398"/>
                  </a:cubicBezTo>
                  <a:cubicBezTo>
                    <a:pt x="47" y="449"/>
                    <a:pt x="111" y="483"/>
                    <a:pt x="184" y="483"/>
                  </a:cubicBezTo>
                  <a:cubicBezTo>
                    <a:pt x="323" y="483"/>
                    <a:pt x="435" y="370"/>
                    <a:pt x="435" y="232"/>
                  </a:cubicBezTo>
                  <a:cubicBezTo>
                    <a:pt x="435" y="126"/>
                    <a:pt x="370" y="37"/>
                    <a:pt x="27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45"/>
            <p:cNvSpPr/>
            <p:nvPr/>
          </p:nvSpPr>
          <p:spPr>
            <a:xfrm>
              <a:off x="5183500" y="506097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1" y="0"/>
                  </a:moveTo>
                  <a:cubicBezTo>
                    <a:pt x="113" y="0"/>
                    <a:pt x="0" y="112"/>
                    <a:pt x="0" y="251"/>
                  </a:cubicBezTo>
                  <a:cubicBezTo>
                    <a:pt x="0" y="389"/>
                    <a:pt x="113" y="501"/>
                    <a:pt x="251" y="501"/>
                  </a:cubicBezTo>
                  <a:cubicBezTo>
                    <a:pt x="389" y="501"/>
                    <a:pt x="502" y="389"/>
                    <a:pt x="502" y="251"/>
                  </a:cubicBezTo>
                  <a:cubicBezTo>
                    <a:pt x="502" y="112"/>
                    <a:pt x="389" y="0"/>
                    <a:pt x="2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45"/>
            <p:cNvSpPr/>
            <p:nvPr/>
          </p:nvSpPr>
          <p:spPr>
            <a:xfrm>
              <a:off x="5150350" y="5060975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0" y="0"/>
                  </a:moveTo>
                  <a:cubicBezTo>
                    <a:pt x="112" y="0"/>
                    <a:pt x="0" y="112"/>
                    <a:pt x="0" y="251"/>
                  </a:cubicBezTo>
                  <a:cubicBezTo>
                    <a:pt x="0" y="389"/>
                    <a:pt x="112" y="501"/>
                    <a:pt x="250" y="501"/>
                  </a:cubicBezTo>
                  <a:cubicBezTo>
                    <a:pt x="389" y="501"/>
                    <a:pt x="501" y="389"/>
                    <a:pt x="501" y="251"/>
                  </a:cubicBezTo>
                  <a:cubicBezTo>
                    <a:pt x="501" y="112"/>
                    <a:pt x="389" y="0"/>
                    <a:pt x="2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45"/>
            <p:cNvSpPr/>
            <p:nvPr/>
          </p:nvSpPr>
          <p:spPr>
            <a:xfrm>
              <a:off x="5200100" y="502777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1" y="1"/>
                  </a:moveTo>
                  <a:cubicBezTo>
                    <a:pt x="112" y="1"/>
                    <a:pt x="0" y="114"/>
                    <a:pt x="0" y="252"/>
                  </a:cubicBezTo>
                  <a:cubicBezTo>
                    <a:pt x="0" y="390"/>
                    <a:pt x="112" y="502"/>
                    <a:pt x="251" y="502"/>
                  </a:cubicBezTo>
                  <a:cubicBezTo>
                    <a:pt x="389" y="502"/>
                    <a:pt x="501" y="390"/>
                    <a:pt x="501" y="252"/>
                  </a:cubicBezTo>
                  <a:cubicBezTo>
                    <a:pt x="501" y="114"/>
                    <a:pt x="389" y="1"/>
                    <a:pt x="2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45"/>
            <p:cNvSpPr/>
            <p:nvPr/>
          </p:nvSpPr>
          <p:spPr>
            <a:xfrm>
              <a:off x="5166900" y="502777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1"/>
                  </a:moveTo>
                  <a:cubicBezTo>
                    <a:pt x="114" y="1"/>
                    <a:pt x="1" y="114"/>
                    <a:pt x="1" y="252"/>
                  </a:cubicBezTo>
                  <a:cubicBezTo>
                    <a:pt x="1" y="390"/>
                    <a:pt x="114" y="502"/>
                    <a:pt x="251" y="502"/>
                  </a:cubicBezTo>
                  <a:cubicBezTo>
                    <a:pt x="390" y="502"/>
                    <a:pt x="502" y="390"/>
                    <a:pt x="502" y="252"/>
                  </a:cubicBezTo>
                  <a:cubicBezTo>
                    <a:pt x="502" y="114"/>
                    <a:pt x="390" y="1"/>
                    <a:pt x="2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45"/>
            <p:cNvSpPr/>
            <p:nvPr/>
          </p:nvSpPr>
          <p:spPr>
            <a:xfrm>
              <a:off x="5150825" y="4994625"/>
              <a:ext cx="12050" cy="12525"/>
            </a:xfrm>
            <a:custGeom>
              <a:avLst/>
              <a:gdLst/>
              <a:ahLst/>
              <a:cxnLst/>
              <a:rect l="l" t="t" r="r" b="b"/>
              <a:pathLst>
                <a:path w="482" h="501" extrusionOk="0">
                  <a:moveTo>
                    <a:pt x="231" y="1"/>
                  </a:moveTo>
                  <a:cubicBezTo>
                    <a:pt x="212" y="1"/>
                    <a:pt x="194" y="7"/>
                    <a:pt x="176" y="11"/>
                  </a:cubicBezTo>
                  <a:cubicBezTo>
                    <a:pt x="117" y="123"/>
                    <a:pt x="58" y="236"/>
                    <a:pt x="0" y="348"/>
                  </a:cubicBezTo>
                  <a:cubicBezTo>
                    <a:pt x="39" y="438"/>
                    <a:pt x="128" y="501"/>
                    <a:pt x="231" y="501"/>
                  </a:cubicBezTo>
                  <a:cubicBezTo>
                    <a:pt x="370" y="501"/>
                    <a:pt x="482" y="389"/>
                    <a:pt x="482" y="250"/>
                  </a:cubicBezTo>
                  <a:cubicBezTo>
                    <a:pt x="482" y="112"/>
                    <a:pt x="370" y="1"/>
                    <a:pt x="2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45"/>
            <p:cNvSpPr/>
            <p:nvPr/>
          </p:nvSpPr>
          <p:spPr>
            <a:xfrm>
              <a:off x="5200100" y="509412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1" y="0"/>
                  </a:moveTo>
                  <a:cubicBezTo>
                    <a:pt x="112" y="0"/>
                    <a:pt x="0" y="113"/>
                    <a:pt x="0" y="251"/>
                  </a:cubicBezTo>
                  <a:cubicBezTo>
                    <a:pt x="0" y="390"/>
                    <a:pt x="112" y="502"/>
                    <a:pt x="251" y="502"/>
                  </a:cubicBezTo>
                  <a:cubicBezTo>
                    <a:pt x="389" y="502"/>
                    <a:pt x="501" y="390"/>
                    <a:pt x="501" y="251"/>
                  </a:cubicBezTo>
                  <a:cubicBezTo>
                    <a:pt x="501" y="113"/>
                    <a:pt x="389" y="0"/>
                    <a:pt x="2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45"/>
            <p:cNvSpPr/>
            <p:nvPr/>
          </p:nvSpPr>
          <p:spPr>
            <a:xfrm>
              <a:off x="5166900" y="509412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0"/>
                  </a:moveTo>
                  <a:cubicBezTo>
                    <a:pt x="114" y="0"/>
                    <a:pt x="1" y="113"/>
                    <a:pt x="1" y="251"/>
                  </a:cubicBezTo>
                  <a:cubicBezTo>
                    <a:pt x="1" y="390"/>
                    <a:pt x="114" y="502"/>
                    <a:pt x="251" y="502"/>
                  </a:cubicBezTo>
                  <a:cubicBezTo>
                    <a:pt x="390" y="502"/>
                    <a:pt x="502" y="390"/>
                    <a:pt x="502" y="251"/>
                  </a:cubicBezTo>
                  <a:cubicBezTo>
                    <a:pt x="502" y="113"/>
                    <a:pt x="390" y="0"/>
                    <a:pt x="2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38" name="Google Shape;1838;p45"/>
          <p:cNvSpPr txBox="1">
            <a:spLocks noGrp="1"/>
          </p:cNvSpPr>
          <p:nvPr>
            <p:ph type="title" idx="4" hasCustomPrompt="1"/>
          </p:nvPr>
        </p:nvSpPr>
        <p:spPr>
          <a:xfrm>
            <a:off x="3500400" y="1553950"/>
            <a:ext cx="619200" cy="34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r>
              <a:t>xx%</a:t>
            </a:r>
          </a:p>
        </p:txBody>
      </p:sp>
      <p:sp>
        <p:nvSpPr>
          <p:cNvPr id="1839" name="Google Shape;1839;p45"/>
          <p:cNvSpPr txBox="1">
            <a:spLocks noGrp="1"/>
          </p:cNvSpPr>
          <p:nvPr>
            <p:ph type="title" idx="5"/>
          </p:nvPr>
        </p:nvSpPr>
        <p:spPr>
          <a:xfrm>
            <a:off x="4119550" y="1553863"/>
            <a:ext cx="1524000" cy="26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40" name="Google Shape;1840;p45"/>
          <p:cNvSpPr txBox="1">
            <a:spLocks noGrp="1"/>
          </p:cNvSpPr>
          <p:nvPr>
            <p:ph type="subTitle" idx="6"/>
          </p:nvPr>
        </p:nvSpPr>
        <p:spPr>
          <a:xfrm>
            <a:off x="4119550" y="1902913"/>
            <a:ext cx="1524000" cy="66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41" name="Google Shape;1841;p45"/>
          <p:cNvSpPr txBox="1">
            <a:spLocks noGrp="1"/>
          </p:cNvSpPr>
          <p:nvPr>
            <p:ph type="title" idx="7" hasCustomPrompt="1"/>
          </p:nvPr>
        </p:nvSpPr>
        <p:spPr>
          <a:xfrm>
            <a:off x="6230250" y="1553950"/>
            <a:ext cx="619200" cy="34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r>
              <a:t>xx%</a:t>
            </a:r>
          </a:p>
        </p:txBody>
      </p:sp>
      <p:sp>
        <p:nvSpPr>
          <p:cNvPr id="1842" name="Google Shape;1842;p45"/>
          <p:cNvSpPr txBox="1">
            <a:spLocks noGrp="1"/>
          </p:cNvSpPr>
          <p:nvPr>
            <p:ph type="title" idx="8"/>
          </p:nvPr>
        </p:nvSpPr>
        <p:spPr>
          <a:xfrm>
            <a:off x="6849400" y="1553863"/>
            <a:ext cx="1524000" cy="26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43" name="Google Shape;1843;p45"/>
          <p:cNvSpPr txBox="1">
            <a:spLocks noGrp="1"/>
          </p:cNvSpPr>
          <p:nvPr>
            <p:ph type="subTitle" idx="9"/>
          </p:nvPr>
        </p:nvSpPr>
        <p:spPr>
          <a:xfrm>
            <a:off x="6849400" y="1902913"/>
            <a:ext cx="1524000" cy="66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44" name="Google Shape;1844;p45"/>
          <p:cNvSpPr txBox="1">
            <a:spLocks noGrp="1"/>
          </p:cNvSpPr>
          <p:nvPr>
            <p:ph type="title" idx="13" hasCustomPrompt="1"/>
          </p:nvPr>
        </p:nvSpPr>
        <p:spPr>
          <a:xfrm>
            <a:off x="770550" y="3072100"/>
            <a:ext cx="619200" cy="34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r>
              <a:t>xx%</a:t>
            </a:r>
          </a:p>
        </p:txBody>
      </p:sp>
      <p:sp>
        <p:nvSpPr>
          <p:cNvPr id="1845" name="Google Shape;1845;p45"/>
          <p:cNvSpPr txBox="1">
            <a:spLocks noGrp="1"/>
          </p:cNvSpPr>
          <p:nvPr>
            <p:ph type="title" idx="14"/>
          </p:nvPr>
        </p:nvSpPr>
        <p:spPr>
          <a:xfrm>
            <a:off x="1389700" y="3072013"/>
            <a:ext cx="1524000" cy="26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46" name="Google Shape;1846;p45"/>
          <p:cNvSpPr txBox="1">
            <a:spLocks noGrp="1"/>
          </p:cNvSpPr>
          <p:nvPr>
            <p:ph type="subTitle" idx="15"/>
          </p:nvPr>
        </p:nvSpPr>
        <p:spPr>
          <a:xfrm>
            <a:off x="1389700" y="3421063"/>
            <a:ext cx="1524000" cy="66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47" name="Google Shape;1847;p45"/>
          <p:cNvSpPr txBox="1">
            <a:spLocks noGrp="1"/>
          </p:cNvSpPr>
          <p:nvPr>
            <p:ph type="title" idx="16" hasCustomPrompt="1"/>
          </p:nvPr>
        </p:nvSpPr>
        <p:spPr>
          <a:xfrm>
            <a:off x="3500388" y="3072100"/>
            <a:ext cx="619200" cy="34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r>
              <a:t>xx%</a:t>
            </a:r>
          </a:p>
        </p:txBody>
      </p:sp>
      <p:sp>
        <p:nvSpPr>
          <p:cNvPr id="1848" name="Google Shape;1848;p45"/>
          <p:cNvSpPr txBox="1">
            <a:spLocks noGrp="1"/>
          </p:cNvSpPr>
          <p:nvPr>
            <p:ph type="title" idx="17"/>
          </p:nvPr>
        </p:nvSpPr>
        <p:spPr>
          <a:xfrm>
            <a:off x="4119538" y="3072013"/>
            <a:ext cx="1524000" cy="26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49" name="Google Shape;1849;p45"/>
          <p:cNvSpPr txBox="1">
            <a:spLocks noGrp="1"/>
          </p:cNvSpPr>
          <p:nvPr>
            <p:ph type="subTitle" idx="18"/>
          </p:nvPr>
        </p:nvSpPr>
        <p:spPr>
          <a:xfrm>
            <a:off x="4119538" y="3421063"/>
            <a:ext cx="1524000" cy="66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50" name="Google Shape;1850;p45"/>
          <p:cNvSpPr txBox="1">
            <a:spLocks noGrp="1"/>
          </p:cNvSpPr>
          <p:nvPr>
            <p:ph type="title" idx="19" hasCustomPrompt="1"/>
          </p:nvPr>
        </p:nvSpPr>
        <p:spPr>
          <a:xfrm>
            <a:off x="6230250" y="3072100"/>
            <a:ext cx="619200" cy="34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r>
              <a:t>xx%</a:t>
            </a:r>
          </a:p>
        </p:txBody>
      </p:sp>
      <p:sp>
        <p:nvSpPr>
          <p:cNvPr id="1851" name="Google Shape;1851;p45"/>
          <p:cNvSpPr txBox="1">
            <a:spLocks noGrp="1"/>
          </p:cNvSpPr>
          <p:nvPr>
            <p:ph type="title" idx="20"/>
          </p:nvPr>
        </p:nvSpPr>
        <p:spPr>
          <a:xfrm>
            <a:off x="6849400" y="3072013"/>
            <a:ext cx="1524000" cy="26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52" name="Google Shape;1852;p45"/>
          <p:cNvSpPr txBox="1">
            <a:spLocks noGrp="1"/>
          </p:cNvSpPr>
          <p:nvPr>
            <p:ph type="subTitle" idx="21"/>
          </p:nvPr>
        </p:nvSpPr>
        <p:spPr>
          <a:xfrm>
            <a:off x="6849400" y="3421063"/>
            <a:ext cx="1524000" cy="66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2"/>
        </a:solid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3"/>
          <p:cNvSpPr txBox="1">
            <a:spLocks noGrp="1"/>
          </p:cNvSpPr>
          <p:nvPr>
            <p:ph type="title"/>
          </p:nvPr>
        </p:nvSpPr>
        <p:spPr>
          <a:xfrm>
            <a:off x="4657975" y="2437350"/>
            <a:ext cx="3760800" cy="56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96" name="Google Shape;96;p3"/>
          <p:cNvSpPr txBox="1">
            <a:spLocks noGrp="1"/>
          </p:cNvSpPr>
          <p:nvPr>
            <p:ph type="title" idx="2" hasCustomPrompt="1"/>
          </p:nvPr>
        </p:nvSpPr>
        <p:spPr>
          <a:xfrm>
            <a:off x="4669838" y="1360175"/>
            <a:ext cx="3760800" cy="96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7" name="Google Shape;97;p3"/>
          <p:cNvSpPr/>
          <p:nvPr/>
        </p:nvSpPr>
        <p:spPr>
          <a:xfrm rot="10800000">
            <a:off x="4014820" y="1183450"/>
            <a:ext cx="5129180" cy="3960050"/>
          </a:xfrm>
          <a:custGeom>
            <a:avLst/>
            <a:gdLst/>
            <a:ahLst/>
            <a:cxnLst/>
            <a:rect l="l" t="t" r="r" b="b"/>
            <a:pathLst>
              <a:path w="40169" h="31013" extrusionOk="0">
                <a:moveTo>
                  <a:pt x="117" y="0"/>
                </a:moveTo>
                <a:cubicBezTo>
                  <a:pt x="78" y="31"/>
                  <a:pt x="40" y="61"/>
                  <a:pt x="0" y="92"/>
                </a:cubicBezTo>
                <a:lnTo>
                  <a:pt x="0" y="31012"/>
                </a:lnTo>
                <a:cubicBezTo>
                  <a:pt x="2676" y="30041"/>
                  <a:pt x="4422" y="27266"/>
                  <a:pt x="3092" y="23514"/>
                </a:cubicBezTo>
                <a:cubicBezTo>
                  <a:pt x="1851" y="19677"/>
                  <a:pt x="3211" y="16441"/>
                  <a:pt x="5898" y="14916"/>
                </a:cubicBezTo>
                <a:cubicBezTo>
                  <a:pt x="6853" y="14354"/>
                  <a:pt x="7713" y="14138"/>
                  <a:pt x="8527" y="14138"/>
                </a:cubicBezTo>
                <a:cubicBezTo>
                  <a:pt x="10563" y="14138"/>
                  <a:pt x="12312" y="15491"/>
                  <a:pt x="14538" y="16179"/>
                </a:cubicBezTo>
                <a:cubicBezTo>
                  <a:pt x="15658" y="16507"/>
                  <a:pt x="16566" y="16693"/>
                  <a:pt x="17356" y="16693"/>
                </a:cubicBezTo>
                <a:cubicBezTo>
                  <a:pt x="19151" y="16693"/>
                  <a:pt x="20339" y="15737"/>
                  <a:pt x="22039" y="13324"/>
                </a:cubicBezTo>
                <a:cubicBezTo>
                  <a:pt x="24815" y="9385"/>
                  <a:pt x="25269" y="8608"/>
                  <a:pt x="28182" y="8608"/>
                </a:cubicBezTo>
                <a:cubicBezTo>
                  <a:pt x="28472" y="8608"/>
                  <a:pt x="28786" y="8615"/>
                  <a:pt x="29129" y="8629"/>
                </a:cubicBezTo>
                <a:cubicBezTo>
                  <a:pt x="29442" y="8640"/>
                  <a:pt x="29750" y="8646"/>
                  <a:pt x="30053" y="8646"/>
                </a:cubicBezTo>
                <a:cubicBezTo>
                  <a:pt x="36185" y="8646"/>
                  <a:pt x="40168" y="6173"/>
                  <a:pt x="39817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9"/>
          <p:cNvSpPr txBox="1">
            <a:spLocks noGrp="1"/>
          </p:cNvSpPr>
          <p:nvPr>
            <p:ph type="title"/>
          </p:nvPr>
        </p:nvSpPr>
        <p:spPr>
          <a:xfrm>
            <a:off x="1231925" y="1160000"/>
            <a:ext cx="3329100" cy="94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43" name="Google Shape;243;p9"/>
          <p:cNvSpPr txBox="1">
            <a:spLocks noGrp="1"/>
          </p:cNvSpPr>
          <p:nvPr>
            <p:ph type="subTitle" idx="1"/>
          </p:nvPr>
        </p:nvSpPr>
        <p:spPr>
          <a:xfrm>
            <a:off x="1102000" y="2160100"/>
            <a:ext cx="3588900" cy="18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44" name="Google Shape;244;p9"/>
          <p:cNvSpPr/>
          <p:nvPr/>
        </p:nvSpPr>
        <p:spPr>
          <a:xfrm>
            <a:off x="3847783" y="2256714"/>
            <a:ext cx="5296257" cy="2888254"/>
          </a:xfrm>
          <a:custGeom>
            <a:avLst/>
            <a:gdLst/>
            <a:ahLst/>
            <a:cxnLst/>
            <a:rect l="l" t="t" r="r" b="b"/>
            <a:pathLst>
              <a:path w="41598" h="22685" extrusionOk="0">
                <a:moveTo>
                  <a:pt x="41598" y="1"/>
                </a:moveTo>
                <a:cubicBezTo>
                  <a:pt x="39765" y="1111"/>
                  <a:pt x="38641" y="3300"/>
                  <a:pt x="39266" y="6321"/>
                </a:cubicBezTo>
                <a:cubicBezTo>
                  <a:pt x="39974" y="10291"/>
                  <a:pt x="38188" y="13312"/>
                  <a:pt x="35318" y="14458"/>
                </a:cubicBezTo>
                <a:cubicBezTo>
                  <a:pt x="34549" y="14779"/>
                  <a:pt x="33860" y="14914"/>
                  <a:pt x="33222" y="14914"/>
                </a:cubicBezTo>
                <a:cubicBezTo>
                  <a:pt x="30892" y="14914"/>
                  <a:pt x="29251" y="13115"/>
                  <a:pt x="26930" y="12033"/>
                </a:cubicBezTo>
                <a:cubicBezTo>
                  <a:pt x="25584" y="11430"/>
                  <a:pt x="24543" y="11099"/>
                  <a:pt x="23606" y="11099"/>
                </a:cubicBezTo>
                <a:cubicBezTo>
                  <a:pt x="22117" y="11099"/>
                  <a:pt x="20889" y="11935"/>
                  <a:pt x="19110" y="13843"/>
                </a:cubicBezTo>
                <a:cubicBezTo>
                  <a:pt x="16350" y="16806"/>
                  <a:pt x="15516" y="17779"/>
                  <a:pt x="13607" y="17779"/>
                </a:cubicBezTo>
                <a:cubicBezTo>
                  <a:pt x="13019" y="17779"/>
                  <a:pt x="12328" y="17687"/>
                  <a:pt x="11448" y="17531"/>
                </a:cubicBezTo>
                <a:cubicBezTo>
                  <a:pt x="10228" y="17317"/>
                  <a:pt x="9072" y="17204"/>
                  <a:pt x="7996" y="17204"/>
                </a:cubicBezTo>
                <a:cubicBezTo>
                  <a:pt x="3919" y="17204"/>
                  <a:pt x="984" y="18826"/>
                  <a:pt x="0" y="22685"/>
                </a:cubicBezTo>
                <a:lnTo>
                  <a:pt x="41598" y="22685"/>
                </a:lnTo>
                <a:lnTo>
                  <a:pt x="41598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9"/>
          <p:cNvSpPr/>
          <p:nvPr/>
        </p:nvSpPr>
        <p:spPr>
          <a:xfrm>
            <a:off x="0" y="0"/>
            <a:ext cx="5114317" cy="3948448"/>
          </a:xfrm>
          <a:custGeom>
            <a:avLst/>
            <a:gdLst/>
            <a:ahLst/>
            <a:cxnLst/>
            <a:rect l="l" t="t" r="r" b="b"/>
            <a:pathLst>
              <a:path w="40169" h="31012" extrusionOk="0">
                <a:moveTo>
                  <a:pt x="117" y="0"/>
                </a:moveTo>
                <a:cubicBezTo>
                  <a:pt x="78" y="30"/>
                  <a:pt x="40" y="60"/>
                  <a:pt x="0" y="91"/>
                </a:cubicBezTo>
                <a:lnTo>
                  <a:pt x="0" y="31011"/>
                </a:lnTo>
                <a:cubicBezTo>
                  <a:pt x="2676" y="30040"/>
                  <a:pt x="4422" y="27265"/>
                  <a:pt x="3092" y="23513"/>
                </a:cubicBezTo>
                <a:cubicBezTo>
                  <a:pt x="1851" y="19676"/>
                  <a:pt x="3211" y="16440"/>
                  <a:pt x="5898" y="14915"/>
                </a:cubicBezTo>
                <a:cubicBezTo>
                  <a:pt x="6853" y="14353"/>
                  <a:pt x="7713" y="14137"/>
                  <a:pt x="8527" y="14137"/>
                </a:cubicBezTo>
                <a:cubicBezTo>
                  <a:pt x="10563" y="14137"/>
                  <a:pt x="12312" y="15490"/>
                  <a:pt x="14538" y="16178"/>
                </a:cubicBezTo>
                <a:cubicBezTo>
                  <a:pt x="15658" y="16506"/>
                  <a:pt x="16566" y="16692"/>
                  <a:pt x="17356" y="16692"/>
                </a:cubicBezTo>
                <a:cubicBezTo>
                  <a:pt x="19151" y="16692"/>
                  <a:pt x="20339" y="15736"/>
                  <a:pt x="22039" y="13323"/>
                </a:cubicBezTo>
                <a:cubicBezTo>
                  <a:pt x="24814" y="9385"/>
                  <a:pt x="25269" y="8608"/>
                  <a:pt x="28182" y="8608"/>
                </a:cubicBezTo>
                <a:cubicBezTo>
                  <a:pt x="28471" y="8608"/>
                  <a:pt x="28786" y="8615"/>
                  <a:pt x="29129" y="8628"/>
                </a:cubicBezTo>
                <a:cubicBezTo>
                  <a:pt x="29441" y="8640"/>
                  <a:pt x="29748" y="8646"/>
                  <a:pt x="30050" y="8646"/>
                </a:cubicBezTo>
                <a:cubicBezTo>
                  <a:pt x="36183" y="8646"/>
                  <a:pt x="40168" y="6173"/>
                  <a:pt x="3981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6" name="Google Shape;246;p9"/>
          <p:cNvGrpSpPr/>
          <p:nvPr/>
        </p:nvGrpSpPr>
        <p:grpSpPr>
          <a:xfrm>
            <a:off x="515934" y="3701032"/>
            <a:ext cx="1162050" cy="1077636"/>
            <a:chOff x="1582150" y="3658750"/>
            <a:chExt cx="228175" cy="211600"/>
          </a:xfrm>
        </p:grpSpPr>
        <p:sp>
          <p:nvSpPr>
            <p:cNvPr id="247" name="Google Shape;247;p9"/>
            <p:cNvSpPr/>
            <p:nvPr/>
          </p:nvSpPr>
          <p:spPr>
            <a:xfrm>
              <a:off x="1781175" y="3725100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0"/>
                  </a:moveTo>
                  <a:cubicBezTo>
                    <a:pt x="113" y="0"/>
                    <a:pt x="1" y="113"/>
                    <a:pt x="1" y="251"/>
                  </a:cubicBezTo>
                  <a:cubicBezTo>
                    <a:pt x="1" y="390"/>
                    <a:pt x="113" y="501"/>
                    <a:pt x="252" y="501"/>
                  </a:cubicBezTo>
                  <a:cubicBezTo>
                    <a:pt x="390" y="501"/>
                    <a:pt x="502" y="390"/>
                    <a:pt x="502" y="251"/>
                  </a:cubicBezTo>
                  <a:cubicBezTo>
                    <a:pt x="502" y="113"/>
                    <a:pt x="390" y="0"/>
                    <a:pt x="2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9"/>
            <p:cNvSpPr/>
            <p:nvPr/>
          </p:nvSpPr>
          <p:spPr>
            <a:xfrm>
              <a:off x="1764600" y="369192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1" y="1"/>
                  </a:moveTo>
                  <a:cubicBezTo>
                    <a:pt x="113" y="1"/>
                    <a:pt x="0" y="113"/>
                    <a:pt x="0" y="251"/>
                  </a:cubicBezTo>
                  <a:cubicBezTo>
                    <a:pt x="0" y="389"/>
                    <a:pt x="113" y="501"/>
                    <a:pt x="251" y="501"/>
                  </a:cubicBezTo>
                  <a:cubicBezTo>
                    <a:pt x="389" y="501"/>
                    <a:pt x="502" y="389"/>
                    <a:pt x="502" y="251"/>
                  </a:cubicBezTo>
                  <a:cubicBezTo>
                    <a:pt x="502" y="113"/>
                    <a:pt x="389" y="1"/>
                    <a:pt x="2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9"/>
            <p:cNvSpPr/>
            <p:nvPr/>
          </p:nvSpPr>
          <p:spPr>
            <a:xfrm>
              <a:off x="1781175" y="3791450"/>
              <a:ext cx="12575" cy="12525"/>
            </a:xfrm>
            <a:custGeom>
              <a:avLst/>
              <a:gdLst/>
              <a:ahLst/>
              <a:cxnLst/>
              <a:rect l="l" t="t" r="r" b="b"/>
              <a:pathLst>
                <a:path w="503" h="501" extrusionOk="0">
                  <a:moveTo>
                    <a:pt x="252" y="0"/>
                  </a:moveTo>
                  <a:cubicBezTo>
                    <a:pt x="113" y="0"/>
                    <a:pt x="1" y="112"/>
                    <a:pt x="1" y="250"/>
                  </a:cubicBezTo>
                  <a:cubicBezTo>
                    <a:pt x="1" y="389"/>
                    <a:pt x="113" y="501"/>
                    <a:pt x="252" y="501"/>
                  </a:cubicBezTo>
                  <a:cubicBezTo>
                    <a:pt x="390" y="501"/>
                    <a:pt x="502" y="389"/>
                    <a:pt x="502" y="250"/>
                  </a:cubicBezTo>
                  <a:cubicBezTo>
                    <a:pt x="502" y="112"/>
                    <a:pt x="390" y="0"/>
                    <a:pt x="2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9"/>
            <p:cNvSpPr/>
            <p:nvPr/>
          </p:nvSpPr>
          <p:spPr>
            <a:xfrm>
              <a:off x="1797775" y="375827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1" y="0"/>
                  </a:moveTo>
                  <a:cubicBezTo>
                    <a:pt x="112" y="0"/>
                    <a:pt x="1" y="112"/>
                    <a:pt x="1" y="251"/>
                  </a:cubicBezTo>
                  <a:cubicBezTo>
                    <a:pt x="1" y="389"/>
                    <a:pt x="112" y="501"/>
                    <a:pt x="251" y="501"/>
                  </a:cubicBezTo>
                  <a:cubicBezTo>
                    <a:pt x="389" y="501"/>
                    <a:pt x="502" y="389"/>
                    <a:pt x="502" y="251"/>
                  </a:cubicBezTo>
                  <a:cubicBezTo>
                    <a:pt x="502" y="112"/>
                    <a:pt x="389" y="0"/>
                    <a:pt x="2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9"/>
            <p:cNvSpPr/>
            <p:nvPr/>
          </p:nvSpPr>
          <p:spPr>
            <a:xfrm>
              <a:off x="1714850" y="3658875"/>
              <a:ext cx="12525" cy="12425"/>
            </a:xfrm>
            <a:custGeom>
              <a:avLst/>
              <a:gdLst/>
              <a:ahLst/>
              <a:cxnLst/>
              <a:rect l="l" t="t" r="r" b="b"/>
              <a:pathLst>
                <a:path w="501" h="497" extrusionOk="0">
                  <a:moveTo>
                    <a:pt x="229" y="0"/>
                  </a:moveTo>
                  <a:cubicBezTo>
                    <a:pt x="102" y="11"/>
                    <a:pt x="1" y="115"/>
                    <a:pt x="1" y="246"/>
                  </a:cubicBezTo>
                  <a:cubicBezTo>
                    <a:pt x="1" y="384"/>
                    <a:pt x="112" y="497"/>
                    <a:pt x="251" y="497"/>
                  </a:cubicBezTo>
                  <a:cubicBezTo>
                    <a:pt x="389" y="497"/>
                    <a:pt x="501" y="384"/>
                    <a:pt x="501" y="246"/>
                  </a:cubicBezTo>
                  <a:cubicBezTo>
                    <a:pt x="501" y="180"/>
                    <a:pt x="475" y="120"/>
                    <a:pt x="432" y="75"/>
                  </a:cubicBezTo>
                  <a:cubicBezTo>
                    <a:pt x="365" y="49"/>
                    <a:pt x="297" y="24"/>
                    <a:pt x="22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9"/>
            <p:cNvSpPr/>
            <p:nvPr/>
          </p:nvSpPr>
          <p:spPr>
            <a:xfrm>
              <a:off x="1714850" y="3725100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1" y="0"/>
                  </a:moveTo>
                  <a:cubicBezTo>
                    <a:pt x="112" y="0"/>
                    <a:pt x="1" y="113"/>
                    <a:pt x="1" y="251"/>
                  </a:cubicBezTo>
                  <a:cubicBezTo>
                    <a:pt x="1" y="390"/>
                    <a:pt x="112" y="501"/>
                    <a:pt x="251" y="501"/>
                  </a:cubicBezTo>
                  <a:cubicBezTo>
                    <a:pt x="389" y="501"/>
                    <a:pt x="501" y="390"/>
                    <a:pt x="501" y="251"/>
                  </a:cubicBezTo>
                  <a:cubicBezTo>
                    <a:pt x="501" y="113"/>
                    <a:pt x="389" y="0"/>
                    <a:pt x="2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9"/>
            <p:cNvSpPr/>
            <p:nvPr/>
          </p:nvSpPr>
          <p:spPr>
            <a:xfrm>
              <a:off x="1731450" y="3691925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0" y="1"/>
                  </a:moveTo>
                  <a:cubicBezTo>
                    <a:pt x="112" y="1"/>
                    <a:pt x="0" y="113"/>
                    <a:pt x="0" y="251"/>
                  </a:cubicBezTo>
                  <a:cubicBezTo>
                    <a:pt x="0" y="389"/>
                    <a:pt x="112" y="501"/>
                    <a:pt x="250" y="501"/>
                  </a:cubicBezTo>
                  <a:cubicBezTo>
                    <a:pt x="389" y="501"/>
                    <a:pt x="500" y="389"/>
                    <a:pt x="500" y="251"/>
                  </a:cubicBezTo>
                  <a:cubicBezTo>
                    <a:pt x="500" y="113"/>
                    <a:pt x="389" y="1"/>
                    <a:pt x="2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9"/>
            <p:cNvSpPr/>
            <p:nvPr/>
          </p:nvSpPr>
          <p:spPr>
            <a:xfrm>
              <a:off x="1698250" y="369192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13" y="1"/>
                    <a:pt x="1" y="113"/>
                    <a:pt x="1" y="251"/>
                  </a:cubicBezTo>
                  <a:cubicBezTo>
                    <a:pt x="1" y="389"/>
                    <a:pt x="113" y="501"/>
                    <a:pt x="252" y="501"/>
                  </a:cubicBezTo>
                  <a:cubicBezTo>
                    <a:pt x="389" y="501"/>
                    <a:pt x="502" y="389"/>
                    <a:pt x="502" y="251"/>
                  </a:cubicBezTo>
                  <a:cubicBezTo>
                    <a:pt x="502" y="113"/>
                    <a:pt x="389" y="1"/>
                    <a:pt x="25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9"/>
            <p:cNvSpPr/>
            <p:nvPr/>
          </p:nvSpPr>
          <p:spPr>
            <a:xfrm>
              <a:off x="1748000" y="3791450"/>
              <a:ext cx="12550" cy="12525"/>
            </a:xfrm>
            <a:custGeom>
              <a:avLst/>
              <a:gdLst/>
              <a:ahLst/>
              <a:cxnLst/>
              <a:rect l="l" t="t" r="r" b="b"/>
              <a:pathLst>
                <a:path w="502" h="501" extrusionOk="0">
                  <a:moveTo>
                    <a:pt x="251" y="0"/>
                  </a:moveTo>
                  <a:cubicBezTo>
                    <a:pt x="113" y="0"/>
                    <a:pt x="1" y="112"/>
                    <a:pt x="1" y="250"/>
                  </a:cubicBezTo>
                  <a:cubicBezTo>
                    <a:pt x="1" y="389"/>
                    <a:pt x="113" y="501"/>
                    <a:pt x="251" y="501"/>
                  </a:cubicBezTo>
                  <a:cubicBezTo>
                    <a:pt x="390" y="501"/>
                    <a:pt x="502" y="389"/>
                    <a:pt x="502" y="250"/>
                  </a:cubicBezTo>
                  <a:cubicBezTo>
                    <a:pt x="502" y="112"/>
                    <a:pt x="390" y="0"/>
                    <a:pt x="2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9"/>
            <p:cNvSpPr/>
            <p:nvPr/>
          </p:nvSpPr>
          <p:spPr>
            <a:xfrm>
              <a:off x="1714850" y="3791450"/>
              <a:ext cx="12525" cy="12525"/>
            </a:xfrm>
            <a:custGeom>
              <a:avLst/>
              <a:gdLst/>
              <a:ahLst/>
              <a:cxnLst/>
              <a:rect l="l" t="t" r="r" b="b"/>
              <a:pathLst>
                <a:path w="501" h="501" extrusionOk="0">
                  <a:moveTo>
                    <a:pt x="251" y="0"/>
                  </a:moveTo>
                  <a:cubicBezTo>
                    <a:pt x="112" y="0"/>
                    <a:pt x="1" y="112"/>
                    <a:pt x="1" y="250"/>
                  </a:cubicBezTo>
                  <a:cubicBezTo>
                    <a:pt x="1" y="389"/>
                    <a:pt x="112" y="501"/>
                    <a:pt x="251" y="501"/>
                  </a:cubicBezTo>
                  <a:cubicBezTo>
                    <a:pt x="389" y="501"/>
                    <a:pt x="501" y="389"/>
                    <a:pt x="501" y="250"/>
                  </a:cubicBezTo>
                  <a:cubicBezTo>
                    <a:pt x="501" y="112"/>
                    <a:pt x="389" y="0"/>
                    <a:pt x="2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9"/>
            <p:cNvSpPr/>
            <p:nvPr/>
          </p:nvSpPr>
          <p:spPr>
            <a:xfrm>
              <a:off x="1764600" y="375827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1" y="0"/>
                  </a:moveTo>
                  <a:cubicBezTo>
                    <a:pt x="113" y="0"/>
                    <a:pt x="0" y="112"/>
                    <a:pt x="0" y="251"/>
                  </a:cubicBezTo>
                  <a:cubicBezTo>
                    <a:pt x="0" y="389"/>
                    <a:pt x="113" y="501"/>
                    <a:pt x="251" y="501"/>
                  </a:cubicBezTo>
                  <a:cubicBezTo>
                    <a:pt x="389" y="501"/>
                    <a:pt x="502" y="389"/>
                    <a:pt x="502" y="251"/>
                  </a:cubicBezTo>
                  <a:cubicBezTo>
                    <a:pt x="502" y="112"/>
                    <a:pt x="389" y="0"/>
                    <a:pt x="2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9"/>
            <p:cNvSpPr/>
            <p:nvPr/>
          </p:nvSpPr>
          <p:spPr>
            <a:xfrm>
              <a:off x="1731450" y="3758275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0" y="0"/>
                  </a:moveTo>
                  <a:cubicBezTo>
                    <a:pt x="112" y="0"/>
                    <a:pt x="0" y="112"/>
                    <a:pt x="0" y="251"/>
                  </a:cubicBezTo>
                  <a:cubicBezTo>
                    <a:pt x="0" y="389"/>
                    <a:pt x="112" y="501"/>
                    <a:pt x="250" y="501"/>
                  </a:cubicBezTo>
                  <a:cubicBezTo>
                    <a:pt x="389" y="501"/>
                    <a:pt x="500" y="389"/>
                    <a:pt x="500" y="251"/>
                  </a:cubicBezTo>
                  <a:cubicBezTo>
                    <a:pt x="500" y="112"/>
                    <a:pt x="389" y="0"/>
                    <a:pt x="2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9"/>
            <p:cNvSpPr/>
            <p:nvPr/>
          </p:nvSpPr>
          <p:spPr>
            <a:xfrm>
              <a:off x="1748000" y="3725100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1" y="0"/>
                  </a:moveTo>
                  <a:cubicBezTo>
                    <a:pt x="113" y="0"/>
                    <a:pt x="1" y="113"/>
                    <a:pt x="1" y="251"/>
                  </a:cubicBezTo>
                  <a:cubicBezTo>
                    <a:pt x="1" y="390"/>
                    <a:pt x="113" y="501"/>
                    <a:pt x="251" y="501"/>
                  </a:cubicBezTo>
                  <a:cubicBezTo>
                    <a:pt x="390" y="501"/>
                    <a:pt x="502" y="390"/>
                    <a:pt x="502" y="251"/>
                  </a:cubicBezTo>
                  <a:cubicBezTo>
                    <a:pt x="502" y="113"/>
                    <a:pt x="390" y="0"/>
                    <a:pt x="2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9"/>
            <p:cNvSpPr/>
            <p:nvPr/>
          </p:nvSpPr>
          <p:spPr>
            <a:xfrm>
              <a:off x="1748000" y="385777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1" y="1"/>
                  </a:moveTo>
                  <a:cubicBezTo>
                    <a:pt x="113" y="1"/>
                    <a:pt x="1" y="113"/>
                    <a:pt x="1" y="251"/>
                  </a:cubicBezTo>
                  <a:cubicBezTo>
                    <a:pt x="1" y="389"/>
                    <a:pt x="113" y="502"/>
                    <a:pt x="251" y="502"/>
                  </a:cubicBezTo>
                  <a:cubicBezTo>
                    <a:pt x="390" y="502"/>
                    <a:pt x="502" y="389"/>
                    <a:pt x="502" y="251"/>
                  </a:cubicBezTo>
                  <a:cubicBezTo>
                    <a:pt x="502" y="113"/>
                    <a:pt x="390" y="1"/>
                    <a:pt x="2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9"/>
            <p:cNvSpPr/>
            <p:nvPr/>
          </p:nvSpPr>
          <p:spPr>
            <a:xfrm>
              <a:off x="1714850" y="3857775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1" y="1"/>
                  </a:moveTo>
                  <a:cubicBezTo>
                    <a:pt x="112" y="1"/>
                    <a:pt x="1" y="113"/>
                    <a:pt x="1" y="251"/>
                  </a:cubicBezTo>
                  <a:cubicBezTo>
                    <a:pt x="1" y="389"/>
                    <a:pt x="112" y="502"/>
                    <a:pt x="251" y="502"/>
                  </a:cubicBezTo>
                  <a:cubicBezTo>
                    <a:pt x="389" y="502"/>
                    <a:pt x="501" y="389"/>
                    <a:pt x="501" y="251"/>
                  </a:cubicBezTo>
                  <a:cubicBezTo>
                    <a:pt x="501" y="113"/>
                    <a:pt x="389" y="1"/>
                    <a:pt x="2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9"/>
            <p:cNvSpPr/>
            <p:nvPr/>
          </p:nvSpPr>
          <p:spPr>
            <a:xfrm>
              <a:off x="1764600" y="3824600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1" y="1"/>
                  </a:moveTo>
                  <a:cubicBezTo>
                    <a:pt x="113" y="1"/>
                    <a:pt x="0" y="113"/>
                    <a:pt x="0" y="251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389" y="502"/>
                    <a:pt x="502" y="390"/>
                    <a:pt x="502" y="251"/>
                  </a:cubicBezTo>
                  <a:cubicBezTo>
                    <a:pt x="502" y="113"/>
                    <a:pt x="389" y="1"/>
                    <a:pt x="2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9"/>
            <p:cNvSpPr/>
            <p:nvPr/>
          </p:nvSpPr>
          <p:spPr>
            <a:xfrm>
              <a:off x="1731450" y="3824600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0" y="1"/>
                  </a:moveTo>
                  <a:cubicBezTo>
                    <a:pt x="112" y="1"/>
                    <a:pt x="0" y="113"/>
                    <a:pt x="0" y="251"/>
                  </a:cubicBezTo>
                  <a:cubicBezTo>
                    <a:pt x="0" y="390"/>
                    <a:pt x="112" y="502"/>
                    <a:pt x="250" y="502"/>
                  </a:cubicBezTo>
                  <a:cubicBezTo>
                    <a:pt x="389" y="502"/>
                    <a:pt x="500" y="390"/>
                    <a:pt x="500" y="251"/>
                  </a:cubicBezTo>
                  <a:cubicBezTo>
                    <a:pt x="500" y="113"/>
                    <a:pt x="389" y="1"/>
                    <a:pt x="2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9"/>
            <p:cNvSpPr/>
            <p:nvPr/>
          </p:nvSpPr>
          <p:spPr>
            <a:xfrm>
              <a:off x="1681675" y="3658750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1" y="1"/>
                  </a:moveTo>
                  <a:cubicBezTo>
                    <a:pt x="112" y="1"/>
                    <a:pt x="0" y="112"/>
                    <a:pt x="0" y="251"/>
                  </a:cubicBezTo>
                  <a:cubicBezTo>
                    <a:pt x="0" y="389"/>
                    <a:pt x="112" y="502"/>
                    <a:pt x="251" y="502"/>
                  </a:cubicBezTo>
                  <a:cubicBezTo>
                    <a:pt x="389" y="502"/>
                    <a:pt x="502" y="389"/>
                    <a:pt x="502" y="251"/>
                  </a:cubicBezTo>
                  <a:cubicBezTo>
                    <a:pt x="502" y="112"/>
                    <a:pt x="389" y="1"/>
                    <a:pt x="2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9"/>
            <p:cNvSpPr/>
            <p:nvPr/>
          </p:nvSpPr>
          <p:spPr>
            <a:xfrm>
              <a:off x="1648500" y="3658750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1" y="1"/>
                  </a:moveTo>
                  <a:cubicBezTo>
                    <a:pt x="113" y="1"/>
                    <a:pt x="0" y="112"/>
                    <a:pt x="0" y="251"/>
                  </a:cubicBezTo>
                  <a:cubicBezTo>
                    <a:pt x="0" y="389"/>
                    <a:pt x="113" y="502"/>
                    <a:pt x="251" y="502"/>
                  </a:cubicBezTo>
                  <a:cubicBezTo>
                    <a:pt x="390" y="502"/>
                    <a:pt x="501" y="389"/>
                    <a:pt x="501" y="251"/>
                  </a:cubicBezTo>
                  <a:cubicBezTo>
                    <a:pt x="501" y="112"/>
                    <a:pt x="390" y="1"/>
                    <a:pt x="2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9"/>
            <p:cNvSpPr/>
            <p:nvPr/>
          </p:nvSpPr>
          <p:spPr>
            <a:xfrm>
              <a:off x="1681675" y="3725100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1" y="0"/>
                  </a:moveTo>
                  <a:cubicBezTo>
                    <a:pt x="112" y="0"/>
                    <a:pt x="0" y="113"/>
                    <a:pt x="0" y="251"/>
                  </a:cubicBezTo>
                  <a:cubicBezTo>
                    <a:pt x="0" y="390"/>
                    <a:pt x="112" y="501"/>
                    <a:pt x="251" y="501"/>
                  </a:cubicBezTo>
                  <a:cubicBezTo>
                    <a:pt x="389" y="501"/>
                    <a:pt x="502" y="390"/>
                    <a:pt x="502" y="251"/>
                  </a:cubicBezTo>
                  <a:cubicBezTo>
                    <a:pt x="502" y="113"/>
                    <a:pt x="389" y="0"/>
                    <a:pt x="2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9"/>
            <p:cNvSpPr/>
            <p:nvPr/>
          </p:nvSpPr>
          <p:spPr>
            <a:xfrm>
              <a:off x="1648500" y="3725100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1" y="0"/>
                  </a:moveTo>
                  <a:cubicBezTo>
                    <a:pt x="113" y="0"/>
                    <a:pt x="0" y="113"/>
                    <a:pt x="0" y="251"/>
                  </a:cubicBezTo>
                  <a:cubicBezTo>
                    <a:pt x="0" y="390"/>
                    <a:pt x="113" y="501"/>
                    <a:pt x="251" y="501"/>
                  </a:cubicBezTo>
                  <a:cubicBezTo>
                    <a:pt x="390" y="501"/>
                    <a:pt x="501" y="390"/>
                    <a:pt x="501" y="251"/>
                  </a:cubicBezTo>
                  <a:cubicBezTo>
                    <a:pt x="501" y="113"/>
                    <a:pt x="390" y="0"/>
                    <a:pt x="2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9"/>
            <p:cNvSpPr/>
            <p:nvPr/>
          </p:nvSpPr>
          <p:spPr>
            <a:xfrm>
              <a:off x="1665075" y="369192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1" y="1"/>
                  </a:moveTo>
                  <a:cubicBezTo>
                    <a:pt x="113" y="1"/>
                    <a:pt x="1" y="113"/>
                    <a:pt x="1" y="251"/>
                  </a:cubicBezTo>
                  <a:cubicBezTo>
                    <a:pt x="1" y="389"/>
                    <a:pt x="113" y="501"/>
                    <a:pt x="251" y="501"/>
                  </a:cubicBezTo>
                  <a:cubicBezTo>
                    <a:pt x="390" y="501"/>
                    <a:pt x="502" y="389"/>
                    <a:pt x="502" y="251"/>
                  </a:cubicBezTo>
                  <a:cubicBezTo>
                    <a:pt x="502" y="113"/>
                    <a:pt x="390" y="1"/>
                    <a:pt x="2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9"/>
            <p:cNvSpPr/>
            <p:nvPr/>
          </p:nvSpPr>
          <p:spPr>
            <a:xfrm>
              <a:off x="1681675" y="3791450"/>
              <a:ext cx="12550" cy="12525"/>
            </a:xfrm>
            <a:custGeom>
              <a:avLst/>
              <a:gdLst/>
              <a:ahLst/>
              <a:cxnLst/>
              <a:rect l="l" t="t" r="r" b="b"/>
              <a:pathLst>
                <a:path w="502" h="501" extrusionOk="0">
                  <a:moveTo>
                    <a:pt x="251" y="0"/>
                  </a:moveTo>
                  <a:cubicBezTo>
                    <a:pt x="112" y="0"/>
                    <a:pt x="0" y="112"/>
                    <a:pt x="0" y="250"/>
                  </a:cubicBezTo>
                  <a:cubicBezTo>
                    <a:pt x="0" y="389"/>
                    <a:pt x="112" y="501"/>
                    <a:pt x="251" y="501"/>
                  </a:cubicBezTo>
                  <a:cubicBezTo>
                    <a:pt x="389" y="501"/>
                    <a:pt x="502" y="389"/>
                    <a:pt x="502" y="250"/>
                  </a:cubicBezTo>
                  <a:cubicBezTo>
                    <a:pt x="502" y="112"/>
                    <a:pt x="389" y="0"/>
                    <a:pt x="2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9"/>
            <p:cNvSpPr/>
            <p:nvPr/>
          </p:nvSpPr>
          <p:spPr>
            <a:xfrm>
              <a:off x="1648500" y="3791450"/>
              <a:ext cx="12550" cy="12525"/>
            </a:xfrm>
            <a:custGeom>
              <a:avLst/>
              <a:gdLst/>
              <a:ahLst/>
              <a:cxnLst/>
              <a:rect l="l" t="t" r="r" b="b"/>
              <a:pathLst>
                <a:path w="502" h="501" extrusionOk="0">
                  <a:moveTo>
                    <a:pt x="251" y="0"/>
                  </a:moveTo>
                  <a:cubicBezTo>
                    <a:pt x="113" y="0"/>
                    <a:pt x="0" y="112"/>
                    <a:pt x="0" y="250"/>
                  </a:cubicBezTo>
                  <a:cubicBezTo>
                    <a:pt x="0" y="389"/>
                    <a:pt x="113" y="501"/>
                    <a:pt x="251" y="501"/>
                  </a:cubicBezTo>
                  <a:cubicBezTo>
                    <a:pt x="390" y="501"/>
                    <a:pt x="501" y="389"/>
                    <a:pt x="501" y="250"/>
                  </a:cubicBezTo>
                  <a:cubicBezTo>
                    <a:pt x="501" y="112"/>
                    <a:pt x="390" y="0"/>
                    <a:pt x="2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9"/>
            <p:cNvSpPr/>
            <p:nvPr/>
          </p:nvSpPr>
          <p:spPr>
            <a:xfrm>
              <a:off x="1698250" y="375827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0"/>
                  </a:moveTo>
                  <a:cubicBezTo>
                    <a:pt x="113" y="0"/>
                    <a:pt x="1" y="112"/>
                    <a:pt x="1" y="251"/>
                  </a:cubicBezTo>
                  <a:cubicBezTo>
                    <a:pt x="1" y="389"/>
                    <a:pt x="113" y="501"/>
                    <a:pt x="252" y="501"/>
                  </a:cubicBezTo>
                  <a:cubicBezTo>
                    <a:pt x="389" y="501"/>
                    <a:pt x="502" y="389"/>
                    <a:pt x="502" y="251"/>
                  </a:cubicBezTo>
                  <a:cubicBezTo>
                    <a:pt x="502" y="112"/>
                    <a:pt x="389" y="0"/>
                    <a:pt x="2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9"/>
            <p:cNvSpPr/>
            <p:nvPr/>
          </p:nvSpPr>
          <p:spPr>
            <a:xfrm>
              <a:off x="1665075" y="375827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1" y="0"/>
                  </a:moveTo>
                  <a:cubicBezTo>
                    <a:pt x="113" y="0"/>
                    <a:pt x="1" y="112"/>
                    <a:pt x="1" y="251"/>
                  </a:cubicBezTo>
                  <a:cubicBezTo>
                    <a:pt x="1" y="389"/>
                    <a:pt x="113" y="501"/>
                    <a:pt x="251" y="501"/>
                  </a:cubicBezTo>
                  <a:cubicBezTo>
                    <a:pt x="390" y="501"/>
                    <a:pt x="502" y="389"/>
                    <a:pt x="502" y="251"/>
                  </a:cubicBezTo>
                  <a:cubicBezTo>
                    <a:pt x="502" y="112"/>
                    <a:pt x="390" y="0"/>
                    <a:pt x="2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9"/>
            <p:cNvSpPr/>
            <p:nvPr/>
          </p:nvSpPr>
          <p:spPr>
            <a:xfrm>
              <a:off x="1681675" y="385777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1" y="1"/>
                  </a:moveTo>
                  <a:cubicBezTo>
                    <a:pt x="112" y="1"/>
                    <a:pt x="0" y="113"/>
                    <a:pt x="0" y="251"/>
                  </a:cubicBezTo>
                  <a:cubicBezTo>
                    <a:pt x="0" y="389"/>
                    <a:pt x="112" y="502"/>
                    <a:pt x="251" y="502"/>
                  </a:cubicBezTo>
                  <a:cubicBezTo>
                    <a:pt x="389" y="502"/>
                    <a:pt x="502" y="389"/>
                    <a:pt x="502" y="251"/>
                  </a:cubicBezTo>
                  <a:cubicBezTo>
                    <a:pt x="502" y="113"/>
                    <a:pt x="389" y="1"/>
                    <a:pt x="2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9"/>
            <p:cNvSpPr/>
            <p:nvPr/>
          </p:nvSpPr>
          <p:spPr>
            <a:xfrm>
              <a:off x="1648500" y="385777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1" y="1"/>
                  </a:moveTo>
                  <a:cubicBezTo>
                    <a:pt x="113" y="1"/>
                    <a:pt x="0" y="113"/>
                    <a:pt x="0" y="251"/>
                  </a:cubicBezTo>
                  <a:cubicBezTo>
                    <a:pt x="0" y="389"/>
                    <a:pt x="113" y="502"/>
                    <a:pt x="251" y="502"/>
                  </a:cubicBezTo>
                  <a:cubicBezTo>
                    <a:pt x="390" y="502"/>
                    <a:pt x="501" y="389"/>
                    <a:pt x="501" y="251"/>
                  </a:cubicBezTo>
                  <a:cubicBezTo>
                    <a:pt x="501" y="113"/>
                    <a:pt x="390" y="1"/>
                    <a:pt x="2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9"/>
            <p:cNvSpPr/>
            <p:nvPr/>
          </p:nvSpPr>
          <p:spPr>
            <a:xfrm>
              <a:off x="1698250" y="3824600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13" y="1"/>
                    <a:pt x="1" y="113"/>
                    <a:pt x="1" y="251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389" y="502"/>
                    <a:pt x="502" y="390"/>
                    <a:pt x="502" y="251"/>
                  </a:cubicBezTo>
                  <a:cubicBezTo>
                    <a:pt x="502" y="113"/>
                    <a:pt x="389" y="1"/>
                    <a:pt x="25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9"/>
            <p:cNvSpPr/>
            <p:nvPr/>
          </p:nvSpPr>
          <p:spPr>
            <a:xfrm>
              <a:off x="1665075" y="3824600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1" y="1"/>
                  </a:moveTo>
                  <a:cubicBezTo>
                    <a:pt x="113" y="1"/>
                    <a:pt x="1" y="113"/>
                    <a:pt x="1" y="251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390" y="502"/>
                    <a:pt x="502" y="390"/>
                    <a:pt x="502" y="251"/>
                  </a:cubicBezTo>
                  <a:cubicBezTo>
                    <a:pt x="502" y="113"/>
                    <a:pt x="390" y="1"/>
                    <a:pt x="2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9"/>
            <p:cNvSpPr/>
            <p:nvPr/>
          </p:nvSpPr>
          <p:spPr>
            <a:xfrm>
              <a:off x="1615325" y="3725100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1" y="0"/>
                  </a:moveTo>
                  <a:cubicBezTo>
                    <a:pt x="113" y="0"/>
                    <a:pt x="1" y="113"/>
                    <a:pt x="1" y="251"/>
                  </a:cubicBezTo>
                  <a:cubicBezTo>
                    <a:pt x="1" y="390"/>
                    <a:pt x="113" y="501"/>
                    <a:pt x="251" y="501"/>
                  </a:cubicBezTo>
                  <a:cubicBezTo>
                    <a:pt x="389" y="501"/>
                    <a:pt x="501" y="390"/>
                    <a:pt x="501" y="251"/>
                  </a:cubicBezTo>
                  <a:cubicBezTo>
                    <a:pt x="501" y="113"/>
                    <a:pt x="389" y="0"/>
                    <a:pt x="2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9"/>
            <p:cNvSpPr/>
            <p:nvPr/>
          </p:nvSpPr>
          <p:spPr>
            <a:xfrm>
              <a:off x="1631925" y="3691925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0" y="1"/>
                  </a:moveTo>
                  <a:cubicBezTo>
                    <a:pt x="112" y="1"/>
                    <a:pt x="0" y="113"/>
                    <a:pt x="0" y="251"/>
                  </a:cubicBezTo>
                  <a:cubicBezTo>
                    <a:pt x="0" y="389"/>
                    <a:pt x="112" y="501"/>
                    <a:pt x="250" y="501"/>
                  </a:cubicBezTo>
                  <a:cubicBezTo>
                    <a:pt x="389" y="501"/>
                    <a:pt x="501" y="389"/>
                    <a:pt x="501" y="251"/>
                  </a:cubicBezTo>
                  <a:cubicBezTo>
                    <a:pt x="501" y="113"/>
                    <a:pt x="389" y="1"/>
                    <a:pt x="2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9"/>
            <p:cNvSpPr/>
            <p:nvPr/>
          </p:nvSpPr>
          <p:spPr>
            <a:xfrm>
              <a:off x="1600400" y="3692400"/>
              <a:ext cx="10900" cy="12075"/>
            </a:xfrm>
            <a:custGeom>
              <a:avLst/>
              <a:gdLst/>
              <a:ahLst/>
              <a:cxnLst/>
              <a:rect l="l" t="t" r="r" b="b"/>
              <a:pathLst>
                <a:path w="436" h="483" extrusionOk="0">
                  <a:moveTo>
                    <a:pt x="278" y="0"/>
                  </a:moveTo>
                  <a:cubicBezTo>
                    <a:pt x="181" y="129"/>
                    <a:pt x="89" y="262"/>
                    <a:pt x="1" y="398"/>
                  </a:cubicBezTo>
                  <a:cubicBezTo>
                    <a:pt x="46" y="449"/>
                    <a:pt x="111" y="482"/>
                    <a:pt x="185" y="482"/>
                  </a:cubicBezTo>
                  <a:cubicBezTo>
                    <a:pt x="323" y="482"/>
                    <a:pt x="436" y="370"/>
                    <a:pt x="436" y="232"/>
                  </a:cubicBezTo>
                  <a:cubicBezTo>
                    <a:pt x="436" y="127"/>
                    <a:pt x="370" y="38"/>
                    <a:pt x="2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9"/>
            <p:cNvSpPr/>
            <p:nvPr/>
          </p:nvSpPr>
          <p:spPr>
            <a:xfrm>
              <a:off x="1615325" y="3791450"/>
              <a:ext cx="12550" cy="12525"/>
            </a:xfrm>
            <a:custGeom>
              <a:avLst/>
              <a:gdLst/>
              <a:ahLst/>
              <a:cxnLst/>
              <a:rect l="l" t="t" r="r" b="b"/>
              <a:pathLst>
                <a:path w="502" h="501" extrusionOk="0">
                  <a:moveTo>
                    <a:pt x="251" y="0"/>
                  </a:moveTo>
                  <a:cubicBezTo>
                    <a:pt x="113" y="0"/>
                    <a:pt x="1" y="112"/>
                    <a:pt x="1" y="250"/>
                  </a:cubicBezTo>
                  <a:cubicBezTo>
                    <a:pt x="1" y="389"/>
                    <a:pt x="113" y="501"/>
                    <a:pt x="251" y="501"/>
                  </a:cubicBezTo>
                  <a:cubicBezTo>
                    <a:pt x="389" y="501"/>
                    <a:pt x="501" y="389"/>
                    <a:pt x="501" y="250"/>
                  </a:cubicBezTo>
                  <a:cubicBezTo>
                    <a:pt x="501" y="112"/>
                    <a:pt x="389" y="0"/>
                    <a:pt x="2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9"/>
            <p:cNvSpPr/>
            <p:nvPr/>
          </p:nvSpPr>
          <p:spPr>
            <a:xfrm>
              <a:off x="1582150" y="3791450"/>
              <a:ext cx="12550" cy="12525"/>
            </a:xfrm>
            <a:custGeom>
              <a:avLst/>
              <a:gdLst/>
              <a:ahLst/>
              <a:cxnLst/>
              <a:rect l="l" t="t" r="r" b="b"/>
              <a:pathLst>
                <a:path w="502" h="501" extrusionOk="0">
                  <a:moveTo>
                    <a:pt x="251" y="0"/>
                  </a:moveTo>
                  <a:cubicBezTo>
                    <a:pt x="113" y="0"/>
                    <a:pt x="1" y="112"/>
                    <a:pt x="1" y="250"/>
                  </a:cubicBezTo>
                  <a:cubicBezTo>
                    <a:pt x="1" y="389"/>
                    <a:pt x="113" y="501"/>
                    <a:pt x="251" y="501"/>
                  </a:cubicBezTo>
                  <a:cubicBezTo>
                    <a:pt x="389" y="501"/>
                    <a:pt x="502" y="389"/>
                    <a:pt x="502" y="250"/>
                  </a:cubicBezTo>
                  <a:cubicBezTo>
                    <a:pt x="502" y="112"/>
                    <a:pt x="389" y="0"/>
                    <a:pt x="2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9"/>
            <p:cNvSpPr/>
            <p:nvPr/>
          </p:nvSpPr>
          <p:spPr>
            <a:xfrm>
              <a:off x="1631925" y="3758275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0" y="0"/>
                  </a:moveTo>
                  <a:cubicBezTo>
                    <a:pt x="112" y="0"/>
                    <a:pt x="0" y="112"/>
                    <a:pt x="0" y="251"/>
                  </a:cubicBezTo>
                  <a:cubicBezTo>
                    <a:pt x="0" y="389"/>
                    <a:pt x="112" y="501"/>
                    <a:pt x="250" y="501"/>
                  </a:cubicBezTo>
                  <a:cubicBezTo>
                    <a:pt x="389" y="501"/>
                    <a:pt x="501" y="389"/>
                    <a:pt x="501" y="251"/>
                  </a:cubicBezTo>
                  <a:cubicBezTo>
                    <a:pt x="501" y="112"/>
                    <a:pt x="389" y="0"/>
                    <a:pt x="2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9"/>
            <p:cNvSpPr/>
            <p:nvPr/>
          </p:nvSpPr>
          <p:spPr>
            <a:xfrm>
              <a:off x="1598750" y="375827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1" y="0"/>
                  </a:moveTo>
                  <a:cubicBezTo>
                    <a:pt x="112" y="0"/>
                    <a:pt x="0" y="112"/>
                    <a:pt x="0" y="251"/>
                  </a:cubicBezTo>
                  <a:cubicBezTo>
                    <a:pt x="0" y="389"/>
                    <a:pt x="112" y="501"/>
                    <a:pt x="251" y="501"/>
                  </a:cubicBezTo>
                  <a:cubicBezTo>
                    <a:pt x="389" y="501"/>
                    <a:pt x="502" y="389"/>
                    <a:pt x="502" y="251"/>
                  </a:cubicBezTo>
                  <a:cubicBezTo>
                    <a:pt x="502" y="112"/>
                    <a:pt x="389" y="0"/>
                    <a:pt x="2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9"/>
            <p:cNvSpPr/>
            <p:nvPr/>
          </p:nvSpPr>
          <p:spPr>
            <a:xfrm>
              <a:off x="1582650" y="3725100"/>
              <a:ext cx="12050" cy="12550"/>
            </a:xfrm>
            <a:custGeom>
              <a:avLst/>
              <a:gdLst/>
              <a:ahLst/>
              <a:cxnLst/>
              <a:rect l="l" t="t" r="r" b="b"/>
              <a:pathLst>
                <a:path w="482" h="502" extrusionOk="0">
                  <a:moveTo>
                    <a:pt x="231" y="0"/>
                  </a:moveTo>
                  <a:cubicBezTo>
                    <a:pt x="212" y="0"/>
                    <a:pt x="195" y="7"/>
                    <a:pt x="176" y="11"/>
                  </a:cubicBezTo>
                  <a:cubicBezTo>
                    <a:pt x="117" y="123"/>
                    <a:pt x="58" y="236"/>
                    <a:pt x="1" y="348"/>
                  </a:cubicBezTo>
                  <a:cubicBezTo>
                    <a:pt x="38" y="438"/>
                    <a:pt x="127" y="501"/>
                    <a:pt x="231" y="501"/>
                  </a:cubicBezTo>
                  <a:cubicBezTo>
                    <a:pt x="369" y="501"/>
                    <a:pt x="482" y="390"/>
                    <a:pt x="482" y="251"/>
                  </a:cubicBezTo>
                  <a:cubicBezTo>
                    <a:pt x="482" y="113"/>
                    <a:pt x="369" y="0"/>
                    <a:pt x="23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9"/>
            <p:cNvSpPr/>
            <p:nvPr/>
          </p:nvSpPr>
          <p:spPr>
            <a:xfrm>
              <a:off x="1631925" y="3824600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0" y="1"/>
                  </a:moveTo>
                  <a:cubicBezTo>
                    <a:pt x="112" y="1"/>
                    <a:pt x="0" y="113"/>
                    <a:pt x="0" y="251"/>
                  </a:cubicBezTo>
                  <a:cubicBezTo>
                    <a:pt x="0" y="390"/>
                    <a:pt x="112" y="502"/>
                    <a:pt x="250" y="502"/>
                  </a:cubicBezTo>
                  <a:cubicBezTo>
                    <a:pt x="389" y="502"/>
                    <a:pt x="501" y="390"/>
                    <a:pt x="501" y="251"/>
                  </a:cubicBezTo>
                  <a:cubicBezTo>
                    <a:pt x="501" y="113"/>
                    <a:pt x="389" y="1"/>
                    <a:pt x="2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9"/>
            <p:cNvSpPr/>
            <p:nvPr/>
          </p:nvSpPr>
          <p:spPr>
            <a:xfrm>
              <a:off x="1598750" y="3824600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1" y="1"/>
                  </a:moveTo>
                  <a:cubicBezTo>
                    <a:pt x="112" y="1"/>
                    <a:pt x="0" y="113"/>
                    <a:pt x="0" y="251"/>
                  </a:cubicBezTo>
                  <a:cubicBezTo>
                    <a:pt x="0" y="390"/>
                    <a:pt x="112" y="502"/>
                    <a:pt x="251" y="502"/>
                  </a:cubicBezTo>
                  <a:cubicBezTo>
                    <a:pt x="389" y="502"/>
                    <a:pt x="502" y="390"/>
                    <a:pt x="502" y="251"/>
                  </a:cubicBezTo>
                  <a:cubicBezTo>
                    <a:pt x="502" y="113"/>
                    <a:pt x="389" y="1"/>
                    <a:pt x="2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6">
  <p:cSld name="CUSTOM_27"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18"/>
          <p:cNvSpPr/>
          <p:nvPr/>
        </p:nvSpPr>
        <p:spPr>
          <a:xfrm>
            <a:off x="3847783" y="2256714"/>
            <a:ext cx="5296257" cy="2888254"/>
          </a:xfrm>
          <a:custGeom>
            <a:avLst/>
            <a:gdLst/>
            <a:ahLst/>
            <a:cxnLst/>
            <a:rect l="l" t="t" r="r" b="b"/>
            <a:pathLst>
              <a:path w="41598" h="22685" extrusionOk="0">
                <a:moveTo>
                  <a:pt x="41598" y="1"/>
                </a:moveTo>
                <a:cubicBezTo>
                  <a:pt x="39765" y="1111"/>
                  <a:pt x="38641" y="3300"/>
                  <a:pt x="39266" y="6321"/>
                </a:cubicBezTo>
                <a:cubicBezTo>
                  <a:pt x="39974" y="10291"/>
                  <a:pt x="38188" y="13312"/>
                  <a:pt x="35318" y="14458"/>
                </a:cubicBezTo>
                <a:cubicBezTo>
                  <a:pt x="34549" y="14779"/>
                  <a:pt x="33860" y="14914"/>
                  <a:pt x="33222" y="14914"/>
                </a:cubicBezTo>
                <a:cubicBezTo>
                  <a:pt x="30892" y="14914"/>
                  <a:pt x="29251" y="13115"/>
                  <a:pt x="26930" y="12033"/>
                </a:cubicBezTo>
                <a:cubicBezTo>
                  <a:pt x="25584" y="11430"/>
                  <a:pt x="24543" y="11099"/>
                  <a:pt x="23606" y="11099"/>
                </a:cubicBezTo>
                <a:cubicBezTo>
                  <a:pt x="22117" y="11099"/>
                  <a:pt x="20889" y="11935"/>
                  <a:pt x="19110" y="13843"/>
                </a:cubicBezTo>
                <a:cubicBezTo>
                  <a:pt x="16350" y="16806"/>
                  <a:pt x="15516" y="17779"/>
                  <a:pt x="13607" y="17779"/>
                </a:cubicBezTo>
                <a:cubicBezTo>
                  <a:pt x="13019" y="17779"/>
                  <a:pt x="12328" y="17687"/>
                  <a:pt x="11448" y="17531"/>
                </a:cubicBezTo>
                <a:cubicBezTo>
                  <a:pt x="10228" y="17317"/>
                  <a:pt x="9072" y="17204"/>
                  <a:pt x="7996" y="17204"/>
                </a:cubicBezTo>
                <a:cubicBezTo>
                  <a:pt x="3919" y="17204"/>
                  <a:pt x="984" y="18826"/>
                  <a:pt x="0" y="22685"/>
                </a:cubicBezTo>
                <a:lnTo>
                  <a:pt x="41598" y="22685"/>
                </a:lnTo>
                <a:lnTo>
                  <a:pt x="4159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3" name="Google Shape;623;p18"/>
          <p:cNvSpPr/>
          <p:nvPr/>
        </p:nvSpPr>
        <p:spPr>
          <a:xfrm>
            <a:off x="0" y="0"/>
            <a:ext cx="5114317" cy="3948448"/>
          </a:xfrm>
          <a:custGeom>
            <a:avLst/>
            <a:gdLst/>
            <a:ahLst/>
            <a:cxnLst/>
            <a:rect l="l" t="t" r="r" b="b"/>
            <a:pathLst>
              <a:path w="40169" h="31012" extrusionOk="0">
                <a:moveTo>
                  <a:pt x="117" y="0"/>
                </a:moveTo>
                <a:cubicBezTo>
                  <a:pt x="78" y="30"/>
                  <a:pt x="40" y="60"/>
                  <a:pt x="0" y="91"/>
                </a:cubicBezTo>
                <a:lnTo>
                  <a:pt x="0" y="31011"/>
                </a:lnTo>
                <a:cubicBezTo>
                  <a:pt x="2676" y="30040"/>
                  <a:pt x="4422" y="27265"/>
                  <a:pt x="3092" y="23513"/>
                </a:cubicBezTo>
                <a:cubicBezTo>
                  <a:pt x="1851" y="19676"/>
                  <a:pt x="3211" y="16440"/>
                  <a:pt x="5898" y="14915"/>
                </a:cubicBezTo>
                <a:cubicBezTo>
                  <a:pt x="6853" y="14353"/>
                  <a:pt x="7713" y="14137"/>
                  <a:pt x="8527" y="14137"/>
                </a:cubicBezTo>
                <a:cubicBezTo>
                  <a:pt x="10563" y="14137"/>
                  <a:pt x="12312" y="15490"/>
                  <a:pt x="14538" y="16178"/>
                </a:cubicBezTo>
                <a:cubicBezTo>
                  <a:pt x="15658" y="16506"/>
                  <a:pt x="16566" y="16692"/>
                  <a:pt x="17356" y="16692"/>
                </a:cubicBezTo>
                <a:cubicBezTo>
                  <a:pt x="19151" y="16692"/>
                  <a:pt x="20339" y="15736"/>
                  <a:pt x="22039" y="13323"/>
                </a:cubicBezTo>
                <a:cubicBezTo>
                  <a:pt x="24814" y="9385"/>
                  <a:pt x="25269" y="8608"/>
                  <a:pt x="28182" y="8608"/>
                </a:cubicBezTo>
                <a:cubicBezTo>
                  <a:pt x="28471" y="8608"/>
                  <a:pt x="28786" y="8615"/>
                  <a:pt x="29129" y="8628"/>
                </a:cubicBezTo>
                <a:cubicBezTo>
                  <a:pt x="29441" y="8640"/>
                  <a:pt x="29748" y="8646"/>
                  <a:pt x="30050" y="8646"/>
                </a:cubicBezTo>
                <a:cubicBezTo>
                  <a:pt x="36183" y="8646"/>
                  <a:pt x="40168" y="6173"/>
                  <a:pt x="3981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24" name="Google Shape;624;p18"/>
          <p:cNvGrpSpPr/>
          <p:nvPr/>
        </p:nvGrpSpPr>
        <p:grpSpPr>
          <a:xfrm>
            <a:off x="515934" y="3701032"/>
            <a:ext cx="1162050" cy="1077636"/>
            <a:chOff x="1582150" y="3658750"/>
            <a:chExt cx="228175" cy="211600"/>
          </a:xfrm>
        </p:grpSpPr>
        <p:sp>
          <p:nvSpPr>
            <p:cNvPr id="625" name="Google Shape;625;p18"/>
            <p:cNvSpPr/>
            <p:nvPr/>
          </p:nvSpPr>
          <p:spPr>
            <a:xfrm>
              <a:off x="1781175" y="3725100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0"/>
                  </a:moveTo>
                  <a:cubicBezTo>
                    <a:pt x="113" y="0"/>
                    <a:pt x="1" y="113"/>
                    <a:pt x="1" y="251"/>
                  </a:cubicBezTo>
                  <a:cubicBezTo>
                    <a:pt x="1" y="390"/>
                    <a:pt x="113" y="501"/>
                    <a:pt x="252" y="501"/>
                  </a:cubicBezTo>
                  <a:cubicBezTo>
                    <a:pt x="390" y="501"/>
                    <a:pt x="502" y="390"/>
                    <a:pt x="502" y="251"/>
                  </a:cubicBezTo>
                  <a:cubicBezTo>
                    <a:pt x="502" y="113"/>
                    <a:pt x="390" y="0"/>
                    <a:pt x="2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18"/>
            <p:cNvSpPr/>
            <p:nvPr/>
          </p:nvSpPr>
          <p:spPr>
            <a:xfrm>
              <a:off x="1764600" y="369192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1" y="1"/>
                  </a:moveTo>
                  <a:cubicBezTo>
                    <a:pt x="113" y="1"/>
                    <a:pt x="0" y="113"/>
                    <a:pt x="0" y="251"/>
                  </a:cubicBezTo>
                  <a:cubicBezTo>
                    <a:pt x="0" y="389"/>
                    <a:pt x="113" y="501"/>
                    <a:pt x="251" y="501"/>
                  </a:cubicBezTo>
                  <a:cubicBezTo>
                    <a:pt x="389" y="501"/>
                    <a:pt x="502" y="389"/>
                    <a:pt x="502" y="251"/>
                  </a:cubicBezTo>
                  <a:cubicBezTo>
                    <a:pt x="502" y="113"/>
                    <a:pt x="389" y="1"/>
                    <a:pt x="2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18"/>
            <p:cNvSpPr/>
            <p:nvPr/>
          </p:nvSpPr>
          <p:spPr>
            <a:xfrm>
              <a:off x="1781175" y="3791450"/>
              <a:ext cx="12575" cy="12525"/>
            </a:xfrm>
            <a:custGeom>
              <a:avLst/>
              <a:gdLst/>
              <a:ahLst/>
              <a:cxnLst/>
              <a:rect l="l" t="t" r="r" b="b"/>
              <a:pathLst>
                <a:path w="503" h="501" extrusionOk="0">
                  <a:moveTo>
                    <a:pt x="252" y="0"/>
                  </a:moveTo>
                  <a:cubicBezTo>
                    <a:pt x="113" y="0"/>
                    <a:pt x="1" y="112"/>
                    <a:pt x="1" y="250"/>
                  </a:cubicBezTo>
                  <a:cubicBezTo>
                    <a:pt x="1" y="389"/>
                    <a:pt x="113" y="501"/>
                    <a:pt x="252" y="501"/>
                  </a:cubicBezTo>
                  <a:cubicBezTo>
                    <a:pt x="390" y="501"/>
                    <a:pt x="502" y="389"/>
                    <a:pt x="502" y="250"/>
                  </a:cubicBezTo>
                  <a:cubicBezTo>
                    <a:pt x="502" y="112"/>
                    <a:pt x="390" y="0"/>
                    <a:pt x="2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18"/>
            <p:cNvSpPr/>
            <p:nvPr/>
          </p:nvSpPr>
          <p:spPr>
            <a:xfrm>
              <a:off x="1797775" y="375827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1" y="0"/>
                  </a:moveTo>
                  <a:cubicBezTo>
                    <a:pt x="112" y="0"/>
                    <a:pt x="1" y="112"/>
                    <a:pt x="1" y="251"/>
                  </a:cubicBezTo>
                  <a:cubicBezTo>
                    <a:pt x="1" y="389"/>
                    <a:pt x="112" y="501"/>
                    <a:pt x="251" y="501"/>
                  </a:cubicBezTo>
                  <a:cubicBezTo>
                    <a:pt x="389" y="501"/>
                    <a:pt x="502" y="389"/>
                    <a:pt x="502" y="251"/>
                  </a:cubicBezTo>
                  <a:cubicBezTo>
                    <a:pt x="502" y="112"/>
                    <a:pt x="389" y="0"/>
                    <a:pt x="2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18"/>
            <p:cNvSpPr/>
            <p:nvPr/>
          </p:nvSpPr>
          <p:spPr>
            <a:xfrm>
              <a:off x="1714850" y="3658875"/>
              <a:ext cx="12525" cy="12425"/>
            </a:xfrm>
            <a:custGeom>
              <a:avLst/>
              <a:gdLst/>
              <a:ahLst/>
              <a:cxnLst/>
              <a:rect l="l" t="t" r="r" b="b"/>
              <a:pathLst>
                <a:path w="501" h="497" extrusionOk="0">
                  <a:moveTo>
                    <a:pt x="229" y="0"/>
                  </a:moveTo>
                  <a:cubicBezTo>
                    <a:pt x="102" y="11"/>
                    <a:pt x="1" y="115"/>
                    <a:pt x="1" y="246"/>
                  </a:cubicBezTo>
                  <a:cubicBezTo>
                    <a:pt x="1" y="384"/>
                    <a:pt x="112" y="497"/>
                    <a:pt x="251" y="497"/>
                  </a:cubicBezTo>
                  <a:cubicBezTo>
                    <a:pt x="389" y="497"/>
                    <a:pt x="501" y="384"/>
                    <a:pt x="501" y="246"/>
                  </a:cubicBezTo>
                  <a:cubicBezTo>
                    <a:pt x="501" y="180"/>
                    <a:pt x="475" y="120"/>
                    <a:pt x="432" y="75"/>
                  </a:cubicBezTo>
                  <a:cubicBezTo>
                    <a:pt x="365" y="49"/>
                    <a:pt x="297" y="24"/>
                    <a:pt x="22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18"/>
            <p:cNvSpPr/>
            <p:nvPr/>
          </p:nvSpPr>
          <p:spPr>
            <a:xfrm>
              <a:off x="1714850" y="3725100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1" y="0"/>
                  </a:moveTo>
                  <a:cubicBezTo>
                    <a:pt x="112" y="0"/>
                    <a:pt x="1" y="113"/>
                    <a:pt x="1" y="251"/>
                  </a:cubicBezTo>
                  <a:cubicBezTo>
                    <a:pt x="1" y="390"/>
                    <a:pt x="112" y="501"/>
                    <a:pt x="251" y="501"/>
                  </a:cubicBezTo>
                  <a:cubicBezTo>
                    <a:pt x="389" y="501"/>
                    <a:pt x="501" y="390"/>
                    <a:pt x="501" y="251"/>
                  </a:cubicBezTo>
                  <a:cubicBezTo>
                    <a:pt x="501" y="113"/>
                    <a:pt x="389" y="0"/>
                    <a:pt x="2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18"/>
            <p:cNvSpPr/>
            <p:nvPr/>
          </p:nvSpPr>
          <p:spPr>
            <a:xfrm>
              <a:off x="1731450" y="3691925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0" y="1"/>
                  </a:moveTo>
                  <a:cubicBezTo>
                    <a:pt x="112" y="1"/>
                    <a:pt x="0" y="113"/>
                    <a:pt x="0" y="251"/>
                  </a:cubicBezTo>
                  <a:cubicBezTo>
                    <a:pt x="0" y="389"/>
                    <a:pt x="112" y="501"/>
                    <a:pt x="250" y="501"/>
                  </a:cubicBezTo>
                  <a:cubicBezTo>
                    <a:pt x="389" y="501"/>
                    <a:pt x="500" y="389"/>
                    <a:pt x="500" y="251"/>
                  </a:cubicBezTo>
                  <a:cubicBezTo>
                    <a:pt x="500" y="113"/>
                    <a:pt x="389" y="1"/>
                    <a:pt x="2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18"/>
            <p:cNvSpPr/>
            <p:nvPr/>
          </p:nvSpPr>
          <p:spPr>
            <a:xfrm>
              <a:off x="1698250" y="369192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13" y="1"/>
                    <a:pt x="1" y="113"/>
                    <a:pt x="1" y="251"/>
                  </a:cubicBezTo>
                  <a:cubicBezTo>
                    <a:pt x="1" y="389"/>
                    <a:pt x="113" y="501"/>
                    <a:pt x="252" y="501"/>
                  </a:cubicBezTo>
                  <a:cubicBezTo>
                    <a:pt x="389" y="501"/>
                    <a:pt x="502" y="389"/>
                    <a:pt x="502" y="251"/>
                  </a:cubicBezTo>
                  <a:cubicBezTo>
                    <a:pt x="502" y="113"/>
                    <a:pt x="389" y="1"/>
                    <a:pt x="25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18"/>
            <p:cNvSpPr/>
            <p:nvPr/>
          </p:nvSpPr>
          <p:spPr>
            <a:xfrm>
              <a:off x="1748000" y="3791450"/>
              <a:ext cx="12550" cy="12525"/>
            </a:xfrm>
            <a:custGeom>
              <a:avLst/>
              <a:gdLst/>
              <a:ahLst/>
              <a:cxnLst/>
              <a:rect l="l" t="t" r="r" b="b"/>
              <a:pathLst>
                <a:path w="502" h="501" extrusionOk="0">
                  <a:moveTo>
                    <a:pt x="251" y="0"/>
                  </a:moveTo>
                  <a:cubicBezTo>
                    <a:pt x="113" y="0"/>
                    <a:pt x="1" y="112"/>
                    <a:pt x="1" y="250"/>
                  </a:cubicBezTo>
                  <a:cubicBezTo>
                    <a:pt x="1" y="389"/>
                    <a:pt x="113" y="501"/>
                    <a:pt x="251" y="501"/>
                  </a:cubicBezTo>
                  <a:cubicBezTo>
                    <a:pt x="390" y="501"/>
                    <a:pt x="502" y="389"/>
                    <a:pt x="502" y="250"/>
                  </a:cubicBezTo>
                  <a:cubicBezTo>
                    <a:pt x="502" y="112"/>
                    <a:pt x="390" y="0"/>
                    <a:pt x="2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18"/>
            <p:cNvSpPr/>
            <p:nvPr/>
          </p:nvSpPr>
          <p:spPr>
            <a:xfrm>
              <a:off x="1714850" y="3791450"/>
              <a:ext cx="12525" cy="12525"/>
            </a:xfrm>
            <a:custGeom>
              <a:avLst/>
              <a:gdLst/>
              <a:ahLst/>
              <a:cxnLst/>
              <a:rect l="l" t="t" r="r" b="b"/>
              <a:pathLst>
                <a:path w="501" h="501" extrusionOk="0">
                  <a:moveTo>
                    <a:pt x="251" y="0"/>
                  </a:moveTo>
                  <a:cubicBezTo>
                    <a:pt x="112" y="0"/>
                    <a:pt x="1" y="112"/>
                    <a:pt x="1" y="250"/>
                  </a:cubicBezTo>
                  <a:cubicBezTo>
                    <a:pt x="1" y="389"/>
                    <a:pt x="112" y="501"/>
                    <a:pt x="251" y="501"/>
                  </a:cubicBezTo>
                  <a:cubicBezTo>
                    <a:pt x="389" y="501"/>
                    <a:pt x="501" y="389"/>
                    <a:pt x="501" y="250"/>
                  </a:cubicBezTo>
                  <a:cubicBezTo>
                    <a:pt x="501" y="112"/>
                    <a:pt x="389" y="0"/>
                    <a:pt x="2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18"/>
            <p:cNvSpPr/>
            <p:nvPr/>
          </p:nvSpPr>
          <p:spPr>
            <a:xfrm>
              <a:off x="1764600" y="375827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1" y="0"/>
                  </a:moveTo>
                  <a:cubicBezTo>
                    <a:pt x="113" y="0"/>
                    <a:pt x="0" y="112"/>
                    <a:pt x="0" y="251"/>
                  </a:cubicBezTo>
                  <a:cubicBezTo>
                    <a:pt x="0" y="389"/>
                    <a:pt x="113" y="501"/>
                    <a:pt x="251" y="501"/>
                  </a:cubicBezTo>
                  <a:cubicBezTo>
                    <a:pt x="389" y="501"/>
                    <a:pt x="502" y="389"/>
                    <a:pt x="502" y="251"/>
                  </a:cubicBezTo>
                  <a:cubicBezTo>
                    <a:pt x="502" y="112"/>
                    <a:pt x="389" y="0"/>
                    <a:pt x="2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18"/>
            <p:cNvSpPr/>
            <p:nvPr/>
          </p:nvSpPr>
          <p:spPr>
            <a:xfrm>
              <a:off x="1731450" y="3758275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0" y="0"/>
                  </a:moveTo>
                  <a:cubicBezTo>
                    <a:pt x="112" y="0"/>
                    <a:pt x="0" y="112"/>
                    <a:pt x="0" y="251"/>
                  </a:cubicBezTo>
                  <a:cubicBezTo>
                    <a:pt x="0" y="389"/>
                    <a:pt x="112" y="501"/>
                    <a:pt x="250" y="501"/>
                  </a:cubicBezTo>
                  <a:cubicBezTo>
                    <a:pt x="389" y="501"/>
                    <a:pt x="500" y="389"/>
                    <a:pt x="500" y="251"/>
                  </a:cubicBezTo>
                  <a:cubicBezTo>
                    <a:pt x="500" y="112"/>
                    <a:pt x="389" y="0"/>
                    <a:pt x="2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18"/>
            <p:cNvSpPr/>
            <p:nvPr/>
          </p:nvSpPr>
          <p:spPr>
            <a:xfrm>
              <a:off x="1748000" y="3725100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1" y="0"/>
                  </a:moveTo>
                  <a:cubicBezTo>
                    <a:pt x="113" y="0"/>
                    <a:pt x="1" y="113"/>
                    <a:pt x="1" y="251"/>
                  </a:cubicBezTo>
                  <a:cubicBezTo>
                    <a:pt x="1" y="390"/>
                    <a:pt x="113" y="501"/>
                    <a:pt x="251" y="501"/>
                  </a:cubicBezTo>
                  <a:cubicBezTo>
                    <a:pt x="390" y="501"/>
                    <a:pt x="502" y="390"/>
                    <a:pt x="502" y="251"/>
                  </a:cubicBezTo>
                  <a:cubicBezTo>
                    <a:pt x="502" y="113"/>
                    <a:pt x="390" y="0"/>
                    <a:pt x="2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18"/>
            <p:cNvSpPr/>
            <p:nvPr/>
          </p:nvSpPr>
          <p:spPr>
            <a:xfrm>
              <a:off x="1748000" y="385777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1" y="1"/>
                  </a:moveTo>
                  <a:cubicBezTo>
                    <a:pt x="113" y="1"/>
                    <a:pt x="1" y="113"/>
                    <a:pt x="1" y="251"/>
                  </a:cubicBezTo>
                  <a:cubicBezTo>
                    <a:pt x="1" y="389"/>
                    <a:pt x="113" y="502"/>
                    <a:pt x="251" y="502"/>
                  </a:cubicBezTo>
                  <a:cubicBezTo>
                    <a:pt x="390" y="502"/>
                    <a:pt x="502" y="389"/>
                    <a:pt x="502" y="251"/>
                  </a:cubicBezTo>
                  <a:cubicBezTo>
                    <a:pt x="502" y="113"/>
                    <a:pt x="390" y="1"/>
                    <a:pt x="2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18"/>
            <p:cNvSpPr/>
            <p:nvPr/>
          </p:nvSpPr>
          <p:spPr>
            <a:xfrm>
              <a:off x="1714850" y="3857775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1" y="1"/>
                  </a:moveTo>
                  <a:cubicBezTo>
                    <a:pt x="112" y="1"/>
                    <a:pt x="1" y="113"/>
                    <a:pt x="1" y="251"/>
                  </a:cubicBezTo>
                  <a:cubicBezTo>
                    <a:pt x="1" y="389"/>
                    <a:pt x="112" y="502"/>
                    <a:pt x="251" y="502"/>
                  </a:cubicBezTo>
                  <a:cubicBezTo>
                    <a:pt x="389" y="502"/>
                    <a:pt x="501" y="389"/>
                    <a:pt x="501" y="251"/>
                  </a:cubicBezTo>
                  <a:cubicBezTo>
                    <a:pt x="501" y="113"/>
                    <a:pt x="389" y="1"/>
                    <a:pt x="2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18"/>
            <p:cNvSpPr/>
            <p:nvPr/>
          </p:nvSpPr>
          <p:spPr>
            <a:xfrm>
              <a:off x="1764600" y="3824600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1" y="1"/>
                  </a:moveTo>
                  <a:cubicBezTo>
                    <a:pt x="113" y="1"/>
                    <a:pt x="0" y="113"/>
                    <a:pt x="0" y="251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389" y="502"/>
                    <a:pt x="502" y="390"/>
                    <a:pt x="502" y="251"/>
                  </a:cubicBezTo>
                  <a:cubicBezTo>
                    <a:pt x="502" y="113"/>
                    <a:pt x="389" y="1"/>
                    <a:pt x="2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18"/>
            <p:cNvSpPr/>
            <p:nvPr/>
          </p:nvSpPr>
          <p:spPr>
            <a:xfrm>
              <a:off x="1731450" y="3824600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0" y="1"/>
                  </a:moveTo>
                  <a:cubicBezTo>
                    <a:pt x="112" y="1"/>
                    <a:pt x="0" y="113"/>
                    <a:pt x="0" y="251"/>
                  </a:cubicBezTo>
                  <a:cubicBezTo>
                    <a:pt x="0" y="390"/>
                    <a:pt x="112" y="502"/>
                    <a:pt x="250" y="502"/>
                  </a:cubicBezTo>
                  <a:cubicBezTo>
                    <a:pt x="389" y="502"/>
                    <a:pt x="500" y="390"/>
                    <a:pt x="500" y="251"/>
                  </a:cubicBezTo>
                  <a:cubicBezTo>
                    <a:pt x="500" y="113"/>
                    <a:pt x="389" y="1"/>
                    <a:pt x="2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18"/>
            <p:cNvSpPr/>
            <p:nvPr/>
          </p:nvSpPr>
          <p:spPr>
            <a:xfrm>
              <a:off x="1681675" y="3658750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1" y="1"/>
                  </a:moveTo>
                  <a:cubicBezTo>
                    <a:pt x="112" y="1"/>
                    <a:pt x="0" y="112"/>
                    <a:pt x="0" y="251"/>
                  </a:cubicBezTo>
                  <a:cubicBezTo>
                    <a:pt x="0" y="389"/>
                    <a:pt x="112" y="502"/>
                    <a:pt x="251" y="502"/>
                  </a:cubicBezTo>
                  <a:cubicBezTo>
                    <a:pt x="389" y="502"/>
                    <a:pt x="502" y="389"/>
                    <a:pt x="502" y="251"/>
                  </a:cubicBezTo>
                  <a:cubicBezTo>
                    <a:pt x="502" y="112"/>
                    <a:pt x="389" y="1"/>
                    <a:pt x="2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18"/>
            <p:cNvSpPr/>
            <p:nvPr/>
          </p:nvSpPr>
          <p:spPr>
            <a:xfrm>
              <a:off x="1648500" y="3658750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1" y="1"/>
                  </a:moveTo>
                  <a:cubicBezTo>
                    <a:pt x="113" y="1"/>
                    <a:pt x="0" y="112"/>
                    <a:pt x="0" y="251"/>
                  </a:cubicBezTo>
                  <a:cubicBezTo>
                    <a:pt x="0" y="389"/>
                    <a:pt x="113" y="502"/>
                    <a:pt x="251" y="502"/>
                  </a:cubicBezTo>
                  <a:cubicBezTo>
                    <a:pt x="390" y="502"/>
                    <a:pt x="501" y="389"/>
                    <a:pt x="501" y="251"/>
                  </a:cubicBezTo>
                  <a:cubicBezTo>
                    <a:pt x="501" y="112"/>
                    <a:pt x="390" y="1"/>
                    <a:pt x="2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18"/>
            <p:cNvSpPr/>
            <p:nvPr/>
          </p:nvSpPr>
          <p:spPr>
            <a:xfrm>
              <a:off x="1681675" y="3725100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1" y="0"/>
                  </a:moveTo>
                  <a:cubicBezTo>
                    <a:pt x="112" y="0"/>
                    <a:pt x="0" y="113"/>
                    <a:pt x="0" y="251"/>
                  </a:cubicBezTo>
                  <a:cubicBezTo>
                    <a:pt x="0" y="390"/>
                    <a:pt x="112" y="501"/>
                    <a:pt x="251" y="501"/>
                  </a:cubicBezTo>
                  <a:cubicBezTo>
                    <a:pt x="389" y="501"/>
                    <a:pt x="502" y="390"/>
                    <a:pt x="502" y="251"/>
                  </a:cubicBezTo>
                  <a:cubicBezTo>
                    <a:pt x="502" y="113"/>
                    <a:pt x="389" y="0"/>
                    <a:pt x="2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18"/>
            <p:cNvSpPr/>
            <p:nvPr/>
          </p:nvSpPr>
          <p:spPr>
            <a:xfrm>
              <a:off x="1648500" y="3725100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1" y="0"/>
                  </a:moveTo>
                  <a:cubicBezTo>
                    <a:pt x="113" y="0"/>
                    <a:pt x="0" y="113"/>
                    <a:pt x="0" y="251"/>
                  </a:cubicBezTo>
                  <a:cubicBezTo>
                    <a:pt x="0" y="390"/>
                    <a:pt x="113" y="501"/>
                    <a:pt x="251" y="501"/>
                  </a:cubicBezTo>
                  <a:cubicBezTo>
                    <a:pt x="390" y="501"/>
                    <a:pt x="501" y="390"/>
                    <a:pt x="501" y="251"/>
                  </a:cubicBezTo>
                  <a:cubicBezTo>
                    <a:pt x="501" y="113"/>
                    <a:pt x="390" y="0"/>
                    <a:pt x="2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18"/>
            <p:cNvSpPr/>
            <p:nvPr/>
          </p:nvSpPr>
          <p:spPr>
            <a:xfrm>
              <a:off x="1665075" y="369192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1" y="1"/>
                  </a:moveTo>
                  <a:cubicBezTo>
                    <a:pt x="113" y="1"/>
                    <a:pt x="1" y="113"/>
                    <a:pt x="1" y="251"/>
                  </a:cubicBezTo>
                  <a:cubicBezTo>
                    <a:pt x="1" y="389"/>
                    <a:pt x="113" y="501"/>
                    <a:pt x="251" y="501"/>
                  </a:cubicBezTo>
                  <a:cubicBezTo>
                    <a:pt x="390" y="501"/>
                    <a:pt x="502" y="389"/>
                    <a:pt x="502" y="251"/>
                  </a:cubicBezTo>
                  <a:cubicBezTo>
                    <a:pt x="502" y="113"/>
                    <a:pt x="390" y="1"/>
                    <a:pt x="2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18"/>
            <p:cNvSpPr/>
            <p:nvPr/>
          </p:nvSpPr>
          <p:spPr>
            <a:xfrm>
              <a:off x="1681675" y="3791450"/>
              <a:ext cx="12550" cy="12525"/>
            </a:xfrm>
            <a:custGeom>
              <a:avLst/>
              <a:gdLst/>
              <a:ahLst/>
              <a:cxnLst/>
              <a:rect l="l" t="t" r="r" b="b"/>
              <a:pathLst>
                <a:path w="502" h="501" extrusionOk="0">
                  <a:moveTo>
                    <a:pt x="251" y="0"/>
                  </a:moveTo>
                  <a:cubicBezTo>
                    <a:pt x="112" y="0"/>
                    <a:pt x="0" y="112"/>
                    <a:pt x="0" y="250"/>
                  </a:cubicBezTo>
                  <a:cubicBezTo>
                    <a:pt x="0" y="389"/>
                    <a:pt x="112" y="501"/>
                    <a:pt x="251" y="501"/>
                  </a:cubicBezTo>
                  <a:cubicBezTo>
                    <a:pt x="389" y="501"/>
                    <a:pt x="502" y="389"/>
                    <a:pt x="502" y="250"/>
                  </a:cubicBezTo>
                  <a:cubicBezTo>
                    <a:pt x="502" y="112"/>
                    <a:pt x="389" y="0"/>
                    <a:pt x="2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18"/>
            <p:cNvSpPr/>
            <p:nvPr/>
          </p:nvSpPr>
          <p:spPr>
            <a:xfrm>
              <a:off x="1648500" y="3791450"/>
              <a:ext cx="12550" cy="12525"/>
            </a:xfrm>
            <a:custGeom>
              <a:avLst/>
              <a:gdLst/>
              <a:ahLst/>
              <a:cxnLst/>
              <a:rect l="l" t="t" r="r" b="b"/>
              <a:pathLst>
                <a:path w="502" h="501" extrusionOk="0">
                  <a:moveTo>
                    <a:pt x="251" y="0"/>
                  </a:moveTo>
                  <a:cubicBezTo>
                    <a:pt x="113" y="0"/>
                    <a:pt x="0" y="112"/>
                    <a:pt x="0" y="250"/>
                  </a:cubicBezTo>
                  <a:cubicBezTo>
                    <a:pt x="0" y="389"/>
                    <a:pt x="113" y="501"/>
                    <a:pt x="251" y="501"/>
                  </a:cubicBezTo>
                  <a:cubicBezTo>
                    <a:pt x="390" y="501"/>
                    <a:pt x="501" y="389"/>
                    <a:pt x="501" y="250"/>
                  </a:cubicBezTo>
                  <a:cubicBezTo>
                    <a:pt x="501" y="112"/>
                    <a:pt x="390" y="0"/>
                    <a:pt x="2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18"/>
            <p:cNvSpPr/>
            <p:nvPr/>
          </p:nvSpPr>
          <p:spPr>
            <a:xfrm>
              <a:off x="1698250" y="375827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0"/>
                  </a:moveTo>
                  <a:cubicBezTo>
                    <a:pt x="113" y="0"/>
                    <a:pt x="1" y="112"/>
                    <a:pt x="1" y="251"/>
                  </a:cubicBezTo>
                  <a:cubicBezTo>
                    <a:pt x="1" y="389"/>
                    <a:pt x="113" y="501"/>
                    <a:pt x="252" y="501"/>
                  </a:cubicBezTo>
                  <a:cubicBezTo>
                    <a:pt x="389" y="501"/>
                    <a:pt x="502" y="389"/>
                    <a:pt x="502" y="251"/>
                  </a:cubicBezTo>
                  <a:cubicBezTo>
                    <a:pt x="502" y="112"/>
                    <a:pt x="389" y="0"/>
                    <a:pt x="2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18"/>
            <p:cNvSpPr/>
            <p:nvPr/>
          </p:nvSpPr>
          <p:spPr>
            <a:xfrm>
              <a:off x="1665075" y="375827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1" y="0"/>
                  </a:moveTo>
                  <a:cubicBezTo>
                    <a:pt x="113" y="0"/>
                    <a:pt x="1" y="112"/>
                    <a:pt x="1" y="251"/>
                  </a:cubicBezTo>
                  <a:cubicBezTo>
                    <a:pt x="1" y="389"/>
                    <a:pt x="113" y="501"/>
                    <a:pt x="251" y="501"/>
                  </a:cubicBezTo>
                  <a:cubicBezTo>
                    <a:pt x="390" y="501"/>
                    <a:pt x="502" y="389"/>
                    <a:pt x="502" y="251"/>
                  </a:cubicBezTo>
                  <a:cubicBezTo>
                    <a:pt x="502" y="112"/>
                    <a:pt x="390" y="0"/>
                    <a:pt x="2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18"/>
            <p:cNvSpPr/>
            <p:nvPr/>
          </p:nvSpPr>
          <p:spPr>
            <a:xfrm>
              <a:off x="1681675" y="385777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1" y="1"/>
                  </a:moveTo>
                  <a:cubicBezTo>
                    <a:pt x="112" y="1"/>
                    <a:pt x="0" y="113"/>
                    <a:pt x="0" y="251"/>
                  </a:cubicBezTo>
                  <a:cubicBezTo>
                    <a:pt x="0" y="389"/>
                    <a:pt x="112" y="502"/>
                    <a:pt x="251" y="502"/>
                  </a:cubicBezTo>
                  <a:cubicBezTo>
                    <a:pt x="389" y="502"/>
                    <a:pt x="502" y="389"/>
                    <a:pt x="502" y="251"/>
                  </a:cubicBezTo>
                  <a:cubicBezTo>
                    <a:pt x="502" y="113"/>
                    <a:pt x="389" y="1"/>
                    <a:pt x="2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18"/>
            <p:cNvSpPr/>
            <p:nvPr/>
          </p:nvSpPr>
          <p:spPr>
            <a:xfrm>
              <a:off x="1648500" y="385777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1" y="1"/>
                  </a:moveTo>
                  <a:cubicBezTo>
                    <a:pt x="113" y="1"/>
                    <a:pt x="0" y="113"/>
                    <a:pt x="0" y="251"/>
                  </a:cubicBezTo>
                  <a:cubicBezTo>
                    <a:pt x="0" y="389"/>
                    <a:pt x="113" y="502"/>
                    <a:pt x="251" y="502"/>
                  </a:cubicBezTo>
                  <a:cubicBezTo>
                    <a:pt x="390" y="502"/>
                    <a:pt x="501" y="389"/>
                    <a:pt x="501" y="251"/>
                  </a:cubicBezTo>
                  <a:cubicBezTo>
                    <a:pt x="501" y="113"/>
                    <a:pt x="390" y="1"/>
                    <a:pt x="2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18"/>
            <p:cNvSpPr/>
            <p:nvPr/>
          </p:nvSpPr>
          <p:spPr>
            <a:xfrm>
              <a:off x="1698250" y="3824600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13" y="1"/>
                    <a:pt x="1" y="113"/>
                    <a:pt x="1" y="251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389" y="502"/>
                    <a:pt x="502" y="390"/>
                    <a:pt x="502" y="251"/>
                  </a:cubicBezTo>
                  <a:cubicBezTo>
                    <a:pt x="502" y="113"/>
                    <a:pt x="389" y="1"/>
                    <a:pt x="25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18"/>
            <p:cNvSpPr/>
            <p:nvPr/>
          </p:nvSpPr>
          <p:spPr>
            <a:xfrm>
              <a:off x="1665075" y="3824600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1" y="1"/>
                  </a:moveTo>
                  <a:cubicBezTo>
                    <a:pt x="113" y="1"/>
                    <a:pt x="1" y="113"/>
                    <a:pt x="1" y="251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390" y="502"/>
                    <a:pt x="502" y="390"/>
                    <a:pt x="502" y="251"/>
                  </a:cubicBezTo>
                  <a:cubicBezTo>
                    <a:pt x="502" y="113"/>
                    <a:pt x="390" y="1"/>
                    <a:pt x="2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18"/>
            <p:cNvSpPr/>
            <p:nvPr/>
          </p:nvSpPr>
          <p:spPr>
            <a:xfrm>
              <a:off x="1615325" y="3725100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1" y="0"/>
                  </a:moveTo>
                  <a:cubicBezTo>
                    <a:pt x="113" y="0"/>
                    <a:pt x="1" y="113"/>
                    <a:pt x="1" y="251"/>
                  </a:cubicBezTo>
                  <a:cubicBezTo>
                    <a:pt x="1" y="390"/>
                    <a:pt x="113" y="501"/>
                    <a:pt x="251" y="501"/>
                  </a:cubicBezTo>
                  <a:cubicBezTo>
                    <a:pt x="389" y="501"/>
                    <a:pt x="501" y="390"/>
                    <a:pt x="501" y="251"/>
                  </a:cubicBezTo>
                  <a:cubicBezTo>
                    <a:pt x="501" y="113"/>
                    <a:pt x="389" y="0"/>
                    <a:pt x="2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18"/>
            <p:cNvSpPr/>
            <p:nvPr/>
          </p:nvSpPr>
          <p:spPr>
            <a:xfrm>
              <a:off x="1631925" y="3691925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0" y="1"/>
                  </a:moveTo>
                  <a:cubicBezTo>
                    <a:pt x="112" y="1"/>
                    <a:pt x="0" y="113"/>
                    <a:pt x="0" y="251"/>
                  </a:cubicBezTo>
                  <a:cubicBezTo>
                    <a:pt x="0" y="389"/>
                    <a:pt x="112" y="501"/>
                    <a:pt x="250" y="501"/>
                  </a:cubicBezTo>
                  <a:cubicBezTo>
                    <a:pt x="389" y="501"/>
                    <a:pt x="501" y="389"/>
                    <a:pt x="501" y="251"/>
                  </a:cubicBezTo>
                  <a:cubicBezTo>
                    <a:pt x="501" y="113"/>
                    <a:pt x="389" y="1"/>
                    <a:pt x="2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18"/>
            <p:cNvSpPr/>
            <p:nvPr/>
          </p:nvSpPr>
          <p:spPr>
            <a:xfrm>
              <a:off x="1600400" y="3692400"/>
              <a:ext cx="10900" cy="12075"/>
            </a:xfrm>
            <a:custGeom>
              <a:avLst/>
              <a:gdLst/>
              <a:ahLst/>
              <a:cxnLst/>
              <a:rect l="l" t="t" r="r" b="b"/>
              <a:pathLst>
                <a:path w="436" h="483" extrusionOk="0">
                  <a:moveTo>
                    <a:pt x="278" y="0"/>
                  </a:moveTo>
                  <a:cubicBezTo>
                    <a:pt x="181" y="129"/>
                    <a:pt x="89" y="262"/>
                    <a:pt x="1" y="398"/>
                  </a:cubicBezTo>
                  <a:cubicBezTo>
                    <a:pt x="46" y="449"/>
                    <a:pt x="111" y="482"/>
                    <a:pt x="185" y="482"/>
                  </a:cubicBezTo>
                  <a:cubicBezTo>
                    <a:pt x="323" y="482"/>
                    <a:pt x="436" y="370"/>
                    <a:pt x="436" y="232"/>
                  </a:cubicBezTo>
                  <a:cubicBezTo>
                    <a:pt x="436" y="127"/>
                    <a:pt x="370" y="38"/>
                    <a:pt x="2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18"/>
            <p:cNvSpPr/>
            <p:nvPr/>
          </p:nvSpPr>
          <p:spPr>
            <a:xfrm>
              <a:off x="1615325" y="3791450"/>
              <a:ext cx="12550" cy="12525"/>
            </a:xfrm>
            <a:custGeom>
              <a:avLst/>
              <a:gdLst/>
              <a:ahLst/>
              <a:cxnLst/>
              <a:rect l="l" t="t" r="r" b="b"/>
              <a:pathLst>
                <a:path w="502" h="501" extrusionOk="0">
                  <a:moveTo>
                    <a:pt x="251" y="0"/>
                  </a:moveTo>
                  <a:cubicBezTo>
                    <a:pt x="113" y="0"/>
                    <a:pt x="1" y="112"/>
                    <a:pt x="1" y="250"/>
                  </a:cubicBezTo>
                  <a:cubicBezTo>
                    <a:pt x="1" y="389"/>
                    <a:pt x="113" y="501"/>
                    <a:pt x="251" y="501"/>
                  </a:cubicBezTo>
                  <a:cubicBezTo>
                    <a:pt x="389" y="501"/>
                    <a:pt x="501" y="389"/>
                    <a:pt x="501" y="250"/>
                  </a:cubicBezTo>
                  <a:cubicBezTo>
                    <a:pt x="501" y="112"/>
                    <a:pt x="389" y="0"/>
                    <a:pt x="2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18"/>
            <p:cNvSpPr/>
            <p:nvPr/>
          </p:nvSpPr>
          <p:spPr>
            <a:xfrm>
              <a:off x="1582150" y="3791450"/>
              <a:ext cx="12550" cy="12525"/>
            </a:xfrm>
            <a:custGeom>
              <a:avLst/>
              <a:gdLst/>
              <a:ahLst/>
              <a:cxnLst/>
              <a:rect l="l" t="t" r="r" b="b"/>
              <a:pathLst>
                <a:path w="502" h="501" extrusionOk="0">
                  <a:moveTo>
                    <a:pt x="251" y="0"/>
                  </a:moveTo>
                  <a:cubicBezTo>
                    <a:pt x="113" y="0"/>
                    <a:pt x="1" y="112"/>
                    <a:pt x="1" y="250"/>
                  </a:cubicBezTo>
                  <a:cubicBezTo>
                    <a:pt x="1" y="389"/>
                    <a:pt x="113" y="501"/>
                    <a:pt x="251" y="501"/>
                  </a:cubicBezTo>
                  <a:cubicBezTo>
                    <a:pt x="389" y="501"/>
                    <a:pt x="502" y="389"/>
                    <a:pt x="502" y="250"/>
                  </a:cubicBezTo>
                  <a:cubicBezTo>
                    <a:pt x="502" y="112"/>
                    <a:pt x="389" y="0"/>
                    <a:pt x="2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18"/>
            <p:cNvSpPr/>
            <p:nvPr/>
          </p:nvSpPr>
          <p:spPr>
            <a:xfrm>
              <a:off x="1631925" y="3758275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0" y="0"/>
                  </a:moveTo>
                  <a:cubicBezTo>
                    <a:pt x="112" y="0"/>
                    <a:pt x="0" y="112"/>
                    <a:pt x="0" y="251"/>
                  </a:cubicBezTo>
                  <a:cubicBezTo>
                    <a:pt x="0" y="389"/>
                    <a:pt x="112" y="501"/>
                    <a:pt x="250" y="501"/>
                  </a:cubicBezTo>
                  <a:cubicBezTo>
                    <a:pt x="389" y="501"/>
                    <a:pt x="501" y="389"/>
                    <a:pt x="501" y="251"/>
                  </a:cubicBezTo>
                  <a:cubicBezTo>
                    <a:pt x="501" y="112"/>
                    <a:pt x="389" y="0"/>
                    <a:pt x="2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18"/>
            <p:cNvSpPr/>
            <p:nvPr/>
          </p:nvSpPr>
          <p:spPr>
            <a:xfrm>
              <a:off x="1598750" y="375827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1" y="0"/>
                  </a:moveTo>
                  <a:cubicBezTo>
                    <a:pt x="112" y="0"/>
                    <a:pt x="0" y="112"/>
                    <a:pt x="0" y="251"/>
                  </a:cubicBezTo>
                  <a:cubicBezTo>
                    <a:pt x="0" y="389"/>
                    <a:pt x="112" y="501"/>
                    <a:pt x="251" y="501"/>
                  </a:cubicBezTo>
                  <a:cubicBezTo>
                    <a:pt x="389" y="501"/>
                    <a:pt x="502" y="389"/>
                    <a:pt x="502" y="251"/>
                  </a:cubicBezTo>
                  <a:cubicBezTo>
                    <a:pt x="502" y="112"/>
                    <a:pt x="389" y="0"/>
                    <a:pt x="2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18"/>
            <p:cNvSpPr/>
            <p:nvPr/>
          </p:nvSpPr>
          <p:spPr>
            <a:xfrm>
              <a:off x="1582650" y="3725100"/>
              <a:ext cx="12050" cy="12550"/>
            </a:xfrm>
            <a:custGeom>
              <a:avLst/>
              <a:gdLst/>
              <a:ahLst/>
              <a:cxnLst/>
              <a:rect l="l" t="t" r="r" b="b"/>
              <a:pathLst>
                <a:path w="482" h="502" extrusionOk="0">
                  <a:moveTo>
                    <a:pt x="231" y="0"/>
                  </a:moveTo>
                  <a:cubicBezTo>
                    <a:pt x="212" y="0"/>
                    <a:pt x="195" y="7"/>
                    <a:pt x="176" y="11"/>
                  </a:cubicBezTo>
                  <a:cubicBezTo>
                    <a:pt x="117" y="123"/>
                    <a:pt x="58" y="236"/>
                    <a:pt x="1" y="348"/>
                  </a:cubicBezTo>
                  <a:cubicBezTo>
                    <a:pt x="38" y="438"/>
                    <a:pt x="127" y="501"/>
                    <a:pt x="231" y="501"/>
                  </a:cubicBezTo>
                  <a:cubicBezTo>
                    <a:pt x="369" y="501"/>
                    <a:pt x="482" y="390"/>
                    <a:pt x="482" y="251"/>
                  </a:cubicBezTo>
                  <a:cubicBezTo>
                    <a:pt x="482" y="113"/>
                    <a:pt x="369" y="0"/>
                    <a:pt x="23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18"/>
            <p:cNvSpPr/>
            <p:nvPr/>
          </p:nvSpPr>
          <p:spPr>
            <a:xfrm>
              <a:off x="1631925" y="3824600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0" y="1"/>
                  </a:moveTo>
                  <a:cubicBezTo>
                    <a:pt x="112" y="1"/>
                    <a:pt x="0" y="113"/>
                    <a:pt x="0" y="251"/>
                  </a:cubicBezTo>
                  <a:cubicBezTo>
                    <a:pt x="0" y="390"/>
                    <a:pt x="112" y="502"/>
                    <a:pt x="250" y="502"/>
                  </a:cubicBezTo>
                  <a:cubicBezTo>
                    <a:pt x="389" y="502"/>
                    <a:pt x="501" y="390"/>
                    <a:pt x="501" y="251"/>
                  </a:cubicBezTo>
                  <a:cubicBezTo>
                    <a:pt x="501" y="113"/>
                    <a:pt x="389" y="1"/>
                    <a:pt x="2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18"/>
            <p:cNvSpPr/>
            <p:nvPr/>
          </p:nvSpPr>
          <p:spPr>
            <a:xfrm>
              <a:off x="1598750" y="3824600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1" y="1"/>
                  </a:moveTo>
                  <a:cubicBezTo>
                    <a:pt x="112" y="1"/>
                    <a:pt x="0" y="113"/>
                    <a:pt x="0" y="251"/>
                  </a:cubicBezTo>
                  <a:cubicBezTo>
                    <a:pt x="0" y="390"/>
                    <a:pt x="112" y="502"/>
                    <a:pt x="251" y="502"/>
                  </a:cubicBezTo>
                  <a:cubicBezTo>
                    <a:pt x="389" y="502"/>
                    <a:pt x="502" y="390"/>
                    <a:pt x="502" y="251"/>
                  </a:cubicBezTo>
                  <a:cubicBezTo>
                    <a:pt x="502" y="113"/>
                    <a:pt x="389" y="1"/>
                    <a:pt x="2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5" name="Google Shape;665;p18"/>
          <p:cNvSpPr txBox="1">
            <a:spLocks noGrp="1"/>
          </p:cNvSpPr>
          <p:nvPr>
            <p:ph type="title"/>
          </p:nvPr>
        </p:nvSpPr>
        <p:spPr>
          <a:xfrm>
            <a:off x="2451450" y="1411475"/>
            <a:ext cx="42411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666" name="Google Shape;666;p18"/>
          <p:cNvSpPr txBox="1">
            <a:spLocks noGrp="1"/>
          </p:cNvSpPr>
          <p:nvPr>
            <p:ph type="subTitle" idx="1"/>
          </p:nvPr>
        </p:nvSpPr>
        <p:spPr>
          <a:xfrm>
            <a:off x="2451450" y="2239000"/>
            <a:ext cx="4241100" cy="97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2">
    <p:spTree>
      <p:nvGrpSpPr>
        <p:cNvPr id="1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8" name="Google Shape;758;p21"/>
          <p:cNvGrpSpPr/>
          <p:nvPr/>
        </p:nvGrpSpPr>
        <p:grpSpPr>
          <a:xfrm>
            <a:off x="-106" y="-105"/>
            <a:ext cx="9144085" cy="5144960"/>
            <a:chOff x="3670451" y="2932076"/>
            <a:chExt cx="1795528" cy="1010262"/>
          </a:xfrm>
        </p:grpSpPr>
        <p:sp>
          <p:nvSpPr>
            <p:cNvPr id="759" name="Google Shape;759;p21"/>
            <p:cNvSpPr/>
            <p:nvPr/>
          </p:nvSpPr>
          <p:spPr>
            <a:xfrm>
              <a:off x="4632142" y="3575062"/>
              <a:ext cx="833837" cy="367276"/>
            </a:xfrm>
            <a:custGeom>
              <a:avLst/>
              <a:gdLst/>
              <a:ahLst/>
              <a:cxnLst/>
              <a:rect l="l" t="t" r="r" b="b"/>
              <a:pathLst>
                <a:path w="26304" h="11586" extrusionOk="0">
                  <a:moveTo>
                    <a:pt x="23606" y="0"/>
                  </a:moveTo>
                  <a:cubicBezTo>
                    <a:pt x="22117" y="0"/>
                    <a:pt x="20889" y="836"/>
                    <a:pt x="19110" y="2744"/>
                  </a:cubicBezTo>
                  <a:cubicBezTo>
                    <a:pt x="16350" y="5707"/>
                    <a:pt x="15517" y="6680"/>
                    <a:pt x="13608" y="6680"/>
                  </a:cubicBezTo>
                  <a:cubicBezTo>
                    <a:pt x="13020" y="6680"/>
                    <a:pt x="12329" y="6588"/>
                    <a:pt x="11448" y="6432"/>
                  </a:cubicBezTo>
                  <a:cubicBezTo>
                    <a:pt x="10228" y="6218"/>
                    <a:pt x="9073" y="6105"/>
                    <a:pt x="7997" y="6105"/>
                  </a:cubicBezTo>
                  <a:cubicBezTo>
                    <a:pt x="3919" y="6105"/>
                    <a:pt x="984" y="7727"/>
                    <a:pt x="1" y="11586"/>
                  </a:cubicBezTo>
                  <a:lnTo>
                    <a:pt x="26303" y="11586"/>
                  </a:lnTo>
                  <a:lnTo>
                    <a:pt x="26303" y="664"/>
                  </a:lnTo>
                  <a:cubicBezTo>
                    <a:pt x="25252" y="233"/>
                    <a:pt x="24392" y="0"/>
                    <a:pt x="236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21"/>
            <p:cNvSpPr/>
            <p:nvPr/>
          </p:nvSpPr>
          <p:spPr>
            <a:xfrm>
              <a:off x="3670451" y="2932076"/>
              <a:ext cx="335849" cy="259286"/>
            </a:xfrm>
            <a:custGeom>
              <a:avLst/>
              <a:gdLst/>
              <a:ahLst/>
              <a:cxnLst/>
              <a:rect l="l" t="t" r="r" b="b"/>
              <a:pathLst>
                <a:path w="25780" h="19903" extrusionOk="0">
                  <a:moveTo>
                    <a:pt x="75" y="0"/>
                  </a:moveTo>
                  <a:cubicBezTo>
                    <a:pt x="50" y="19"/>
                    <a:pt x="26" y="38"/>
                    <a:pt x="0" y="59"/>
                  </a:cubicBezTo>
                  <a:lnTo>
                    <a:pt x="0" y="19902"/>
                  </a:lnTo>
                  <a:cubicBezTo>
                    <a:pt x="1717" y="19279"/>
                    <a:pt x="2837" y="17498"/>
                    <a:pt x="1984" y="15090"/>
                  </a:cubicBezTo>
                  <a:cubicBezTo>
                    <a:pt x="1188" y="12627"/>
                    <a:pt x="2060" y="10551"/>
                    <a:pt x="3785" y="9572"/>
                  </a:cubicBezTo>
                  <a:cubicBezTo>
                    <a:pt x="4398" y="9212"/>
                    <a:pt x="4950" y="9073"/>
                    <a:pt x="5473" y="9073"/>
                  </a:cubicBezTo>
                  <a:cubicBezTo>
                    <a:pt x="6779" y="9073"/>
                    <a:pt x="7902" y="9941"/>
                    <a:pt x="9330" y="10383"/>
                  </a:cubicBezTo>
                  <a:cubicBezTo>
                    <a:pt x="10049" y="10593"/>
                    <a:pt x="10632" y="10712"/>
                    <a:pt x="11139" y="10712"/>
                  </a:cubicBezTo>
                  <a:cubicBezTo>
                    <a:pt x="12290" y="10712"/>
                    <a:pt x="13053" y="10099"/>
                    <a:pt x="14144" y="8551"/>
                  </a:cubicBezTo>
                  <a:cubicBezTo>
                    <a:pt x="15925" y="6023"/>
                    <a:pt x="16217" y="5524"/>
                    <a:pt x="18086" y="5524"/>
                  </a:cubicBezTo>
                  <a:cubicBezTo>
                    <a:pt x="18272" y="5524"/>
                    <a:pt x="18474" y="5529"/>
                    <a:pt x="18694" y="5538"/>
                  </a:cubicBezTo>
                  <a:cubicBezTo>
                    <a:pt x="18894" y="5545"/>
                    <a:pt x="19091" y="5549"/>
                    <a:pt x="19284" y="5549"/>
                  </a:cubicBezTo>
                  <a:cubicBezTo>
                    <a:pt x="23221" y="5549"/>
                    <a:pt x="25779" y="3962"/>
                    <a:pt x="2555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61" name="Google Shape;761;p21"/>
            <p:cNvGrpSpPr/>
            <p:nvPr/>
          </p:nvGrpSpPr>
          <p:grpSpPr>
            <a:xfrm>
              <a:off x="5181475" y="2999525"/>
              <a:ext cx="228175" cy="211575"/>
              <a:chOff x="5181475" y="2999525"/>
              <a:chExt cx="228175" cy="211575"/>
            </a:xfrm>
          </p:grpSpPr>
          <p:sp>
            <p:nvSpPr>
              <p:cNvPr id="762" name="Google Shape;762;p21"/>
              <p:cNvSpPr/>
              <p:nvPr/>
            </p:nvSpPr>
            <p:spPr>
              <a:xfrm>
                <a:off x="5380500" y="3065850"/>
                <a:ext cx="12550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02" h="502" extrusionOk="0">
                    <a:moveTo>
                      <a:pt x="251" y="1"/>
                    </a:moveTo>
                    <a:cubicBezTo>
                      <a:pt x="112" y="1"/>
                      <a:pt x="1" y="113"/>
                      <a:pt x="1" y="251"/>
                    </a:cubicBezTo>
                    <a:cubicBezTo>
                      <a:pt x="1" y="390"/>
                      <a:pt x="112" y="502"/>
                      <a:pt x="251" y="502"/>
                    </a:cubicBezTo>
                    <a:cubicBezTo>
                      <a:pt x="389" y="502"/>
                      <a:pt x="502" y="390"/>
                      <a:pt x="502" y="251"/>
                    </a:cubicBezTo>
                    <a:cubicBezTo>
                      <a:pt x="502" y="113"/>
                      <a:pt x="389" y="1"/>
                      <a:pt x="25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" name="Google Shape;763;p21"/>
              <p:cNvSpPr/>
              <p:nvPr/>
            </p:nvSpPr>
            <p:spPr>
              <a:xfrm>
                <a:off x="5363900" y="3032700"/>
                <a:ext cx="12575" cy="12525"/>
              </a:xfrm>
              <a:custGeom>
                <a:avLst/>
                <a:gdLst/>
                <a:ahLst/>
                <a:cxnLst/>
                <a:rect l="l" t="t" r="r" b="b"/>
                <a:pathLst>
                  <a:path w="503" h="501" extrusionOk="0">
                    <a:moveTo>
                      <a:pt x="252" y="0"/>
                    </a:moveTo>
                    <a:cubicBezTo>
                      <a:pt x="114" y="0"/>
                      <a:pt x="1" y="112"/>
                      <a:pt x="1" y="251"/>
                    </a:cubicBezTo>
                    <a:cubicBezTo>
                      <a:pt x="1" y="389"/>
                      <a:pt x="114" y="501"/>
                      <a:pt x="252" y="501"/>
                    </a:cubicBezTo>
                    <a:cubicBezTo>
                      <a:pt x="389" y="501"/>
                      <a:pt x="502" y="389"/>
                      <a:pt x="502" y="251"/>
                    </a:cubicBezTo>
                    <a:cubicBezTo>
                      <a:pt x="502" y="112"/>
                      <a:pt x="389" y="0"/>
                      <a:pt x="25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4" name="Google Shape;764;p21"/>
              <p:cNvSpPr/>
              <p:nvPr/>
            </p:nvSpPr>
            <p:spPr>
              <a:xfrm>
                <a:off x="5380500" y="3132200"/>
                <a:ext cx="12550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02" h="502" extrusionOk="0">
                    <a:moveTo>
                      <a:pt x="251" y="1"/>
                    </a:moveTo>
                    <a:cubicBezTo>
                      <a:pt x="112" y="1"/>
                      <a:pt x="1" y="113"/>
                      <a:pt x="1" y="251"/>
                    </a:cubicBezTo>
                    <a:cubicBezTo>
                      <a:pt x="1" y="389"/>
                      <a:pt x="112" y="501"/>
                      <a:pt x="251" y="501"/>
                    </a:cubicBezTo>
                    <a:cubicBezTo>
                      <a:pt x="389" y="501"/>
                      <a:pt x="502" y="389"/>
                      <a:pt x="502" y="251"/>
                    </a:cubicBezTo>
                    <a:cubicBezTo>
                      <a:pt x="502" y="113"/>
                      <a:pt x="389" y="1"/>
                      <a:pt x="25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" name="Google Shape;765;p21"/>
              <p:cNvSpPr/>
              <p:nvPr/>
            </p:nvSpPr>
            <p:spPr>
              <a:xfrm>
                <a:off x="5397100" y="3099025"/>
                <a:ext cx="12550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02" h="502" extrusionOk="0">
                    <a:moveTo>
                      <a:pt x="251" y="1"/>
                    </a:moveTo>
                    <a:cubicBezTo>
                      <a:pt x="112" y="1"/>
                      <a:pt x="0" y="112"/>
                      <a:pt x="0" y="251"/>
                    </a:cubicBezTo>
                    <a:cubicBezTo>
                      <a:pt x="0" y="389"/>
                      <a:pt x="112" y="502"/>
                      <a:pt x="251" y="502"/>
                    </a:cubicBezTo>
                    <a:cubicBezTo>
                      <a:pt x="389" y="502"/>
                      <a:pt x="501" y="389"/>
                      <a:pt x="501" y="251"/>
                    </a:cubicBezTo>
                    <a:cubicBezTo>
                      <a:pt x="501" y="112"/>
                      <a:pt x="389" y="1"/>
                      <a:pt x="25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" name="Google Shape;766;p21"/>
              <p:cNvSpPr/>
              <p:nvPr/>
            </p:nvSpPr>
            <p:spPr>
              <a:xfrm>
                <a:off x="5314175" y="2999625"/>
                <a:ext cx="12525" cy="12450"/>
              </a:xfrm>
              <a:custGeom>
                <a:avLst/>
                <a:gdLst/>
                <a:ahLst/>
                <a:cxnLst/>
                <a:rect l="l" t="t" r="r" b="b"/>
                <a:pathLst>
                  <a:path w="501" h="498" extrusionOk="0">
                    <a:moveTo>
                      <a:pt x="229" y="0"/>
                    </a:moveTo>
                    <a:cubicBezTo>
                      <a:pt x="101" y="12"/>
                      <a:pt x="0" y="116"/>
                      <a:pt x="0" y="247"/>
                    </a:cubicBezTo>
                    <a:cubicBezTo>
                      <a:pt x="0" y="385"/>
                      <a:pt x="112" y="497"/>
                      <a:pt x="251" y="497"/>
                    </a:cubicBezTo>
                    <a:cubicBezTo>
                      <a:pt x="389" y="497"/>
                      <a:pt x="500" y="385"/>
                      <a:pt x="500" y="247"/>
                    </a:cubicBezTo>
                    <a:cubicBezTo>
                      <a:pt x="500" y="180"/>
                      <a:pt x="474" y="120"/>
                      <a:pt x="431" y="76"/>
                    </a:cubicBezTo>
                    <a:cubicBezTo>
                      <a:pt x="364" y="49"/>
                      <a:pt x="297" y="24"/>
                      <a:pt x="22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" name="Google Shape;767;p21"/>
              <p:cNvSpPr/>
              <p:nvPr/>
            </p:nvSpPr>
            <p:spPr>
              <a:xfrm>
                <a:off x="5314175" y="3065850"/>
                <a:ext cx="12525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01" h="502" extrusionOk="0">
                    <a:moveTo>
                      <a:pt x="251" y="1"/>
                    </a:moveTo>
                    <a:cubicBezTo>
                      <a:pt x="112" y="1"/>
                      <a:pt x="0" y="113"/>
                      <a:pt x="0" y="251"/>
                    </a:cubicBezTo>
                    <a:cubicBezTo>
                      <a:pt x="0" y="390"/>
                      <a:pt x="112" y="502"/>
                      <a:pt x="251" y="502"/>
                    </a:cubicBezTo>
                    <a:cubicBezTo>
                      <a:pt x="389" y="502"/>
                      <a:pt x="500" y="390"/>
                      <a:pt x="500" y="251"/>
                    </a:cubicBezTo>
                    <a:cubicBezTo>
                      <a:pt x="500" y="113"/>
                      <a:pt x="389" y="1"/>
                      <a:pt x="25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" name="Google Shape;768;p21"/>
              <p:cNvSpPr/>
              <p:nvPr/>
            </p:nvSpPr>
            <p:spPr>
              <a:xfrm>
                <a:off x="5330750" y="3032700"/>
                <a:ext cx="12525" cy="12525"/>
              </a:xfrm>
              <a:custGeom>
                <a:avLst/>
                <a:gdLst/>
                <a:ahLst/>
                <a:cxnLst/>
                <a:rect l="l" t="t" r="r" b="b"/>
                <a:pathLst>
                  <a:path w="501" h="501" extrusionOk="0">
                    <a:moveTo>
                      <a:pt x="250" y="0"/>
                    </a:moveTo>
                    <a:cubicBezTo>
                      <a:pt x="112" y="0"/>
                      <a:pt x="1" y="112"/>
                      <a:pt x="1" y="251"/>
                    </a:cubicBezTo>
                    <a:cubicBezTo>
                      <a:pt x="1" y="389"/>
                      <a:pt x="112" y="501"/>
                      <a:pt x="250" y="501"/>
                    </a:cubicBezTo>
                    <a:cubicBezTo>
                      <a:pt x="389" y="501"/>
                      <a:pt x="501" y="389"/>
                      <a:pt x="501" y="251"/>
                    </a:cubicBezTo>
                    <a:cubicBezTo>
                      <a:pt x="501" y="112"/>
                      <a:pt x="389" y="0"/>
                      <a:pt x="25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9" name="Google Shape;769;p21"/>
              <p:cNvSpPr/>
              <p:nvPr/>
            </p:nvSpPr>
            <p:spPr>
              <a:xfrm>
                <a:off x="5297575" y="3032700"/>
                <a:ext cx="12550" cy="12525"/>
              </a:xfrm>
              <a:custGeom>
                <a:avLst/>
                <a:gdLst/>
                <a:ahLst/>
                <a:cxnLst/>
                <a:rect l="l" t="t" r="r" b="b"/>
                <a:pathLst>
                  <a:path w="502" h="501" extrusionOk="0">
                    <a:moveTo>
                      <a:pt x="251" y="0"/>
                    </a:moveTo>
                    <a:cubicBezTo>
                      <a:pt x="112" y="0"/>
                      <a:pt x="0" y="112"/>
                      <a:pt x="0" y="251"/>
                    </a:cubicBezTo>
                    <a:cubicBezTo>
                      <a:pt x="0" y="389"/>
                      <a:pt x="112" y="501"/>
                      <a:pt x="251" y="501"/>
                    </a:cubicBezTo>
                    <a:cubicBezTo>
                      <a:pt x="389" y="501"/>
                      <a:pt x="502" y="389"/>
                      <a:pt x="502" y="251"/>
                    </a:cubicBezTo>
                    <a:cubicBezTo>
                      <a:pt x="502" y="112"/>
                      <a:pt x="389" y="0"/>
                      <a:pt x="25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" name="Google Shape;770;p21"/>
              <p:cNvSpPr/>
              <p:nvPr/>
            </p:nvSpPr>
            <p:spPr>
              <a:xfrm>
                <a:off x="5347325" y="3132200"/>
                <a:ext cx="12550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02" h="502" extrusionOk="0">
                    <a:moveTo>
                      <a:pt x="251" y="1"/>
                    </a:moveTo>
                    <a:cubicBezTo>
                      <a:pt x="113" y="1"/>
                      <a:pt x="0" y="113"/>
                      <a:pt x="0" y="251"/>
                    </a:cubicBezTo>
                    <a:cubicBezTo>
                      <a:pt x="0" y="389"/>
                      <a:pt x="113" y="501"/>
                      <a:pt x="251" y="501"/>
                    </a:cubicBezTo>
                    <a:cubicBezTo>
                      <a:pt x="390" y="501"/>
                      <a:pt x="502" y="389"/>
                      <a:pt x="502" y="251"/>
                    </a:cubicBezTo>
                    <a:cubicBezTo>
                      <a:pt x="502" y="113"/>
                      <a:pt x="390" y="1"/>
                      <a:pt x="25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" name="Google Shape;771;p21"/>
              <p:cNvSpPr/>
              <p:nvPr/>
            </p:nvSpPr>
            <p:spPr>
              <a:xfrm>
                <a:off x="5314175" y="3132200"/>
                <a:ext cx="12525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01" h="502" extrusionOk="0">
                    <a:moveTo>
                      <a:pt x="251" y="1"/>
                    </a:moveTo>
                    <a:cubicBezTo>
                      <a:pt x="112" y="1"/>
                      <a:pt x="0" y="113"/>
                      <a:pt x="0" y="251"/>
                    </a:cubicBezTo>
                    <a:cubicBezTo>
                      <a:pt x="0" y="389"/>
                      <a:pt x="112" y="501"/>
                      <a:pt x="251" y="501"/>
                    </a:cubicBezTo>
                    <a:cubicBezTo>
                      <a:pt x="389" y="501"/>
                      <a:pt x="500" y="389"/>
                      <a:pt x="500" y="251"/>
                    </a:cubicBezTo>
                    <a:cubicBezTo>
                      <a:pt x="500" y="113"/>
                      <a:pt x="389" y="1"/>
                      <a:pt x="25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" name="Google Shape;772;p21"/>
              <p:cNvSpPr/>
              <p:nvPr/>
            </p:nvSpPr>
            <p:spPr>
              <a:xfrm>
                <a:off x="5363900" y="3099025"/>
                <a:ext cx="12575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03" h="502" extrusionOk="0">
                    <a:moveTo>
                      <a:pt x="252" y="1"/>
                    </a:moveTo>
                    <a:cubicBezTo>
                      <a:pt x="114" y="1"/>
                      <a:pt x="1" y="112"/>
                      <a:pt x="1" y="251"/>
                    </a:cubicBezTo>
                    <a:cubicBezTo>
                      <a:pt x="1" y="389"/>
                      <a:pt x="114" y="502"/>
                      <a:pt x="252" y="502"/>
                    </a:cubicBezTo>
                    <a:cubicBezTo>
                      <a:pt x="389" y="502"/>
                      <a:pt x="502" y="389"/>
                      <a:pt x="502" y="251"/>
                    </a:cubicBezTo>
                    <a:cubicBezTo>
                      <a:pt x="502" y="112"/>
                      <a:pt x="389" y="1"/>
                      <a:pt x="25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" name="Google Shape;773;p21"/>
              <p:cNvSpPr/>
              <p:nvPr/>
            </p:nvSpPr>
            <p:spPr>
              <a:xfrm>
                <a:off x="5330750" y="3099025"/>
                <a:ext cx="12525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01" h="502" extrusionOk="0">
                    <a:moveTo>
                      <a:pt x="250" y="1"/>
                    </a:moveTo>
                    <a:cubicBezTo>
                      <a:pt x="112" y="1"/>
                      <a:pt x="1" y="112"/>
                      <a:pt x="1" y="251"/>
                    </a:cubicBezTo>
                    <a:cubicBezTo>
                      <a:pt x="1" y="389"/>
                      <a:pt x="112" y="502"/>
                      <a:pt x="250" y="502"/>
                    </a:cubicBezTo>
                    <a:cubicBezTo>
                      <a:pt x="389" y="502"/>
                      <a:pt x="501" y="389"/>
                      <a:pt x="501" y="251"/>
                    </a:cubicBezTo>
                    <a:cubicBezTo>
                      <a:pt x="501" y="112"/>
                      <a:pt x="389" y="1"/>
                      <a:pt x="25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" name="Google Shape;774;p21"/>
              <p:cNvSpPr/>
              <p:nvPr/>
            </p:nvSpPr>
            <p:spPr>
              <a:xfrm>
                <a:off x="5347325" y="3065850"/>
                <a:ext cx="12550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02" h="502" extrusionOk="0">
                    <a:moveTo>
                      <a:pt x="251" y="1"/>
                    </a:moveTo>
                    <a:cubicBezTo>
                      <a:pt x="113" y="1"/>
                      <a:pt x="0" y="113"/>
                      <a:pt x="0" y="251"/>
                    </a:cubicBezTo>
                    <a:cubicBezTo>
                      <a:pt x="0" y="390"/>
                      <a:pt x="113" y="502"/>
                      <a:pt x="251" y="502"/>
                    </a:cubicBezTo>
                    <a:cubicBezTo>
                      <a:pt x="390" y="502"/>
                      <a:pt x="502" y="390"/>
                      <a:pt x="502" y="251"/>
                    </a:cubicBezTo>
                    <a:cubicBezTo>
                      <a:pt x="502" y="113"/>
                      <a:pt x="390" y="1"/>
                      <a:pt x="25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5" name="Google Shape;775;p21"/>
              <p:cNvSpPr/>
              <p:nvPr/>
            </p:nvSpPr>
            <p:spPr>
              <a:xfrm>
                <a:off x="5347325" y="3198550"/>
                <a:ext cx="12550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02" h="502" extrusionOk="0">
                    <a:moveTo>
                      <a:pt x="251" y="0"/>
                    </a:moveTo>
                    <a:cubicBezTo>
                      <a:pt x="113" y="0"/>
                      <a:pt x="0" y="112"/>
                      <a:pt x="0" y="251"/>
                    </a:cubicBezTo>
                    <a:cubicBezTo>
                      <a:pt x="0" y="389"/>
                      <a:pt x="113" y="501"/>
                      <a:pt x="251" y="501"/>
                    </a:cubicBezTo>
                    <a:cubicBezTo>
                      <a:pt x="390" y="501"/>
                      <a:pt x="502" y="389"/>
                      <a:pt x="502" y="251"/>
                    </a:cubicBezTo>
                    <a:cubicBezTo>
                      <a:pt x="502" y="112"/>
                      <a:pt x="390" y="0"/>
                      <a:pt x="25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6" name="Google Shape;776;p21"/>
              <p:cNvSpPr/>
              <p:nvPr/>
            </p:nvSpPr>
            <p:spPr>
              <a:xfrm>
                <a:off x="5314175" y="3198550"/>
                <a:ext cx="12525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01" h="502" extrusionOk="0">
                    <a:moveTo>
                      <a:pt x="251" y="0"/>
                    </a:moveTo>
                    <a:cubicBezTo>
                      <a:pt x="112" y="0"/>
                      <a:pt x="0" y="112"/>
                      <a:pt x="0" y="251"/>
                    </a:cubicBezTo>
                    <a:cubicBezTo>
                      <a:pt x="0" y="389"/>
                      <a:pt x="112" y="501"/>
                      <a:pt x="251" y="501"/>
                    </a:cubicBezTo>
                    <a:cubicBezTo>
                      <a:pt x="389" y="501"/>
                      <a:pt x="500" y="389"/>
                      <a:pt x="500" y="251"/>
                    </a:cubicBezTo>
                    <a:cubicBezTo>
                      <a:pt x="500" y="112"/>
                      <a:pt x="389" y="0"/>
                      <a:pt x="25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7" name="Google Shape;777;p21"/>
              <p:cNvSpPr/>
              <p:nvPr/>
            </p:nvSpPr>
            <p:spPr>
              <a:xfrm>
                <a:off x="5363900" y="3165375"/>
                <a:ext cx="12575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03" h="502" extrusionOk="0">
                    <a:moveTo>
                      <a:pt x="252" y="0"/>
                    </a:moveTo>
                    <a:cubicBezTo>
                      <a:pt x="114" y="0"/>
                      <a:pt x="1" y="113"/>
                      <a:pt x="1" y="251"/>
                    </a:cubicBezTo>
                    <a:cubicBezTo>
                      <a:pt x="1" y="390"/>
                      <a:pt x="114" y="501"/>
                      <a:pt x="252" y="501"/>
                    </a:cubicBezTo>
                    <a:cubicBezTo>
                      <a:pt x="389" y="501"/>
                      <a:pt x="502" y="390"/>
                      <a:pt x="502" y="251"/>
                    </a:cubicBezTo>
                    <a:cubicBezTo>
                      <a:pt x="502" y="113"/>
                      <a:pt x="389" y="0"/>
                      <a:pt x="25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8" name="Google Shape;778;p21"/>
              <p:cNvSpPr/>
              <p:nvPr/>
            </p:nvSpPr>
            <p:spPr>
              <a:xfrm>
                <a:off x="5330750" y="3165375"/>
                <a:ext cx="12525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01" h="502" extrusionOk="0">
                    <a:moveTo>
                      <a:pt x="250" y="0"/>
                    </a:moveTo>
                    <a:cubicBezTo>
                      <a:pt x="112" y="0"/>
                      <a:pt x="1" y="113"/>
                      <a:pt x="1" y="251"/>
                    </a:cubicBezTo>
                    <a:cubicBezTo>
                      <a:pt x="1" y="390"/>
                      <a:pt x="112" y="501"/>
                      <a:pt x="250" y="501"/>
                    </a:cubicBezTo>
                    <a:cubicBezTo>
                      <a:pt x="389" y="501"/>
                      <a:pt x="501" y="390"/>
                      <a:pt x="501" y="251"/>
                    </a:cubicBezTo>
                    <a:cubicBezTo>
                      <a:pt x="501" y="113"/>
                      <a:pt x="389" y="0"/>
                      <a:pt x="25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9" name="Google Shape;779;p21"/>
              <p:cNvSpPr/>
              <p:nvPr/>
            </p:nvSpPr>
            <p:spPr>
              <a:xfrm>
                <a:off x="5280975" y="2999525"/>
                <a:ext cx="12575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03" h="502" extrusionOk="0">
                    <a:moveTo>
                      <a:pt x="251" y="0"/>
                    </a:moveTo>
                    <a:cubicBezTo>
                      <a:pt x="113" y="0"/>
                      <a:pt x="1" y="112"/>
                      <a:pt x="1" y="251"/>
                    </a:cubicBezTo>
                    <a:cubicBezTo>
                      <a:pt x="1" y="389"/>
                      <a:pt x="113" y="501"/>
                      <a:pt x="251" y="501"/>
                    </a:cubicBezTo>
                    <a:cubicBezTo>
                      <a:pt x="389" y="501"/>
                      <a:pt x="502" y="389"/>
                      <a:pt x="502" y="251"/>
                    </a:cubicBezTo>
                    <a:cubicBezTo>
                      <a:pt x="502" y="112"/>
                      <a:pt x="389" y="0"/>
                      <a:pt x="25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0" name="Google Shape;780;p21"/>
              <p:cNvSpPr/>
              <p:nvPr/>
            </p:nvSpPr>
            <p:spPr>
              <a:xfrm>
                <a:off x="5247800" y="2999525"/>
                <a:ext cx="12550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02" h="502" extrusionOk="0">
                    <a:moveTo>
                      <a:pt x="251" y="0"/>
                    </a:moveTo>
                    <a:cubicBezTo>
                      <a:pt x="113" y="0"/>
                      <a:pt x="1" y="112"/>
                      <a:pt x="1" y="251"/>
                    </a:cubicBezTo>
                    <a:cubicBezTo>
                      <a:pt x="1" y="389"/>
                      <a:pt x="113" y="501"/>
                      <a:pt x="251" y="501"/>
                    </a:cubicBezTo>
                    <a:cubicBezTo>
                      <a:pt x="390" y="501"/>
                      <a:pt x="502" y="389"/>
                      <a:pt x="502" y="251"/>
                    </a:cubicBezTo>
                    <a:cubicBezTo>
                      <a:pt x="502" y="112"/>
                      <a:pt x="390" y="0"/>
                      <a:pt x="25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1" name="Google Shape;781;p21"/>
              <p:cNvSpPr/>
              <p:nvPr/>
            </p:nvSpPr>
            <p:spPr>
              <a:xfrm>
                <a:off x="5280975" y="3065850"/>
                <a:ext cx="12575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03" h="502" extrusionOk="0">
                    <a:moveTo>
                      <a:pt x="251" y="1"/>
                    </a:moveTo>
                    <a:cubicBezTo>
                      <a:pt x="113" y="1"/>
                      <a:pt x="1" y="113"/>
                      <a:pt x="1" y="251"/>
                    </a:cubicBezTo>
                    <a:cubicBezTo>
                      <a:pt x="1" y="390"/>
                      <a:pt x="113" y="502"/>
                      <a:pt x="251" y="502"/>
                    </a:cubicBezTo>
                    <a:cubicBezTo>
                      <a:pt x="389" y="502"/>
                      <a:pt x="502" y="390"/>
                      <a:pt x="502" y="251"/>
                    </a:cubicBezTo>
                    <a:cubicBezTo>
                      <a:pt x="502" y="113"/>
                      <a:pt x="389" y="1"/>
                      <a:pt x="25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" name="Google Shape;782;p21"/>
              <p:cNvSpPr/>
              <p:nvPr/>
            </p:nvSpPr>
            <p:spPr>
              <a:xfrm>
                <a:off x="5247800" y="3065850"/>
                <a:ext cx="12550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02" h="502" extrusionOk="0">
                    <a:moveTo>
                      <a:pt x="251" y="1"/>
                    </a:moveTo>
                    <a:cubicBezTo>
                      <a:pt x="113" y="1"/>
                      <a:pt x="1" y="113"/>
                      <a:pt x="1" y="251"/>
                    </a:cubicBezTo>
                    <a:cubicBezTo>
                      <a:pt x="1" y="390"/>
                      <a:pt x="113" y="502"/>
                      <a:pt x="251" y="502"/>
                    </a:cubicBezTo>
                    <a:cubicBezTo>
                      <a:pt x="390" y="502"/>
                      <a:pt x="502" y="390"/>
                      <a:pt x="502" y="251"/>
                    </a:cubicBezTo>
                    <a:cubicBezTo>
                      <a:pt x="502" y="113"/>
                      <a:pt x="390" y="1"/>
                      <a:pt x="25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" name="Google Shape;783;p21"/>
              <p:cNvSpPr/>
              <p:nvPr/>
            </p:nvSpPr>
            <p:spPr>
              <a:xfrm>
                <a:off x="5264400" y="3032700"/>
                <a:ext cx="12550" cy="12525"/>
              </a:xfrm>
              <a:custGeom>
                <a:avLst/>
                <a:gdLst/>
                <a:ahLst/>
                <a:cxnLst/>
                <a:rect l="l" t="t" r="r" b="b"/>
                <a:pathLst>
                  <a:path w="502" h="501" extrusionOk="0">
                    <a:moveTo>
                      <a:pt x="251" y="0"/>
                    </a:moveTo>
                    <a:cubicBezTo>
                      <a:pt x="113" y="0"/>
                      <a:pt x="0" y="112"/>
                      <a:pt x="0" y="251"/>
                    </a:cubicBezTo>
                    <a:cubicBezTo>
                      <a:pt x="0" y="389"/>
                      <a:pt x="113" y="501"/>
                      <a:pt x="251" y="501"/>
                    </a:cubicBezTo>
                    <a:cubicBezTo>
                      <a:pt x="390" y="501"/>
                      <a:pt x="501" y="389"/>
                      <a:pt x="501" y="251"/>
                    </a:cubicBezTo>
                    <a:cubicBezTo>
                      <a:pt x="501" y="112"/>
                      <a:pt x="390" y="0"/>
                      <a:pt x="25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" name="Google Shape;784;p21"/>
              <p:cNvSpPr/>
              <p:nvPr/>
            </p:nvSpPr>
            <p:spPr>
              <a:xfrm>
                <a:off x="5280975" y="3132200"/>
                <a:ext cx="12575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03" h="502" extrusionOk="0">
                    <a:moveTo>
                      <a:pt x="251" y="1"/>
                    </a:moveTo>
                    <a:cubicBezTo>
                      <a:pt x="113" y="1"/>
                      <a:pt x="1" y="113"/>
                      <a:pt x="1" y="251"/>
                    </a:cubicBezTo>
                    <a:cubicBezTo>
                      <a:pt x="1" y="389"/>
                      <a:pt x="113" y="501"/>
                      <a:pt x="251" y="501"/>
                    </a:cubicBezTo>
                    <a:cubicBezTo>
                      <a:pt x="389" y="501"/>
                      <a:pt x="502" y="389"/>
                      <a:pt x="502" y="251"/>
                    </a:cubicBezTo>
                    <a:cubicBezTo>
                      <a:pt x="502" y="113"/>
                      <a:pt x="389" y="1"/>
                      <a:pt x="25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" name="Google Shape;785;p21"/>
              <p:cNvSpPr/>
              <p:nvPr/>
            </p:nvSpPr>
            <p:spPr>
              <a:xfrm>
                <a:off x="5247800" y="3132200"/>
                <a:ext cx="12550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02" h="502" extrusionOk="0">
                    <a:moveTo>
                      <a:pt x="251" y="1"/>
                    </a:moveTo>
                    <a:cubicBezTo>
                      <a:pt x="113" y="1"/>
                      <a:pt x="1" y="113"/>
                      <a:pt x="1" y="251"/>
                    </a:cubicBezTo>
                    <a:cubicBezTo>
                      <a:pt x="1" y="389"/>
                      <a:pt x="113" y="501"/>
                      <a:pt x="251" y="501"/>
                    </a:cubicBezTo>
                    <a:cubicBezTo>
                      <a:pt x="390" y="501"/>
                      <a:pt x="502" y="389"/>
                      <a:pt x="502" y="251"/>
                    </a:cubicBezTo>
                    <a:cubicBezTo>
                      <a:pt x="502" y="113"/>
                      <a:pt x="390" y="1"/>
                      <a:pt x="25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6" name="Google Shape;786;p21"/>
              <p:cNvSpPr/>
              <p:nvPr/>
            </p:nvSpPr>
            <p:spPr>
              <a:xfrm>
                <a:off x="5297575" y="3099025"/>
                <a:ext cx="12550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02" h="502" extrusionOk="0">
                    <a:moveTo>
                      <a:pt x="251" y="1"/>
                    </a:moveTo>
                    <a:cubicBezTo>
                      <a:pt x="112" y="1"/>
                      <a:pt x="0" y="112"/>
                      <a:pt x="0" y="251"/>
                    </a:cubicBezTo>
                    <a:cubicBezTo>
                      <a:pt x="0" y="389"/>
                      <a:pt x="112" y="502"/>
                      <a:pt x="251" y="502"/>
                    </a:cubicBezTo>
                    <a:cubicBezTo>
                      <a:pt x="389" y="502"/>
                      <a:pt x="502" y="389"/>
                      <a:pt x="502" y="251"/>
                    </a:cubicBezTo>
                    <a:cubicBezTo>
                      <a:pt x="502" y="112"/>
                      <a:pt x="389" y="1"/>
                      <a:pt x="25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7" name="Google Shape;787;p21"/>
              <p:cNvSpPr/>
              <p:nvPr/>
            </p:nvSpPr>
            <p:spPr>
              <a:xfrm>
                <a:off x="5264400" y="3099025"/>
                <a:ext cx="12550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02" h="502" extrusionOk="0">
                    <a:moveTo>
                      <a:pt x="251" y="1"/>
                    </a:moveTo>
                    <a:cubicBezTo>
                      <a:pt x="113" y="1"/>
                      <a:pt x="0" y="112"/>
                      <a:pt x="0" y="251"/>
                    </a:cubicBezTo>
                    <a:cubicBezTo>
                      <a:pt x="0" y="389"/>
                      <a:pt x="113" y="502"/>
                      <a:pt x="251" y="502"/>
                    </a:cubicBezTo>
                    <a:cubicBezTo>
                      <a:pt x="390" y="502"/>
                      <a:pt x="501" y="389"/>
                      <a:pt x="501" y="251"/>
                    </a:cubicBezTo>
                    <a:cubicBezTo>
                      <a:pt x="501" y="112"/>
                      <a:pt x="390" y="1"/>
                      <a:pt x="25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8" name="Google Shape;788;p21"/>
              <p:cNvSpPr/>
              <p:nvPr/>
            </p:nvSpPr>
            <p:spPr>
              <a:xfrm>
                <a:off x="5280975" y="3198550"/>
                <a:ext cx="12575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03" h="502" extrusionOk="0">
                    <a:moveTo>
                      <a:pt x="251" y="0"/>
                    </a:moveTo>
                    <a:cubicBezTo>
                      <a:pt x="113" y="0"/>
                      <a:pt x="1" y="112"/>
                      <a:pt x="1" y="251"/>
                    </a:cubicBezTo>
                    <a:cubicBezTo>
                      <a:pt x="1" y="389"/>
                      <a:pt x="113" y="501"/>
                      <a:pt x="251" y="501"/>
                    </a:cubicBezTo>
                    <a:cubicBezTo>
                      <a:pt x="389" y="501"/>
                      <a:pt x="502" y="389"/>
                      <a:pt x="502" y="251"/>
                    </a:cubicBezTo>
                    <a:cubicBezTo>
                      <a:pt x="502" y="112"/>
                      <a:pt x="389" y="0"/>
                      <a:pt x="25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9" name="Google Shape;789;p21"/>
              <p:cNvSpPr/>
              <p:nvPr/>
            </p:nvSpPr>
            <p:spPr>
              <a:xfrm>
                <a:off x="5247800" y="3198550"/>
                <a:ext cx="12550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02" h="502" extrusionOk="0">
                    <a:moveTo>
                      <a:pt x="251" y="0"/>
                    </a:moveTo>
                    <a:cubicBezTo>
                      <a:pt x="113" y="0"/>
                      <a:pt x="1" y="112"/>
                      <a:pt x="1" y="251"/>
                    </a:cubicBezTo>
                    <a:cubicBezTo>
                      <a:pt x="1" y="389"/>
                      <a:pt x="113" y="501"/>
                      <a:pt x="251" y="501"/>
                    </a:cubicBezTo>
                    <a:cubicBezTo>
                      <a:pt x="390" y="501"/>
                      <a:pt x="502" y="389"/>
                      <a:pt x="502" y="251"/>
                    </a:cubicBezTo>
                    <a:cubicBezTo>
                      <a:pt x="502" y="112"/>
                      <a:pt x="390" y="0"/>
                      <a:pt x="25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0" name="Google Shape;790;p21"/>
              <p:cNvSpPr/>
              <p:nvPr/>
            </p:nvSpPr>
            <p:spPr>
              <a:xfrm>
                <a:off x="5297575" y="3165375"/>
                <a:ext cx="12550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02" h="502" extrusionOk="0">
                    <a:moveTo>
                      <a:pt x="251" y="0"/>
                    </a:moveTo>
                    <a:cubicBezTo>
                      <a:pt x="112" y="0"/>
                      <a:pt x="0" y="113"/>
                      <a:pt x="0" y="251"/>
                    </a:cubicBezTo>
                    <a:cubicBezTo>
                      <a:pt x="0" y="390"/>
                      <a:pt x="112" y="501"/>
                      <a:pt x="251" y="501"/>
                    </a:cubicBezTo>
                    <a:cubicBezTo>
                      <a:pt x="389" y="501"/>
                      <a:pt x="502" y="390"/>
                      <a:pt x="502" y="251"/>
                    </a:cubicBezTo>
                    <a:cubicBezTo>
                      <a:pt x="502" y="113"/>
                      <a:pt x="389" y="0"/>
                      <a:pt x="25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1" name="Google Shape;791;p21"/>
              <p:cNvSpPr/>
              <p:nvPr/>
            </p:nvSpPr>
            <p:spPr>
              <a:xfrm>
                <a:off x="5264400" y="3165375"/>
                <a:ext cx="12550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02" h="502" extrusionOk="0">
                    <a:moveTo>
                      <a:pt x="251" y="0"/>
                    </a:moveTo>
                    <a:cubicBezTo>
                      <a:pt x="113" y="0"/>
                      <a:pt x="0" y="113"/>
                      <a:pt x="0" y="251"/>
                    </a:cubicBezTo>
                    <a:cubicBezTo>
                      <a:pt x="0" y="390"/>
                      <a:pt x="113" y="501"/>
                      <a:pt x="251" y="501"/>
                    </a:cubicBezTo>
                    <a:cubicBezTo>
                      <a:pt x="390" y="501"/>
                      <a:pt x="501" y="390"/>
                      <a:pt x="501" y="251"/>
                    </a:cubicBezTo>
                    <a:cubicBezTo>
                      <a:pt x="501" y="113"/>
                      <a:pt x="390" y="0"/>
                      <a:pt x="25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2" name="Google Shape;792;p21"/>
              <p:cNvSpPr/>
              <p:nvPr/>
            </p:nvSpPr>
            <p:spPr>
              <a:xfrm>
                <a:off x="5214650" y="3065850"/>
                <a:ext cx="12525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01" h="502" extrusionOk="0">
                    <a:moveTo>
                      <a:pt x="251" y="1"/>
                    </a:moveTo>
                    <a:cubicBezTo>
                      <a:pt x="112" y="1"/>
                      <a:pt x="0" y="113"/>
                      <a:pt x="0" y="251"/>
                    </a:cubicBezTo>
                    <a:cubicBezTo>
                      <a:pt x="0" y="390"/>
                      <a:pt x="112" y="502"/>
                      <a:pt x="251" y="502"/>
                    </a:cubicBezTo>
                    <a:cubicBezTo>
                      <a:pt x="389" y="502"/>
                      <a:pt x="501" y="390"/>
                      <a:pt x="501" y="251"/>
                    </a:cubicBezTo>
                    <a:cubicBezTo>
                      <a:pt x="501" y="113"/>
                      <a:pt x="389" y="1"/>
                      <a:pt x="25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3" name="Google Shape;793;p21"/>
              <p:cNvSpPr/>
              <p:nvPr/>
            </p:nvSpPr>
            <p:spPr>
              <a:xfrm>
                <a:off x="5231250" y="3032700"/>
                <a:ext cx="12525" cy="12525"/>
              </a:xfrm>
              <a:custGeom>
                <a:avLst/>
                <a:gdLst/>
                <a:ahLst/>
                <a:cxnLst/>
                <a:rect l="l" t="t" r="r" b="b"/>
                <a:pathLst>
                  <a:path w="501" h="501" extrusionOk="0">
                    <a:moveTo>
                      <a:pt x="250" y="0"/>
                    </a:moveTo>
                    <a:cubicBezTo>
                      <a:pt x="112" y="0"/>
                      <a:pt x="0" y="112"/>
                      <a:pt x="0" y="251"/>
                    </a:cubicBezTo>
                    <a:cubicBezTo>
                      <a:pt x="0" y="389"/>
                      <a:pt x="112" y="501"/>
                      <a:pt x="250" y="501"/>
                    </a:cubicBezTo>
                    <a:cubicBezTo>
                      <a:pt x="389" y="501"/>
                      <a:pt x="500" y="389"/>
                      <a:pt x="500" y="251"/>
                    </a:cubicBezTo>
                    <a:cubicBezTo>
                      <a:pt x="500" y="112"/>
                      <a:pt x="389" y="0"/>
                      <a:pt x="25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4" name="Google Shape;794;p21"/>
              <p:cNvSpPr/>
              <p:nvPr/>
            </p:nvSpPr>
            <p:spPr>
              <a:xfrm>
                <a:off x="5199725" y="3033150"/>
                <a:ext cx="10900" cy="12075"/>
              </a:xfrm>
              <a:custGeom>
                <a:avLst/>
                <a:gdLst/>
                <a:ahLst/>
                <a:cxnLst/>
                <a:rect l="l" t="t" r="r" b="b"/>
                <a:pathLst>
                  <a:path w="436" h="483" extrusionOk="0">
                    <a:moveTo>
                      <a:pt x="278" y="1"/>
                    </a:moveTo>
                    <a:cubicBezTo>
                      <a:pt x="181" y="130"/>
                      <a:pt x="88" y="263"/>
                      <a:pt x="0" y="399"/>
                    </a:cubicBezTo>
                    <a:cubicBezTo>
                      <a:pt x="46" y="449"/>
                      <a:pt x="110" y="483"/>
                      <a:pt x="184" y="483"/>
                    </a:cubicBezTo>
                    <a:cubicBezTo>
                      <a:pt x="322" y="483"/>
                      <a:pt x="435" y="371"/>
                      <a:pt x="435" y="233"/>
                    </a:cubicBezTo>
                    <a:cubicBezTo>
                      <a:pt x="435" y="127"/>
                      <a:pt x="370" y="38"/>
                      <a:pt x="27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5" name="Google Shape;795;p21"/>
              <p:cNvSpPr/>
              <p:nvPr/>
            </p:nvSpPr>
            <p:spPr>
              <a:xfrm>
                <a:off x="5214650" y="3132200"/>
                <a:ext cx="12525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01" h="502" extrusionOk="0">
                    <a:moveTo>
                      <a:pt x="251" y="1"/>
                    </a:moveTo>
                    <a:cubicBezTo>
                      <a:pt x="112" y="1"/>
                      <a:pt x="0" y="113"/>
                      <a:pt x="0" y="251"/>
                    </a:cubicBezTo>
                    <a:cubicBezTo>
                      <a:pt x="0" y="389"/>
                      <a:pt x="112" y="501"/>
                      <a:pt x="251" y="501"/>
                    </a:cubicBezTo>
                    <a:cubicBezTo>
                      <a:pt x="389" y="501"/>
                      <a:pt x="501" y="389"/>
                      <a:pt x="501" y="251"/>
                    </a:cubicBezTo>
                    <a:cubicBezTo>
                      <a:pt x="501" y="113"/>
                      <a:pt x="389" y="1"/>
                      <a:pt x="25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" name="Google Shape;796;p21"/>
              <p:cNvSpPr/>
              <p:nvPr/>
            </p:nvSpPr>
            <p:spPr>
              <a:xfrm>
                <a:off x="5181475" y="3132200"/>
                <a:ext cx="12550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02" h="502" extrusionOk="0">
                    <a:moveTo>
                      <a:pt x="251" y="1"/>
                    </a:moveTo>
                    <a:cubicBezTo>
                      <a:pt x="113" y="1"/>
                      <a:pt x="0" y="113"/>
                      <a:pt x="0" y="251"/>
                    </a:cubicBezTo>
                    <a:cubicBezTo>
                      <a:pt x="0" y="389"/>
                      <a:pt x="113" y="501"/>
                      <a:pt x="251" y="501"/>
                    </a:cubicBezTo>
                    <a:cubicBezTo>
                      <a:pt x="389" y="501"/>
                      <a:pt x="501" y="389"/>
                      <a:pt x="501" y="251"/>
                    </a:cubicBezTo>
                    <a:cubicBezTo>
                      <a:pt x="501" y="113"/>
                      <a:pt x="389" y="1"/>
                      <a:pt x="25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" name="Google Shape;797;p21"/>
              <p:cNvSpPr/>
              <p:nvPr/>
            </p:nvSpPr>
            <p:spPr>
              <a:xfrm>
                <a:off x="5231250" y="3099025"/>
                <a:ext cx="12525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01" h="502" extrusionOk="0">
                    <a:moveTo>
                      <a:pt x="250" y="1"/>
                    </a:moveTo>
                    <a:cubicBezTo>
                      <a:pt x="112" y="1"/>
                      <a:pt x="0" y="112"/>
                      <a:pt x="0" y="251"/>
                    </a:cubicBezTo>
                    <a:cubicBezTo>
                      <a:pt x="0" y="389"/>
                      <a:pt x="112" y="502"/>
                      <a:pt x="250" y="502"/>
                    </a:cubicBezTo>
                    <a:cubicBezTo>
                      <a:pt x="389" y="502"/>
                      <a:pt x="500" y="389"/>
                      <a:pt x="500" y="251"/>
                    </a:cubicBezTo>
                    <a:cubicBezTo>
                      <a:pt x="500" y="112"/>
                      <a:pt x="389" y="1"/>
                      <a:pt x="25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" name="Google Shape;798;p21"/>
              <p:cNvSpPr/>
              <p:nvPr/>
            </p:nvSpPr>
            <p:spPr>
              <a:xfrm>
                <a:off x="5198050" y="3099025"/>
                <a:ext cx="12575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03" h="502" extrusionOk="0">
                    <a:moveTo>
                      <a:pt x="251" y="1"/>
                    </a:moveTo>
                    <a:cubicBezTo>
                      <a:pt x="113" y="1"/>
                      <a:pt x="1" y="112"/>
                      <a:pt x="1" y="251"/>
                    </a:cubicBezTo>
                    <a:cubicBezTo>
                      <a:pt x="1" y="389"/>
                      <a:pt x="113" y="502"/>
                      <a:pt x="251" y="502"/>
                    </a:cubicBezTo>
                    <a:cubicBezTo>
                      <a:pt x="389" y="502"/>
                      <a:pt x="502" y="389"/>
                      <a:pt x="502" y="251"/>
                    </a:cubicBezTo>
                    <a:cubicBezTo>
                      <a:pt x="502" y="112"/>
                      <a:pt x="389" y="1"/>
                      <a:pt x="25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9" name="Google Shape;799;p21"/>
              <p:cNvSpPr/>
              <p:nvPr/>
            </p:nvSpPr>
            <p:spPr>
              <a:xfrm>
                <a:off x="5181975" y="3065850"/>
                <a:ext cx="12050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482" h="502" extrusionOk="0">
                    <a:moveTo>
                      <a:pt x="231" y="1"/>
                    </a:moveTo>
                    <a:cubicBezTo>
                      <a:pt x="212" y="1"/>
                      <a:pt x="194" y="8"/>
                      <a:pt x="176" y="12"/>
                    </a:cubicBezTo>
                    <a:cubicBezTo>
                      <a:pt x="116" y="124"/>
                      <a:pt x="58" y="236"/>
                      <a:pt x="0" y="349"/>
                    </a:cubicBezTo>
                    <a:cubicBezTo>
                      <a:pt x="38" y="439"/>
                      <a:pt x="127" y="502"/>
                      <a:pt x="231" y="502"/>
                    </a:cubicBezTo>
                    <a:cubicBezTo>
                      <a:pt x="369" y="502"/>
                      <a:pt x="481" y="390"/>
                      <a:pt x="481" y="251"/>
                    </a:cubicBezTo>
                    <a:cubicBezTo>
                      <a:pt x="481" y="113"/>
                      <a:pt x="369" y="1"/>
                      <a:pt x="23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0" name="Google Shape;800;p21"/>
              <p:cNvSpPr/>
              <p:nvPr/>
            </p:nvSpPr>
            <p:spPr>
              <a:xfrm>
                <a:off x="5231250" y="3165375"/>
                <a:ext cx="12525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01" h="502" extrusionOk="0">
                    <a:moveTo>
                      <a:pt x="250" y="0"/>
                    </a:moveTo>
                    <a:cubicBezTo>
                      <a:pt x="112" y="0"/>
                      <a:pt x="0" y="113"/>
                      <a:pt x="0" y="251"/>
                    </a:cubicBezTo>
                    <a:cubicBezTo>
                      <a:pt x="0" y="390"/>
                      <a:pt x="112" y="501"/>
                      <a:pt x="250" y="501"/>
                    </a:cubicBezTo>
                    <a:cubicBezTo>
                      <a:pt x="389" y="501"/>
                      <a:pt x="500" y="390"/>
                      <a:pt x="500" y="251"/>
                    </a:cubicBezTo>
                    <a:cubicBezTo>
                      <a:pt x="500" y="113"/>
                      <a:pt x="389" y="0"/>
                      <a:pt x="25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" name="Google Shape;801;p21"/>
              <p:cNvSpPr/>
              <p:nvPr/>
            </p:nvSpPr>
            <p:spPr>
              <a:xfrm>
                <a:off x="5198050" y="3165375"/>
                <a:ext cx="12575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03" h="502" extrusionOk="0">
                    <a:moveTo>
                      <a:pt x="251" y="0"/>
                    </a:moveTo>
                    <a:cubicBezTo>
                      <a:pt x="113" y="0"/>
                      <a:pt x="1" y="113"/>
                      <a:pt x="1" y="251"/>
                    </a:cubicBezTo>
                    <a:cubicBezTo>
                      <a:pt x="1" y="390"/>
                      <a:pt x="113" y="501"/>
                      <a:pt x="251" y="501"/>
                    </a:cubicBezTo>
                    <a:cubicBezTo>
                      <a:pt x="389" y="501"/>
                      <a:pt x="502" y="390"/>
                      <a:pt x="502" y="251"/>
                    </a:cubicBezTo>
                    <a:cubicBezTo>
                      <a:pt x="502" y="113"/>
                      <a:pt x="389" y="0"/>
                      <a:pt x="25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802" name="Google Shape;802;p2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5">
  <p:cSld name="CUSTOM_24">
    <p:spTree>
      <p:nvGrpSpPr>
        <p:cNvPr id="1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p25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Lilita One"/>
              <a:buNone/>
              <a:defRPr>
                <a:latin typeface="Lilita One"/>
                <a:ea typeface="Lilita One"/>
                <a:cs typeface="Lilita One"/>
                <a:sym typeface="Lilita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Lilita One"/>
              <a:buNone/>
              <a:defRPr>
                <a:latin typeface="Lilita One"/>
                <a:ea typeface="Lilita One"/>
                <a:cs typeface="Lilita One"/>
                <a:sym typeface="Lilita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Lilita One"/>
              <a:buNone/>
              <a:defRPr>
                <a:latin typeface="Lilita One"/>
                <a:ea typeface="Lilita One"/>
                <a:cs typeface="Lilita One"/>
                <a:sym typeface="Lilita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Lilita One"/>
              <a:buNone/>
              <a:defRPr>
                <a:latin typeface="Lilita One"/>
                <a:ea typeface="Lilita One"/>
                <a:cs typeface="Lilita One"/>
                <a:sym typeface="Lilita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Lilita One"/>
              <a:buNone/>
              <a:defRPr>
                <a:latin typeface="Lilita One"/>
                <a:ea typeface="Lilita One"/>
                <a:cs typeface="Lilita One"/>
                <a:sym typeface="Lilita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Lilita One"/>
              <a:buNone/>
              <a:defRPr>
                <a:latin typeface="Lilita One"/>
                <a:ea typeface="Lilita One"/>
                <a:cs typeface="Lilita One"/>
                <a:sym typeface="Lilita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Lilita One"/>
              <a:buNone/>
              <a:defRPr>
                <a:latin typeface="Lilita One"/>
                <a:ea typeface="Lilita One"/>
                <a:cs typeface="Lilita One"/>
                <a:sym typeface="Lilita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Lilita One"/>
              <a:buNone/>
              <a:defRPr>
                <a:latin typeface="Lilita One"/>
                <a:ea typeface="Lilita One"/>
                <a:cs typeface="Lilita One"/>
                <a:sym typeface="Lilita One"/>
              </a:defRPr>
            </a:lvl9pPr>
          </a:lstStyle>
          <a:p>
            <a:endParaRPr/>
          </a:p>
        </p:txBody>
      </p:sp>
      <p:sp>
        <p:nvSpPr>
          <p:cNvPr id="899" name="Google Shape;899;p25"/>
          <p:cNvSpPr/>
          <p:nvPr/>
        </p:nvSpPr>
        <p:spPr>
          <a:xfrm flipH="1">
            <a:off x="-24" y="3514228"/>
            <a:ext cx="2990376" cy="1630768"/>
          </a:xfrm>
          <a:custGeom>
            <a:avLst/>
            <a:gdLst/>
            <a:ahLst/>
            <a:cxnLst/>
            <a:rect l="l" t="t" r="r" b="b"/>
            <a:pathLst>
              <a:path w="41598" h="22685" extrusionOk="0">
                <a:moveTo>
                  <a:pt x="41598" y="1"/>
                </a:moveTo>
                <a:cubicBezTo>
                  <a:pt x="39765" y="1111"/>
                  <a:pt x="38641" y="3300"/>
                  <a:pt x="39266" y="6321"/>
                </a:cubicBezTo>
                <a:cubicBezTo>
                  <a:pt x="39974" y="10291"/>
                  <a:pt x="38188" y="13312"/>
                  <a:pt x="35318" y="14458"/>
                </a:cubicBezTo>
                <a:cubicBezTo>
                  <a:pt x="34549" y="14779"/>
                  <a:pt x="33860" y="14914"/>
                  <a:pt x="33222" y="14914"/>
                </a:cubicBezTo>
                <a:cubicBezTo>
                  <a:pt x="30892" y="14914"/>
                  <a:pt x="29251" y="13115"/>
                  <a:pt x="26930" y="12033"/>
                </a:cubicBezTo>
                <a:cubicBezTo>
                  <a:pt x="25584" y="11430"/>
                  <a:pt x="24543" y="11099"/>
                  <a:pt x="23606" y="11099"/>
                </a:cubicBezTo>
                <a:cubicBezTo>
                  <a:pt x="22117" y="11099"/>
                  <a:pt x="20889" y="11935"/>
                  <a:pt x="19110" y="13843"/>
                </a:cubicBezTo>
                <a:cubicBezTo>
                  <a:pt x="16350" y="16806"/>
                  <a:pt x="15516" y="17779"/>
                  <a:pt x="13607" y="17779"/>
                </a:cubicBezTo>
                <a:cubicBezTo>
                  <a:pt x="13019" y="17779"/>
                  <a:pt x="12328" y="17687"/>
                  <a:pt x="11448" y="17531"/>
                </a:cubicBezTo>
                <a:cubicBezTo>
                  <a:pt x="10228" y="17317"/>
                  <a:pt x="9072" y="17204"/>
                  <a:pt x="7996" y="17204"/>
                </a:cubicBezTo>
                <a:cubicBezTo>
                  <a:pt x="3919" y="17204"/>
                  <a:pt x="984" y="18826"/>
                  <a:pt x="0" y="22685"/>
                </a:cubicBezTo>
                <a:lnTo>
                  <a:pt x="41598" y="22685"/>
                </a:lnTo>
                <a:lnTo>
                  <a:pt x="41598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00" name="Google Shape;900;p25"/>
          <p:cNvGrpSpPr/>
          <p:nvPr/>
        </p:nvGrpSpPr>
        <p:grpSpPr>
          <a:xfrm>
            <a:off x="7689820" y="341676"/>
            <a:ext cx="1246311" cy="1246438"/>
            <a:chOff x="5150350" y="4928275"/>
            <a:chExt cx="244725" cy="244750"/>
          </a:xfrm>
        </p:grpSpPr>
        <p:sp>
          <p:nvSpPr>
            <p:cNvPr id="901" name="Google Shape;901;p25"/>
            <p:cNvSpPr/>
            <p:nvPr/>
          </p:nvSpPr>
          <p:spPr>
            <a:xfrm>
              <a:off x="5365950" y="502777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1" y="1"/>
                  </a:moveTo>
                  <a:cubicBezTo>
                    <a:pt x="113" y="1"/>
                    <a:pt x="0" y="114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390" y="502"/>
                    <a:pt x="501" y="390"/>
                    <a:pt x="501" y="252"/>
                  </a:cubicBezTo>
                  <a:cubicBezTo>
                    <a:pt x="501" y="114"/>
                    <a:pt x="390" y="1"/>
                    <a:pt x="2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25"/>
            <p:cNvSpPr/>
            <p:nvPr/>
          </p:nvSpPr>
          <p:spPr>
            <a:xfrm>
              <a:off x="5349350" y="4994625"/>
              <a:ext cx="12550" cy="12525"/>
            </a:xfrm>
            <a:custGeom>
              <a:avLst/>
              <a:gdLst/>
              <a:ahLst/>
              <a:cxnLst/>
              <a:rect l="l" t="t" r="r" b="b"/>
              <a:pathLst>
                <a:path w="502" h="501" extrusionOk="0">
                  <a:moveTo>
                    <a:pt x="251" y="1"/>
                  </a:moveTo>
                  <a:cubicBezTo>
                    <a:pt x="113" y="1"/>
                    <a:pt x="1" y="112"/>
                    <a:pt x="1" y="250"/>
                  </a:cubicBezTo>
                  <a:cubicBezTo>
                    <a:pt x="1" y="389"/>
                    <a:pt x="113" y="501"/>
                    <a:pt x="251" y="501"/>
                  </a:cubicBezTo>
                  <a:cubicBezTo>
                    <a:pt x="390" y="501"/>
                    <a:pt x="502" y="389"/>
                    <a:pt x="502" y="250"/>
                  </a:cubicBezTo>
                  <a:cubicBezTo>
                    <a:pt x="502" y="112"/>
                    <a:pt x="390" y="1"/>
                    <a:pt x="2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25"/>
            <p:cNvSpPr/>
            <p:nvPr/>
          </p:nvSpPr>
          <p:spPr>
            <a:xfrm>
              <a:off x="5365950" y="509412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1" y="0"/>
                  </a:moveTo>
                  <a:cubicBezTo>
                    <a:pt x="113" y="0"/>
                    <a:pt x="0" y="113"/>
                    <a:pt x="0" y="251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390" y="502"/>
                    <a:pt x="501" y="390"/>
                    <a:pt x="501" y="251"/>
                  </a:cubicBezTo>
                  <a:cubicBezTo>
                    <a:pt x="501" y="113"/>
                    <a:pt x="390" y="0"/>
                    <a:pt x="25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25"/>
            <p:cNvSpPr/>
            <p:nvPr/>
          </p:nvSpPr>
          <p:spPr>
            <a:xfrm>
              <a:off x="5382525" y="506097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1" y="0"/>
                  </a:moveTo>
                  <a:cubicBezTo>
                    <a:pt x="113" y="0"/>
                    <a:pt x="1" y="112"/>
                    <a:pt x="1" y="251"/>
                  </a:cubicBezTo>
                  <a:cubicBezTo>
                    <a:pt x="1" y="389"/>
                    <a:pt x="113" y="501"/>
                    <a:pt x="251" y="501"/>
                  </a:cubicBezTo>
                  <a:cubicBezTo>
                    <a:pt x="389" y="501"/>
                    <a:pt x="502" y="389"/>
                    <a:pt x="502" y="251"/>
                  </a:cubicBezTo>
                  <a:cubicBezTo>
                    <a:pt x="502" y="112"/>
                    <a:pt x="389" y="0"/>
                    <a:pt x="25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25"/>
            <p:cNvSpPr/>
            <p:nvPr/>
          </p:nvSpPr>
          <p:spPr>
            <a:xfrm>
              <a:off x="5299600" y="4961550"/>
              <a:ext cx="12550" cy="12450"/>
            </a:xfrm>
            <a:custGeom>
              <a:avLst/>
              <a:gdLst/>
              <a:ahLst/>
              <a:cxnLst/>
              <a:rect l="l" t="t" r="r" b="b"/>
              <a:pathLst>
                <a:path w="502" h="498" extrusionOk="0">
                  <a:moveTo>
                    <a:pt x="229" y="1"/>
                  </a:moveTo>
                  <a:cubicBezTo>
                    <a:pt x="102" y="12"/>
                    <a:pt x="1" y="116"/>
                    <a:pt x="1" y="247"/>
                  </a:cubicBezTo>
                  <a:cubicBezTo>
                    <a:pt x="1" y="385"/>
                    <a:pt x="112" y="498"/>
                    <a:pt x="251" y="498"/>
                  </a:cubicBezTo>
                  <a:cubicBezTo>
                    <a:pt x="389" y="498"/>
                    <a:pt x="502" y="385"/>
                    <a:pt x="502" y="247"/>
                  </a:cubicBezTo>
                  <a:cubicBezTo>
                    <a:pt x="502" y="180"/>
                    <a:pt x="475" y="121"/>
                    <a:pt x="432" y="76"/>
                  </a:cubicBezTo>
                  <a:cubicBezTo>
                    <a:pt x="365" y="50"/>
                    <a:pt x="298" y="24"/>
                    <a:pt x="2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25"/>
            <p:cNvSpPr/>
            <p:nvPr/>
          </p:nvSpPr>
          <p:spPr>
            <a:xfrm>
              <a:off x="5299600" y="502777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1" y="1"/>
                  </a:moveTo>
                  <a:cubicBezTo>
                    <a:pt x="112" y="1"/>
                    <a:pt x="1" y="114"/>
                    <a:pt x="1" y="252"/>
                  </a:cubicBezTo>
                  <a:cubicBezTo>
                    <a:pt x="1" y="390"/>
                    <a:pt x="112" y="502"/>
                    <a:pt x="251" y="502"/>
                  </a:cubicBezTo>
                  <a:cubicBezTo>
                    <a:pt x="389" y="502"/>
                    <a:pt x="502" y="390"/>
                    <a:pt x="502" y="252"/>
                  </a:cubicBezTo>
                  <a:cubicBezTo>
                    <a:pt x="502" y="114"/>
                    <a:pt x="389" y="1"/>
                    <a:pt x="2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25"/>
            <p:cNvSpPr/>
            <p:nvPr/>
          </p:nvSpPr>
          <p:spPr>
            <a:xfrm>
              <a:off x="5316200" y="4994625"/>
              <a:ext cx="12525" cy="12525"/>
            </a:xfrm>
            <a:custGeom>
              <a:avLst/>
              <a:gdLst/>
              <a:ahLst/>
              <a:cxnLst/>
              <a:rect l="l" t="t" r="r" b="b"/>
              <a:pathLst>
                <a:path w="501" h="501" extrusionOk="0">
                  <a:moveTo>
                    <a:pt x="251" y="1"/>
                  </a:moveTo>
                  <a:cubicBezTo>
                    <a:pt x="112" y="1"/>
                    <a:pt x="0" y="112"/>
                    <a:pt x="0" y="250"/>
                  </a:cubicBezTo>
                  <a:cubicBezTo>
                    <a:pt x="0" y="389"/>
                    <a:pt x="112" y="501"/>
                    <a:pt x="251" y="501"/>
                  </a:cubicBezTo>
                  <a:cubicBezTo>
                    <a:pt x="389" y="501"/>
                    <a:pt x="501" y="389"/>
                    <a:pt x="501" y="250"/>
                  </a:cubicBezTo>
                  <a:cubicBezTo>
                    <a:pt x="501" y="112"/>
                    <a:pt x="389" y="1"/>
                    <a:pt x="2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25"/>
            <p:cNvSpPr/>
            <p:nvPr/>
          </p:nvSpPr>
          <p:spPr>
            <a:xfrm>
              <a:off x="5283025" y="4994625"/>
              <a:ext cx="12550" cy="12525"/>
            </a:xfrm>
            <a:custGeom>
              <a:avLst/>
              <a:gdLst/>
              <a:ahLst/>
              <a:cxnLst/>
              <a:rect l="l" t="t" r="r" b="b"/>
              <a:pathLst>
                <a:path w="502" h="501" extrusionOk="0">
                  <a:moveTo>
                    <a:pt x="251" y="1"/>
                  </a:moveTo>
                  <a:cubicBezTo>
                    <a:pt x="113" y="1"/>
                    <a:pt x="0" y="112"/>
                    <a:pt x="0" y="250"/>
                  </a:cubicBezTo>
                  <a:cubicBezTo>
                    <a:pt x="0" y="389"/>
                    <a:pt x="113" y="501"/>
                    <a:pt x="251" y="501"/>
                  </a:cubicBezTo>
                  <a:cubicBezTo>
                    <a:pt x="389" y="501"/>
                    <a:pt x="501" y="389"/>
                    <a:pt x="501" y="250"/>
                  </a:cubicBezTo>
                  <a:cubicBezTo>
                    <a:pt x="501" y="112"/>
                    <a:pt x="389" y="1"/>
                    <a:pt x="2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25"/>
            <p:cNvSpPr/>
            <p:nvPr/>
          </p:nvSpPr>
          <p:spPr>
            <a:xfrm>
              <a:off x="5332775" y="509412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1" y="0"/>
                  </a:moveTo>
                  <a:cubicBezTo>
                    <a:pt x="113" y="0"/>
                    <a:pt x="1" y="113"/>
                    <a:pt x="1" y="251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389" y="502"/>
                    <a:pt x="501" y="390"/>
                    <a:pt x="501" y="251"/>
                  </a:cubicBezTo>
                  <a:cubicBezTo>
                    <a:pt x="501" y="113"/>
                    <a:pt x="389" y="0"/>
                    <a:pt x="25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25"/>
            <p:cNvSpPr/>
            <p:nvPr/>
          </p:nvSpPr>
          <p:spPr>
            <a:xfrm>
              <a:off x="5299600" y="509412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1" y="0"/>
                  </a:moveTo>
                  <a:cubicBezTo>
                    <a:pt x="112" y="0"/>
                    <a:pt x="1" y="113"/>
                    <a:pt x="1" y="251"/>
                  </a:cubicBezTo>
                  <a:cubicBezTo>
                    <a:pt x="1" y="390"/>
                    <a:pt x="112" y="502"/>
                    <a:pt x="251" y="502"/>
                  </a:cubicBezTo>
                  <a:cubicBezTo>
                    <a:pt x="389" y="502"/>
                    <a:pt x="502" y="390"/>
                    <a:pt x="502" y="251"/>
                  </a:cubicBezTo>
                  <a:cubicBezTo>
                    <a:pt x="502" y="113"/>
                    <a:pt x="389" y="0"/>
                    <a:pt x="25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25"/>
            <p:cNvSpPr/>
            <p:nvPr/>
          </p:nvSpPr>
          <p:spPr>
            <a:xfrm>
              <a:off x="5349350" y="506097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1" y="0"/>
                  </a:moveTo>
                  <a:cubicBezTo>
                    <a:pt x="113" y="0"/>
                    <a:pt x="1" y="112"/>
                    <a:pt x="1" y="251"/>
                  </a:cubicBezTo>
                  <a:cubicBezTo>
                    <a:pt x="1" y="389"/>
                    <a:pt x="113" y="501"/>
                    <a:pt x="251" y="501"/>
                  </a:cubicBezTo>
                  <a:cubicBezTo>
                    <a:pt x="390" y="501"/>
                    <a:pt x="502" y="389"/>
                    <a:pt x="502" y="251"/>
                  </a:cubicBezTo>
                  <a:cubicBezTo>
                    <a:pt x="502" y="112"/>
                    <a:pt x="390" y="0"/>
                    <a:pt x="25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25"/>
            <p:cNvSpPr/>
            <p:nvPr/>
          </p:nvSpPr>
          <p:spPr>
            <a:xfrm>
              <a:off x="5316200" y="5060975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1" y="0"/>
                  </a:moveTo>
                  <a:cubicBezTo>
                    <a:pt x="112" y="0"/>
                    <a:pt x="0" y="112"/>
                    <a:pt x="0" y="251"/>
                  </a:cubicBezTo>
                  <a:cubicBezTo>
                    <a:pt x="0" y="389"/>
                    <a:pt x="112" y="501"/>
                    <a:pt x="251" y="501"/>
                  </a:cubicBezTo>
                  <a:cubicBezTo>
                    <a:pt x="389" y="501"/>
                    <a:pt x="501" y="389"/>
                    <a:pt x="501" y="251"/>
                  </a:cubicBezTo>
                  <a:cubicBezTo>
                    <a:pt x="501" y="112"/>
                    <a:pt x="389" y="0"/>
                    <a:pt x="25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25"/>
            <p:cNvSpPr/>
            <p:nvPr/>
          </p:nvSpPr>
          <p:spPr>
            <a:xfrm>
              <a:off x="5332775" y="502777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1" y="1"/>
                  </a:moveTo>
                  <a:cubicBezTo>
                    <a:pt x="113" y="1"/>
                    <a:pt x="1" y="114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389" y="502"/>
                    <a:pt x="501" y="390"/>
                    <a:pt x="501" y="252"/>
                  </a:cubicBezTo>
                  <a:cubicBezTo>
                    <a:pt x="501" y="114"/>
                    <a:pt x="389" y="1"/>
                    <a:pt x="2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25"/>
            <p:cNvSpPr/>
            <p:nvPr/>
          </p:nvSpPr>
          <p:spPr>
            <a:xfrm>
              <a:off x="5332775" y="516047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1" y="1"/>
                  </a:moveTo>
                  <a:cubicBezTo>
                    <a:pt x="113" y="1"/>
                    <a:pt x="1" y="113"/>
                    <a:pt x="1" y="251"/>
                  </a:cubicBezTo>
                  <a:cubicBezTo>
                    <a:pt x="1" y="389"/>
                    <a:pt x="113" y="501"/>
                    <a:pt x="251" y="501"/>
                  </a:cubicBezTo>
                  <a:cubicBezTo>
                    <a:pt x="389" y="501"/>
                    <a:pt x="501" y="389"/>
                    <a:pt x="501" y="251"/>
                  </a:cubicBezTo>
                  <a:cubicBezTo>
                    <a:pt x="501" y="113"/>
                    <a:pt x="389" y="1"/>
                    <a:pt x="2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25"/>
            <p:cNvSpPr/>
            <p:nvPr/>
          </p:nvSpPr>
          <p:spPr>
            <a:xfrm>
              <a:off x="5299600" y="516047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1" y="1"/>
                  </a:moveTo>
                  <a:cubicBezTo>
                    <a:pt x="112" y="1"/>
                    <a:pt x="1" y="113"/>
                    <a:pt x="1" y="251"/>
                  </a:cubicBezTo>
                  <a:cubicBezTo>
                    <a:pt x="1" y="389"/>
                    <a:pt x="112" y="501"/>
                    <a:pt x="251" y="501"/>
                  </a:cubicBezTo>
                  <a:cubicBezTo>
                    <a:pt x="389" y="501"/>
                    <a:pt x="502" y="389"/>
                    <a:pt x="502" y="251"/>
                  </a:cubicBezTo>
                  <a:cubicBezTo>
                    <a:pt x="502" y="113"/>
                    <a:pt x="389" y="1"/>
                    <a:pt x="2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25"/>
            <p:cNvSpPr/>
            <p:nvPr/>
          </p:nvSpPr>
          <p:spPr>
            <a:xfrm>
              <a:off x="5349350" y="5127300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1" y="1"/>
                  </a:moveTo>
                  <a:cubicBezTo>
                    <a:pt x="113" y="1"/>
                    <a:pt x="1" y="113"/>
                    <a:pt x="1" y="251"/>
                  </a:cubicBezTo>
                  <a:cubicBezTo>
                    <a:pt x="1" y="389"/>
                    <a:pt x="113" y="502"/>
                    <a:pt x="251" y="502"/>
                  </a:cubicBezTo>
                  <a:cubicBezTo>
                    <a:pt x="390" y="502"/>
                    <a:pt x="502" y="389"/>
                    <a:pt x="502" y="251"/>
                  </a:cubicBezTo>
                  <a:cubicBezTo>
                    <a:pt x="502" y="113"/>
                    <a:pt x="390" y="1"/>
                    <a:pt x="2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25"/>
            <p:cNvSpPr/>
            <p:nvPr/>
          </p:nvSpPr>
          <p:spPr>
            <a:xfrm>
              <a:off x="5316200" y="5127300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1" y="1"/>
                  </a:moveTo>
                  <a:cubicBezTo>
                    <a:pt x="112" y="1"/>
                    <a:pt x="0" y="113"/>
                    <a:pt x="0" y="251"/>
                  </a:cubicBezTo>
                  <a:cubicBezTo>
                    <a:pt x="0" y="389"/>
                    <a:pt x="112" y="502"/>
                    <a:pt x="251" y="502"/>
                  </a:cubicBezTo>
                  <a:cubicBezTo>
                    <a:pt x="389" y="502"/>
                    <a:pt x="501" y="389"/>
                    <a:pt x="501" y="251"/>
                  </a:cubicBezTo>
                  <a:cubicBezTo>
                    <a:pt x="501" y="113"/>
                    <a:pt x="389" y="1"/>
                    <a:pt x="2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25"/>
            <p:cNvSpPr/>
            <p:nvPr/>
          </p:nvSpPr>
          <p:spPr>
            <a:xfrm>
              <a:off x="5266425" y="4961450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1" y="1"/>
                  </a:moveTo>
                  <a:cubicBezTo>
                    <a:pt x="113" y="1"/>
                    <a:pt x="1" y="112"/>
                    <a:pt x="1" y="251"/>
                  </a:cubicBezTo>
                  <a:cubicBezTo>
                    <a:pt x="1" y="389"/>
                    <a:pt x="113" y="502"/>
                    <a:pt x="251" y="502"/>
                  </a:cubicBezTo>
                  <a:cubicBezTo>
                    <a:pt x="390" y="502"/>
                    <a:pt x="502" y="389"/>
                    <a:pt x="502" y="251"/>
                  </a:cubicBezTo>
                  <a:cubicBezTo>
                    <a:pt x="502" y="112"/>
                    <a:pt x="390" y="1"/>
                    <a:pt x="2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25"/>
            <p:cNvSpPr/>
            <p:nvPr/>
          </p:nvSpPr>
          <p:spPr>
            <a:xfrm>
              <a:off x="5233275" y="4961450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0" y="1"/>
                  </a:moveTo>
                  <a:cubicBezTo>
                    <a:pt x="112" y="1"/>
                    <a:pt x="0" y="112"/>
                    <a:pt x="0" y="251"/>
                  </a:cubicBezTo>
                  <a:cubicBezTo>
                    <a:pt x="0" y="389"/>
                    <a:pt x="112" y="502"/>
                    <a:pt x="250" y="502"/>
                  </a:cubicBezTo>
                  <a:cubicBezTo>
                    <a:pt x="389" y="502"/>
                    <a:pt x="501" y="389"/>
                    <a:pt x="501" y="251"/>
                  </a:cubicBezTo>
                  <a:cubicBezTo>
                    <a:pt x="501" y="112"/>
                    <a:pt x="389" y="1"/>
                    <a:pt x="25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25"/>
            <p:cNvSpPr/>
            <p:nvPr/>
          </p:nvSpPr>
          <p:spPr>
            <a:xfrm>
              <a:off x="5266425" y="502777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1" y="1"/>
                  </a:moveTo>
                  <a:cubicBezTo>
                    <a:pt x="113" y="1"/>
                    <a:pt x="1" y="114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390" y="502"/>
                    <a:pt x="502" y="390"/>
                    <a:pt x="502" y="252"/>
                  </a:cubicBezTo>
                  <a:cubicBezTo>
                    <a:pt x="502" y="114"/>
                    <a:pt x="390" y="1"/>
                    <a:pt x="2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25"/>
            <p:cNvSpPr/>
            <p:nvPr/>
          </p:nvSpPr>
          <p:spPr>
            <a:xfrm>
              <a:off x="5233275" y="5027775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0" y="1"/>
                  </a:moveTo>
                  <a:cubicBezTo>
                    <a:pt x="112" y="1"/>
                    <a:pt x="0" y="114"/>
                    <a:pt x="0" y="252"/>
                  </a:cubicBezTo>
                  <a:cubicBezTo>
                    <a:pt x="0" y="390"/>
                    <a:pt x="112" y="502"/>
                    <a:pt x="250" y="502"/>
                  </a:cubicBezTo>
                  <a:cubicBezTo>
                    <a:pt x="389" y="502"/>
                    <a:pt x="501" y="390"/>
                    <a:pt x="501" y="252"/>
                  </a:cubicBezTo>
                  <a:cubicBezTo>
                    <a:pt x="501" y="114"/>
                    <a:pt x="389" y="1"/>
                    <a:pt x="25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25"/>
            <p:cNvSpPr/>
            <p:nvPr/>
          </p:nvSpPr>
          <p:spPr>
            <a:xfrm>
              <a:off x="5249825" y="4994625"/>
              <a:ext cx="12575" cy="12525"/>
            </a:xfrm>
            <a:custGeom>
              <a:avLst/>
              <a:gdLst/>
              <a:ahLst/>
              <a:cxnLst/>
              <a:rect l="l" t="t" r="r" b="b"/>
              <a:pathLst>
                <a:path w="503" h="501" extrusionOk="0">
                  <a:moveTo>
                    <a:pt x="252" y="1"/>
                  </a:moveTo>
                  <a:cubicBezTo>
                    <a:pt x="114" y="1"/>
                    <a:pt x="1" y="112"/>
                    <a:pt x="1" y="250"/>
                  </a:cubicBezTo>
                  <a:cubicBezTo>
                    <a:pt x="1" y="389"/>
                    <a:pt x="114" y="501"/>
                    <a:pt x="252" y="501"/>
                  </a:cubicBezTo>
                  <a:cubicBezTo>
                    <a:pt x="390" y="501"/>
                    <a:pt x="502" y="389"/>
                    <a:pt x="502" y="250"/>
                  </a:cubicBezTo>
                  <a:cubicBezTo>
                    <a:pt x="502" y="112"/>
                    <a:pt x="390" y="1"/>
                    <a:pt x="2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25"/>
            <p:cNvSpPr/>
            <p:nvPr/>
          </p:nvSpPr>
          <p:spPr>
            <a:xfrm>
              <a:off x="5266425" y="509412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1" y="0"/>
                  </a:moveTo>
                  <a:cubicBezTo>
                    <a:pt x="113" y="0"/>
                    <a:pt x="1" y="113"/>
                    <a:pt x="1" y="251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390" y="502"/>
                    <a:pt x="502" y="390"/>
                    <a:pt x="502" y="251"/>
                  </a:cubicBezTo>
                  <a:cubicBezTo>
                    <a:pt x="502" y="113"/>
                    <a:pt x="390" y="0"/>
                    <a:pt x="25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25"/>
            <p:cNvSpPr/>
            <p:nvPr/>
          </p:nvSpPr>
          <p:spPr>
            <a:xfrm>
              <a:off x="5233275" y="5094125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0" y="0"/>
                  </a:moveTo>
                  <a:cubicBezTo>
                    <a:pt x="112" y="0"/>
                    <a:pt x="0" y="113"/>
                    <a:pt x="0" y="251"/>
                  </a:cubicBezTo>
                  <a:cubicBezTo>
                    <a:pt x="0" y="390"/>
                    <a:pt x="112" y="502"/>
                    <a:pt x="250" y="502"/>
                  </a:cubicBezTo>
                  <a:cubicBezTo>
                    <a:pt x="389" y="502"/>
                    <a:pt x="501" y="390"/>
                    <a:pt x="501" y="251"/>
                  </a:cubicBezTo>
                  <a:cubicBezTo>
                    <a:pt x="501" y="113"/>
                    <a:pt x="389" y="0"/>
                    <a:pt x="2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25"/>
            <p:cNvSpPr/>
            <p:nvPr/>
          </p:nvSpPr>
          <p:spPr>
            <a:xfrm>
              <a:off x="5283025" y="506097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1" y="0"/>
                  </a:moveTo>
                  <a:cubicBezTo>
                    <a:pt x="113" y="0"/>
                    <a:pt x="0" y="112"/>
                    <a:pt x="0" y="251"/>
                  </a:cubicBezTo>
                  <a:cubicBezTo>
                    <a:pt x="0" y="389"/>
                    <a:pt x="113" y="501"/>
                    <a:pt x="251" y="501"/>
                  </a:cubicBezTo>
                  <a:cubicBezTo>
                    <a:pt x="389" y="501"/>
                    <a:pt x="501" y="389"/>
                    <a:pt x="501" y="251"/>
                  </a:cubicBezTo>
                  <a:cubicBezTo>
                    <a:pt x="501" y="112"/>
                    <a:pt x="389" y="0"/>
                    <a:pt x="25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25"/>
            <p:cNvSpPr/>
            <p:nvPr/>
          </p:nvSpPr>
          <p:spPr>
            <a:xfrm>
              <a:off x="5249825" y="506097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0"/>
                  </a:moveTo>
                  <a:cubicBezTo>
                    <a:pt x="114" y="0"/>
                    <a:pt x="1" y="112"/>
                    <a:pt x="1" y="251"/>
                  </a:cubicBezTo>
                  <a:cubicBezTo>
                    <a:pt x="1" y="389"/>
                    <a:pt x="114" y="501"/>
                    <a:pt x="252" y="501"/>
                  </a:cubicBezTo>
                  <a:cubicBezTo>
                    <a:pt x="390" y="501"/>
                    <a:pt x="502" y="389"/>
                    <a:pt x="502" y="251"/>
                  </a:cubicBezTo>
                  <a:cubicBezTo>
                    <a:pt x="502" y="112"/>
                    <a:pt x="390" y="0"/>
                    <a:pt x="2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25"/>
            <p:cNvSpPr/>
            <p:nvPr/>
          </p:nvSpPr>
          <p:spPr>
            <a:xfrm>
              <a:off x="5266425" y="516047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1" y="1"/>
                  </a:moveTo>
                  <a:cubicBezTo>
                    <a:pt x="113" y="1"/>
                    <a:pt x="1" y="113"/>
                    <a:pt x="1" y="251"/>
                  </a:cubicBezTo>
                  <a:cubicBezTo>
                    <a:pt x="1" y="389"/>
                    <a:pt x="113" y="501"/>
                    <a:pt x="251" y="501"/>
                  </a:cubicBezTo>
                  <a:cubicBezTo>
                    <a:pt x="390" y="501"/>
                    <a:pt x="502" y="389"/>
                    <a:pt x="502" y="251"/>
                  </a:cubicBezTo>
                  <a:cubicBezTo>
                    <a:pt x="502" y="113"/>
                    <a:pt x="390" y="1"/>
                    <a:pt x="2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25"/>
            <p:cNvSpPr/>
            <p:nvPr/>
          </p:nvSpPr>
          <p:spPr>
            <a:xfrm>
              <a:off x="5233275" y="5160475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0" y="1"/>
                  </a:moveTo>
                  <a:cubicBezTo>
                    <a:pt x="112" y="1"/>
                    <a:pt x="0" y="113"/>
                    <a:pt x="0" y="251"/>
                  </a:cubicBezTo>
                  <a:cubicBezTo>
                    <a:pt x="0" y="389"/>
                    <a:pt x="112" y="501"/>
                    <a:pt x="250" y="501"/>
                  </a:cubicBezTo>
                  <a:cubicBezTo>
                    <a:pt x="389" y="501"/>
                    <a:pt x="501" y="389"/>
                    <a:pt x="501" y="251"/>
                  </a:cubicBezTo>
                  <a:cubicBezTo>
                    <a:pt x="501" y="113"/>
                    <a:pt x="389" y="1"/>
                    <a:pt x="25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25"/>
            <p:cNvSpPr/>
            <p:nvPr/>
          </p:nvSpPr>
          <p:spPr>
            <a:xfrm>
              <a:off x="5283025" y="5127300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1" y="1"/>
                  </a:moveTo>
                  <a:cubicBezTo>
                    <a:pt x="113" y="1"/>
                    <a:pt x="0" y="113"/>
                    <a:pt x="0" y="251"/>
                  </a:cubicBezTo>
                  <a:cubicBezTo>
                    <a:pt x="0" y="389"/>
                    <a:pt x="113" y="502"/>
                    <a:pt x="251" y="502"/>
                  </a:cubicBezTo>
                  <a:cubicBezTo>
                    <a:pt x="389" y="502"/>
                    <a:pt x="501" y="389"/>
                    <a:pt x="501" y="251"/>
                  </a:cubicBezTo>
                  <a:cubicBezTo>
                    <a:pt x="501" y="113"/>
                    <a:pt x="389" y="1"/>
                    <a:pt x="2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25"/>
            <p:cNvSpPr/>
            <p:nvPr/>
          </p:nvSpPr>
          <p:spPr>
            <a:xfrm>
              <a:off x="5249825" y="5127300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14" y="1"/>
                    <a:pt x="1" y="113"/>
                    <a:pt x="1" y="251"/>
                  </a:cubicBezTo>
                  <a:cubicBezTo>
                    <a:pt x="1" y="389"/>
                    <a:pt x="114" y="502"/>
                    <a:pt x="252" y="502"/>
                  </a:cubicBezTo>
                  <a:cubicBezTo>
                    <a:pt x="390" y="502"/>
                    <a:pt x="502" y="389"/>
                    <a:pt x="502" y="251"/>
                  </a:cubicBezTo>
                  <a:cubicBezTo>
                    <a:pt x="502" y="113"/>
                    <a:pt x="390" y="1"/>
                    <a:pt x="2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25"/>
            <p:cNvSpPr/>
            <p:nvPr/>
          </p:nvSpPr>
          <p:spPr>
            <a:xfrm>
              <a:off x="5200100" y="502777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1" y="1"/>
                  </a:moveTo>
                  <a:cubicBezTo>
                    <a:pt x="112" y="1"/>
                    <a:pt x="0" y="114"/>
                    <a:pt x="0" y="252"/>
                  </a:cubicBezTo>
                  <a:cubicBezTo>
                    <a:pt x="0" y="390"/>
                    <a:pt x="112" y="502"/>
                    <a:pt x="251" y="502"/>
                  </a:cubicBezTo>
                  <a:cubicBezTo>
                    <a:pt x="389" y="502"/>
                    <a:pt x="501" y="390"/>
                    <a:pt x="501" y="252"/>
                  </a:cubicBezTo>
                  <a:cubicBezTo>
                    <a:pt x="501" y="114"/>
                    <a:pt x="389" y="1"/>
                    <a:pt x="2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25"/>
            <p:cNvSpPr/>
            <p:nvPr/>
          </p:nvSpPr>
          <p:spPr>
            <a:xfrm>
              <a:off x="5216675" y="4994625"/>
              <a:ext cx="12550" cy="12525"/>
            </a:xfrm>
            <a:custGeom>
              <a:avLst/>
              <a:gdLst/>
              <a:ahLst/>
              <a:cxnLst/>
              <a:rect l="l" t="t" r="r" b="b"/>
              <a:pathLst>
                <a:path w="502" h="501" extrusionOk="0">
                  <a:moveTo>
                    <a:pt x="251" y="1"/>
                  </a:moveTo>
                  <a:cubicBezTo>
                    <a:pt x="112" y="1"/>
                    <a:pt x="1" y="112"/>
                    <a:pt x="1" y="250"/>
                  </a:cubicBezTo>
                  <a:cubicBezTo>
                    <a:pt x="1" y="389"/>
                    <a:pt x="112" y="501"/>
                    <a:pt x="251" y="501"/>
                  </a:cubicBezTo>
                  <a:cubicBezTo>
                    <a:pt x="389" y="501"/>
                    <a:pt x="502" y="389"/>
                    <a:pt x="502" y="250"/>
                  </a:cubicBezTo>
                  <a:cubicBezTo>
                    <a:pt x="502" y="112"/>
                    <a:pt x="389" y="1"/>
                    <a:pt x="2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25"/>
            <p:cNvSpPr/>
            <p:nvPr/>
          </p:nvSpPr>
          <p:spPr>
            <a:xfrm>
              <a:off x="5185150" y="4995100"/>
              <a:ext cx="10900" cy="12050"/>
            </a:xfrm>
            <a:custGeom>
              <a:avLst/>
              <a:gdLst/>
              <a:ahLst/>
              <a:cxnLst/>
              <a:rect l="l" t="t" r="r" b="b"/>
              <a:pathLst>
                <a:path w="436" h="482" extrusionOk="0">
                  <a:moveTo>
                    <a:pt x="279" y="0"/>
                  </a:moveTo>
                  <a:cubicBezTo>
                    <a:pt x="182" y="129"/>
                    <a:pt x="89" y="261"/>
                    <a:pt x="1" y="398"/>
                  </a:cubicBezTo>
                  <a:cubicBezTo>
                    <a:pt x="46" y="449"/>
                    <a:pt x="111" y="482"/>
                    <a:pt x="185" y="482"/>
                  </a:cubicBezTo>
                  <a:cubicBezTo>
                    <a:pt x="323" y="482"/>
                    <a:pt x="436" y="370"/>
                    <a:pt x="436" y="231"/>
                  </a:cubicBezTo>
                  <a:cubicBezTo>
                    <a:pt x="436" y="127"/>
                    <a:pt x="370" y="38"/>
                    <a:pt x="2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25"/>
            <p:cNvSpPr/>
            <p:nvPr/>
          </p:nvSpPr>
          <p:spPr>
            <a:xfrm>
              <a:off x="5200100" y="509412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1" y="0"/>
                  </a:moveTo>
                  <a:cubicBezTo>
                    <a:pt x="112" y="0"/>
                    <a:pt x="0" y="113"/>
                    <a:pt x="0" y="251"/>
                  </a:cubicBezTo>
                  <a:cubicBezTo>
                    <a:pt x="0" y="390"/>
                    <a:pt x="112" y="502"/>
                    <a:pt x="251" y="502"/>
                  </a:cubicBezTo>
                  <a:cubicBezTo>
                    <a:pt x="389" y="502"/>
                    <a:pt x="501" y="390"/>
                    <a:pt x="501" y="251"/>
                  </a:cubicBezTo>
                  <a:cubicBezTo>
                    <a:pt x="501" y="113"/>
                    <a:pt x="389" y="0"/>
                    <a:pt x="25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25"/>
            <p:cNvSpPr/>
            <p:nvPr/>
          </p:nvSpPr>
          <p:spPr>
            <a:xfrm>
              <a:off x="5166900" y="509412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0"/>
                  </a:moveTo>
                  <a:cubicBezTo>
                    <a:pt x="114" y="0"/>
                    <a:pt x="1" y="113"/>
                    <a:pt x="1" y="251"/>
                  </a:cubicBezTo>
                  <a:cubicBezTo>
                    <a:pt x="1" y="390"/>
                    <a:pt x="114" y="502"/>
                    <a:pt x="251" y="502"/>
                  </a:cubicBezTo>
                  <a:cubicBezTo>
                    <a:pt x="390" y="502"/>
                    <a:pt x="502" y="390"/>
                    <a:pt x="502" y="251"/>
                  </a:cubicBezTo>
                  <a:cubicBezTo>
                    <a:pt x="502" y="113"/>
                    <a:pt x="390" y="0"/>
                    <a:pt x="25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25"/>
            <p:cNvSpPr/>
            <p:nvPr/>
          </p:nvSpPr>
          <p:spPr>
            <a:xfrm>
              <a:off x="5216675" y="506097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1" y="0"/>
                  </a:moveTo>
                  <a:cubicBezTo>
                    <a:pt x="112" y="0"/>
                    <a:pt x="1" y="112"/>
                    <a:pt x="1" y="251"/>
                  </a:cubicBezTo>
                  <a:cubicBezTo>
                    <a:pt x="1" y="389"/>
                    <a:pt x="112" y="501"/>
                    <a:pt x="251" y="501"/>
                  </a:cubicBezTo>
                  <a:cubicBezTo>
                    <a:pt x="389" y="501"/>
                    <a:pt x="502" y="389"/>
                    <a:pt x="502" y="251"/>
                  </a:cubicBezTo>
                  <a:cubicBezTo>
                    <a:pt x="502" y="112"/>
                    <a:pt x="389" y="0"/>
                    <a:pt x="25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25"/>
            <p:cNvSpPr/>
            <p:nvPr/>
          </p:nvSpPr>
          <p:spPr>
            <a:xfrm>
              <a:off x="5183500" y="506097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1" y="0"/>
                  </a:moveTo>
                  <a:cubicBezTo>
                    <a:pt x="113" y="0"/>
                    <a:pt x="0" y="112"/>
                    <a:pt x="0" y="251"/>
                  </a:cubicBezTo>
                  <a:cubicBezTo>
                    <a:pt x="0" y="389"/>
                    <a:pt x="113" y="501"/>
                    <a:pt x="251" y="501"/>
                  </a:cubicBezTo>
                  <a:cubicBezTo>
                    <a:pt x="389" y="501"/>
                    <a:pt x="502" y="389"/>
                    <a:pt x="502" y="251"/>
                  </a:cubicBezTo>
                  <a:cubicBezTo>
                    <a:pt x="502" y="112"/>
                    <a:pt x="389" y="0"/>
                    <a:pt x="25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25"/>
            <p:cNvSpPr/>
            <p:nvPr/>
          </p:nvSpPr>
          <p:spPr>
            <a:xfrm>
              <a:off x="5167400" y="5027775"/>
              <a:ext cx="12075" cy="12575"/>
            </a:xfrm>
            <a:custGeom>
              <a:avLst/>
              <a:gdLst/>
              <a:ahLst/>
              <a:cxnLst/>
              <a:rect l="l" t="t" r="r" b="b"/>
              <a:pathLst>
                <a:path w="483" h="503" extrusionOk="0">
                  <a:moveTo>
                    <a:pt x="231" y="1"/>
                  </a:moveTo>
                  <a:cubicBezTo>
                    <a:pt x="212" y="1"/>
                    <a:pt x="195" y="8"/>
                    <a:pt x="176" y="12"/>
                  </a:cubicBezTo>
                  <a:cubicBezTo>
                    <a:pt x="117" y="124"/>
                    <a:pt x="59" y="237"/>
                    <a:pt x="1" y="349"/>
                  </a:cubicBezTo>
                  <a:cubicBezTo>
                    <a:pt x="39" y="439"/>
                    <a:pt x="128" y="502"/>
                    <a:pt x="231" y="502"/>
                  </a:cubicBezTo>
                  <a:cubicBezTo>
                    <a:pt x="370" y="502"/>
                    <a:pt x="482" y="390"/>
                    <a:pt x="482" y="252"/>
                  </a:cubicBezTo>
                  <a:cubicBezTo>
                    <a:pt x="482" y="114"/>
                    <a:pt x="370" y="1"/>
                    <a:pt x="2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25"/>
            <p:cNvSpPr/>
            <p:nvPr/>
          </p:nvSpPr>
          <p:spPr>
            <a:xfrm>
              <a:off x="5216675" y="5127300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1" y="1"/>
                  </a:moveTo>
                  <a:cubicBezTo>
                    <a:pt x="112" y="1"/>
                    <a:pt x="1" y="113"/>
                    <a:pt x="1" y="251"/>
                  </a:cubicBezTo>
                  <a:cubicBezTo>
                    <a:pt x="1" y="389"/>
                    <a:pt x="112" y="502"/>
                    <a:pt x="251" y="502"/>
                  </a:cubicBezTo>
                  <a:cubicBezTo>
                    <a:pt x="389" y="502"/>
                    <a:pt x="502" y="389"/>
                    <a:pt x="502" y="251"/>
                  </a:cubicBezTo>
                  <a:cubicBezTo>
                    <a:pt x="502" y="113"/>
                    <a:pt x="389" y="1"/>
                    <a:pt x="2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25"/>
            <p:cNvSpPr/>
            <p:nvPr/>
          </p:nvSpPr>
          <p:spPr>
            <a:xfrm>
              <a:off x="5183500" y="5127300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1" y="1"/>
                  </a:moveTo>
                  <a:cubicBezTo>
                    <a:pt x="113" y="1"/>
                    <a:pt x="0" y="113"/>
                    <a:pt x="0" y="251"/>
                  </a:cubicBezTo>
                  <a:cubicBezTo>
                    <a:pt x="0" y="389"/>
                    <a:pt x="113" y="502"/>
                    <a:pt x="251" y="502"/>
                  </a:cubicBezTo>
                  <a:cubicBezTo>
                    <a:pt x="389" y="502"/>
                    <a:pt x="502" y="389"/>
                    <a:pt x="502" y="251"/>
                  </a:cubicBezTo>
                  <a:cubicBezTo>
                    <a:pt x="502" y="113"/>
                    <a:pt x="389" y="1"/>
                    <a:pt x="2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25"/>
            <p:cNvSpPr/>
            <p:nvPr/>
          </p:nvSpPr>
          <p:spPr>
            <a:xfrm>
              <a:off x="5349350" y="4994625"/>
              <a:ext cx="12550" cy="12525"/>
            </a:xfrm>
            <a:custGeom>
              <a:avLst/>
              <a:gdLst/>
              <a:ahLst/>
              <a:cxnLst/>
              <a:rect l="l" t="t" r="r" b="b"/>
              <a:pathLst>
                <a:path w="502" h="501" extrusionOk="0">
                  <a:moveTo>
                    <a:pt x="251" y="1"/>
                  </a:moveTo>
                  <a:cubicBezTo>
                    <a:pt x="113" y="1"/>
                    <a:pt x="1" y="112"/>
                    <a:pt x="1" y="250"/>
                  </a:cubicBezTo>
                  <a:cubicBezTo>
                    <a:pt x="1" y="389"/>
                    <a:pt x="113" y="501"/>
                    <a:pt x="251" y="501"/>
                  </a:cubicBezTo>
                  <a:cubicBezTo>
                    <a:pt x="390" y="501"/>
                    <a:pt x="502" y="389"/>
                    <a:pt x="502" y="250"/>
                  </a:cubicBezTo>
                  <a:cubicBezTo>
                    <a:pt x="502" y="112"/>
                    <a:pt x="390" y="1"/>
                    <a:pt x="2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25"/>
            <p:cNvSpPr/>
            <p:nvPr/>
          </p:nvSpPr>
          <p:spPr>
            <a:xfrm>
              <a:off x="5332775" y="4961450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1" y="1"/>
                  </a:moveTo>
                  <a:cubicBezTo>
                    <a:pt x="113" y="1"/>
                    <a:pt x="1" y="112"/>
                    <a:pt x="1" y="251"/>
                  </a:cubicBezTo>
                  <a:cubicBezTo>
                    <a:pt x="1" y="389"/>
                    <a:pt x="113" y="502"/>
                    <a:pt x="251" y="502"/>
                  </a:cubicBezTo>
                  <a:cubicBezTo>
                    <a:pt x="389" y="502"/>
                    <a:pt x="501" y="389"/>
                    <a:pt x="501" y="251"/>
                  </a:cubicBezTo>
                  <a:cubicBezTo>
                    <a:pt x="501" y="112"/>
                    <a:pt x="389" y="1"/>
                    <a:pt x="2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25"/>
            <p:cNvSpPr/>
            <p:nvPr/>
          </p:nvSpPr>
          <p:spPr>
            <a:xfrm>
              <a:off x="5349350" y="506097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1" y="0"/>
                  </a:moveTo>
                  <a:cubicBezTo>
                    <a:pt x="113" y="0"/>
                    <a:pt x="1" y="112"/>
                    <a:pt x="1" y="251"/>
                  </a:cubicBezTo>
                  <a:cubicBezTo>
                    <a:pt x="1" y="389"/>
                    <a:pt x="113" y="501"/>
                    <a:pt x="251" y="501"/>
                  </a:cubicBezTo>
                  <a:cubicBezTo>
                    <a:pt x="390" y="501"/>
                    <a:pt x="502" y="389"/>
                    <a:pt x="502" y="251"/>
                  </a:cubicBezTo>
                  <a:cubicBezTo>
                    <a:pt x="502" y="112"/>
                    <a:pt x="390" y="0"/>
                    <a:pt x="25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25"/>
            <p:cNvSpPr/>
            <p:nvPr/>
          </p:nvSpPr>
          <p:spPr>
            <a:xfrm>
              <a:off x="5365950" y="502777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1" y="1"/>
                  </a:moveTo>
                  <a:cubicBezTo>
                    <a:pt x="113" y="1"/>
                    <a:pt x="0" y="114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390" y="502"/>
                    <a:pt x="501" y="390"/>
                    <a:pt x="501" y="252"/>
                  </a:cubicBezTo>
                  <a:cubicBezTo>
                    <a:pt x="501" y="114"/>
                    <a:pt x="390" y="1"/>
                    <a:pt x="2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25"/>
            <p:cNvSpPr/>
            <p:nvPr/>
          </p:nvSpPr>
          <p:spPr>
            <a:xfrm>
              <a:off x="5283025" y="4928375"/>
              <a:ext cx="12550" cy="12450"/>
            </a:xfrm>
            <a:custGeom>
              <a:avLst/>
              <a:gdLst/>
              <a:ahLst/>
              <a:cxnLst/>
              <a:rect l="l" t="t" r="r" b="b"/>
              <a:pathLst>
                <a:path w="502" h="498" extrusionOk="0">
                  <a:moveTo>
                    <a:pt x="229" y="1"/>
                  </a:moveTo>
                  <a:cubicBezTo>
                    <a:pt x="101" y="12"/>
                    <a:pt x="0" y="116"/>
                    <a:pt x="0" y="247"/>
                  </a:cubicBezTo>
                  <a:cubicBezTo>
                    <a:pt x="0" y="385"/>
                    <a:pt x="113" y="498"/>
                    <a:pt x="251" y="498"/>
                  </a:cubicBezTo>
                  <a:cubicBezTo>
                    <a:pt x="389" y="498"/>
                    <a:pt x="501" y="385"/>
                    <a:pt x="501" y="247"/>
                  </a:cubicBezTo>
                  <a:cubicBezTo>
                    <a:pt x="501" y="181"/>
                    <a:pt x="474" y="120"/>
                    <a:pt x="431" y="76"/>
                  </a:cubicBezTo>
                  <a:cubicBezTo>
                    <a:pt x="364" y="50"/>
                    <a:pt x="297" y="24"/>
                    <a:pt x="2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25"/>
            <p:cNvSpPr/>
            <p:nvPr/>
          </p:nvSpPr>
          <p:spPr>
            <a:xfrm>
              <a:off x="5283025" y="4994625"/>
              <a:ext cx="12550" cy="12525"/>
            </a:xfrm>
            <a:custGeom>
              <a:avLst/>
              <a:gdLst/>
              <a:ahLst/>
              <a:cxnLst/>
              <a:rect l="l" t="t" r="r" b="b"/>
              <a:pathLst>
                <a:path w="502" h="501" extrusionOk="0">
                  <a:moveTo>
                    <a:pt x="251" y="1"/>
                  </a:moveTo>
                  <a:cubicBezTo>
                    <a:pt x="113" y="1"/>
                    <a:pt x="0" y="112"/>
                    <a:pt x="0" y="250"/>
                  </a:cubicBezTo>
                  <a:cubicBezTo>
                    <a:pt x="0" y="389"/>
                    <a:pt x="113" y="501"/>
                    <a:pt x="251" y="501"/>
                  </a:cubicBezTo>
                  <a:cubicBezTo>
                    <a:pt x="389" y="501"/>
                    <a:pt x="501" y="389"/>
                    <a:pt x="501" y="250"/>
                  </a:cubicBezTo>
                  <a:cubicBezTo>
                    <a:pt x="501" y="112"/>
                    <a:pt x="389" y="1"/>
                    <a:pt x="2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25"/>
            <p:cNvSpPr/>
            <p:nvPr/>
          </p:nvSpPr>
          <p:spPr>
            <a:xfrm>
              <a:off x="5299600" y="4961450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1" y="1"/>
                  </a:moveTo>
                  <a:cubicBezTo>
                    <a:pt x="112" y="1"/>
                    <a:pt x="1" y="112"/>
                    <a:pt x="1" y="251"/>
                  </a:cubicBezTo>
                  <a:cubicBezTo>
                    <a:pt x="1" y="389"/>
                    <a:pt x="112" y="502"/>
                    <a:pt x="251" y="502"/>
                  </a:cubicBezTo>
                  <a:cubicBezTo>
                    <a:pt x="389" y="502"/>
                    <a:pt x="502" y="389"/>
                    <a:pt x="502" y="251"/>
                  </a:cubicBezTo>
                  <a:cubicBezTo>
                    <a:pt x="502" y="112"/>
                    <a:pt x="389" y="1"/>
                    <a:pt x="2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25"/>
            <p:cNvSpPr/>
            <p:nvPr/>
          </p:nvSpPr>
          <p:spPr>
            <a:xfrm>
              <a:off x="5266425" y="4961450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1" y="1"/>
                  </a:moveTo>
                  <a:cubicBezTo>
                    <a:pt x="113" y="1"/>
                    <a:pt x="1" y="112"/>
                    <a:pt x="1" y="251"/>
                  </a:cubicBezTo>
                  <a:cubicBezTo>
                    <a:pt x="1" y="389"/>
                    <a:pt x="113" y="502"/>
                    <a:pt x="251" y="502"/>
                  </a:cubicBezTo>
                  <a:cubicBezTo>
                    <a:pt x="390" y="502"/>
                    <a:pt x="502" y="389"/>
                    <a:pt x="502" y="251"/>
                  </a:cubicBezTo>
                  <a:cubicBezTo>
                    <a:pt x="502" y="112"/>
                    <a:pt x="390" y="1"/>
                    <a:pt x="2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25"/>
            <p:cNvSpPr/>
            <p:nvPr/>
          </p:nvSpPr>
          <p:spPr>
            <a:xfrm>
              <a:off x="5316200" y="5060975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1" y="0"/>
                  </a:moveTo>
                  <a:cubicBezTo>
                    <a:pt x="112" y="0"/>
                    <a:pt x="0" y="112"/>
                    <a:pt x="0" y="251"/>
                  </a:cubicBezTo>
                  <a:cubicBezTo>
                    <a:pt x="0" y="389"/>
                    <a:pt x="112" y="501"/>
                    <a:pt x="251" y="501"/>
                  </a:cubicBezTo>
                  <a:cubicBezTo>
                    <a:pt x="389" y="501"/>
                    <a:pt x="501" y="389"/>
                    <a:pt x="501" y="251"/>
                  </a:cubicBezTo>
                  <a:cubicBezTo>
                    <a:pt x="501" y="112"/>
                    <a:pt x="389" y="0"/>
                    <a:pt x="25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25"/>
            <p:cNvSpPr/>
            <p:nvPr/>
          </p:nvSpPr>
          <p:spPr>
            <a:xfrm>
              <a:off x="5283025" y="506097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1" y="0"/>
                  </a:moveTo>
                  <a:cubicBezTo>
                    <a:pt x="113" y="0"/>
                    <a:pt x="0" y="112"/>
                    <a:pt x="0" y="251"/>
                  </a:cubicBezTo>
                  <a:cubicBezTo>
                    <a:pt x="0" y="389"/>
                    <a:pt x="113" y="501"/>
                    <a:pt x="251" y="501"/>
                  </a:cubicBezTo>
                  <a:cubicBezTo>
                    <a:pt x="389" y="501"/>
                    <a:pt x="501" y="389"/>
                    <a:pt x="501" y="251"/>
                  </a:cubicBezTo>
                  <a:cubicBezTo>
                    <a:pt x="501" y="112"/>
                    <a:pt x="389" y="0"/>
                    <a:pt x="25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25"/>
            <p:cNvSpPr/>
            <p:nvPr/>
          </p:nvSpPr>
          <p:spPr>
            <a:xfrm>
              <a:off x="5332775" y="502777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1" y="1"/>
                  </a:moveTo>
                  <a:cubicBezTo>
                    <a:pt x="113" y="1"/>
                    <a:pt x="1" y="114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389" y="502"/>
                    <a:pt x="501" y="390"/>
                    <a:pt x="501" y="252"/>
                  </a:cubicBezTo>
                  <a:cubicBezTo>
                    <a:pt x="501" y="114"/>
                    <a:pt x="389" y="1"/>
                    <a:pt x="2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25"/>
            <p:cNvSpPr/>
            <p:nvPr/>
          </p:nvSpPr>
          <p:spPr>
            <a:xfrm>
              <a:off x="5299600" y="502777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1" y="1"/>
                  </a:moveTo>
                  <a:cubicBezTo>
                    <a:pt x="112" y="1"/>
                    <a:pt x="1" y="114"/>
                    <a:pt x="1" y="252"/>
                  </a:cubicBezTo>
                  <a:cubicBezTo>
                    <a:pt x="1" y="390"/>
                    <a:pt x="112" y="502"/>
                    <a:pt x="251" y="502"/>
                  </a:cubicBezTo>
                  <a:cubicBezTo>
                    <a:pt x="389" y="502"/>
                    <a:pt x="502" y="390"/>
                    <a:pt x="502" y="252"/>
                  </a:cubicBezTo>
                  <a:cubicBezTo>
                    <a:pt x="502" y="114"/>
                    <a:pt x="389" y="1"/>
                    <a:pt x="2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25"/>
            <p:cNvSpPr/>
            <p:nvPr/>
          </p:nvSpPr>
          <p:spPr>
            <a:xfrm>
              <a:off x="5316200" y="4994625"/>
              <a:ext cx="12525" cy="12525"/>
            </a:xfrm>
            <a:custGeom>
              <a:avLst/>
              <a:gdLst/>
              <a:ahLst/>
              <a:cxnLst/>
              <a:rect l="l" t="t" r="r" b="b"/>
              <a:pathLst>
                <a:path w="501" h="501" extrusionOk="0">
                  <a:moveTo>
                    <a:pt x="251" y="1"/>
                  </a:moveTo>
                  <a:cubicBezTo>
                    <a:pt x="112" y="1"/>
                    <a:pt x="0" y="112"/>
                    <a:pt x="0" y="250"/>
                  </a:cubicBezTo>
                  <a:cubicBezTo>
                    <a:pt x="0" y="389"/>
                    <a:pt x="112" y="501"/>
                    <a:pt x="251" y="501"/>
                  </a:cubicBezTo>
                  <a:cubicBezTo>
                    <a:pt x="389" y="501"/>
                    <a:pt x="501" y="389"/>
                    <a:pt x="501" y="250"/>
                  </a:cubicBezTo>
                  <a:cubicBezTo>
                    <a:pt x="501" y="112"/>
                    <a:pt x="389" y="1"/>
                    <a:pt x="2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25"/>
            <p:cNvSpPr/>
            <p:nvPr/>
          </p:nvSpPr>
          <p:spPr>
            <a:xfrm>
              <a:off x="5316200" y="5127300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1" y="1"/>
                  </a:moveTo>
                  <a:cubicBezTo>
                    <a:pt x="112" y="1"/>
                    <a:pt x="0" y="113"/>
                    <a:pt x="0" y="251"/>
                  </a:cubicBezTo>
                  <a:cubicBezTo>
                    <a:pt x="0" y="389"/>
                    <a:pt x="112" y="502"/>
                    <a:pt x="251" y="502"/>
                  </a:cubicBezTo>
                  <a:cubicBezTo>
                    <a:pt x="389" y="502"/>
                    <a:pt x="501" y="389"/>
                    <a:pt x="501" y="251"/>
                  </a:cubicBezTo>
                  <a:cubicBezTo>
                    <a:pt x="501" y="113"/>
                    <a:pt x="389" y="1"/>
                    <a:pt x="2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25"/>
            <p:cNvSpPr/>
            <p:nvPr/>
          </p:nvSpPr>
          <p:spPr>
            <a:xfrm>
              <a:off x="5283025" y="5127300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1" y="1"/>
                  </a:moveTo>
                  <a:cubicBezTo>
                    <a:pt x="113" y="1"/>
                    <a:pt x="0" y="113"/>
                    <a:pt x="0" y="251"/>
                  </a:cubicBezTo>
                  <a:cubicBezTo>
                    <a:pt x="0" y="389"/>
                    <a:pt x="113" y="502"/>
                    <a:pt x="251" y="502"/>
                  </a:cubicBezTo>
                  <a:cubicBezTo>
                    <a:pt x="389" y="502"/>
                    <a:pt x="501" y="389"/>
                    <a:pt x="501" y="251"/>
                  </a:cubicBezTo>
                  <a:cubicBezTo>
                    <a:pt x="501" y="113"/>
                    <a:pt x="389" y="1"/>
                    <a:pt x="2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25"/>
            <p:cNvSpPr/>
            <p:nvPr/>
          </p:nvSpPr>
          <p:spPr>
            <a:xfrm>
              <a:off x="5332775" y="509412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1" y="0"/>
                  </a:moveTo>
                  <a:cubicBezTo>
                    <a:pt x="113" y="0"/>
                    <a:pt x="1" y="113"/>
                    <a:pt x="1" y="251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389" y="502"/>
                    <a:pt x="501" y="390"/>
                    <a:pt x="501" y="251"/>
                  </a:cubicBezTo>
                  <a:cubicBezTo>
                    <a:pt x="501" y="113"/>
                    <a:pt x="389" y="0"/>
                    <a:pt x="25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25"/>
            <p:cNvSpPr/>
            <p:nvPr/>
          </p:nvSpPr>
          <p:spPr>
            <a:xfrm>
              <a:off x="5299600" y="509412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1" y="0"/>
                  </a:moveTo>
                  <a:cubicBezTo>
                    <a:pt x="112" y="0"/>
                    <a:pt x="1" y="113"/>
                    <a:pt x="1" y="251"/>
                  </a:cubicBezTo>
                  <a:cubicBezTo>
                    <a:pt x="1" y="390"/>
                    <a:pt x="112" y="502"/>
                    <a:pt x="251" y="502"/>
                  </a:cubicBezTo>
                  <a:cubicBezTo>
                    <a:pt x="389" y="502"/>
                    <a:pt x="502" y="390"/>
                    <a:pt x="502" y="251"/>
                  </a:cubicBezTo>
                  <a:cubicBezTo>
                    <a:pt x="502" y="113"/>
                    <a:pt x="389" y="0"/>
                    <a:pt x="25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25"/>
            <p:cNvSpPr/>
            <p:nvPr/>
          </p:nvSpPr>
          <p:spPr>
            <a:xfrm>
              <a:off x="5249825" y="492827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0"/>
                  </a:moveTo>
                  <a:cubicBezTo>
                    <a:pt x="114" y="0"/>
                    <a:pt x="1" y="113"/>
                    <a:pt x="1" y="251"/>
                  </a:cubicBezTo>
                  <a:cubicBezTo>
                    <a:pt x="1" y="389"/>
                    <a:pt x="114" y="502"/>
                    <a:pt x="252" y="502"/>
                  </a:cubicBezTo>
                  <a:cubicBezTo>
                    <a:pt x="390" y="502"/>
                    <a:pt x="502" y="389"/>
                    <a:pt x="502" y="251"/>
                  </a:cubicBezTo>
                  <a:cubicBezTo>
                    <a:pt x="502" y="113"/>
                    <a:pt x="390" y="0"/>
                    <a:pt x="2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25"/>
            <p:cNvSpPr/>
            <p:nvPr/>
          </p:nvSpPr>
          <p:spPr>
            <a:xfrm>
              <a:off x="5216675" y="492827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1" y="0"/>
                  </a:moveTo>
                  <a:cubicBezTo>
                    <a:pt x="112" y="0"/>
                    <a:pt x="1" y="113"/>
                    <a:pt x="1" y="251"/>
                  </a:cubicBezTo>
                  <a:cubicBezTo>
                    <a:pt x="1" y="389"/>
                    <a:pt x="112" y="502"/>
                    <a:pt x="251" y="502"/>
                  </a:cubicBezTo>
                  <a:cubicBezTo>
                    <a:pt x="389" y="502"/>
                    <a:pt x="502" y="389"/>
                    <a:pt x="502" y="251"/>
                  </a:cubicBezTo>
                  <a:cubicBezTo>
                    <a:pt x="502" y="113"/>
                    <a:pt x="389" y="0"/>
                    <a:pt x="25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25"/>
            <p:cNvSpPr/>
            <p:nvPr/>
          </p:nvSpPr>
          <p:spPr>
            <a:xfrm>
              <a:off x="5249825" y="4994625"/>
              <a:ext cx="12575" cy="12525"/>
            </a:xfrm>
            <a:custGeom>
              <a:avLst/>
              <a:gdLst/>
              <a:ahLst/>
              <a:cxnLst/>
              <a:rect l="l" t="t" r="r" b="b"/>
              <a:pathLst>
                <a:path w="503" h="501" extrusionOk="0">
                  <a:moveTo>
                    <a:pt x="252" y="1"/>
                  </a:moveTo>
                  <a:cubicBezTo>
                    <a:pt x="114" y="1"/>
                    <a:pt x="1" y="112"/>
                    <a:pt x="1" y="250"/>
                  </a:cubicBezTo>
                  <a:cubicBezTo>
                    <a:pt x="1" y="389"/>
                    <a:pt x="114" y="501"/>
                    <a:pt x="252" y="501"/>
                  </a:cubicBezTo>
                  <a:cubicBezTo>
                    <a:pt x="390" y="501"/>
                    <a:pt x="502" y="389"/>
                    <a:pt x="502" y="250"/>
                  </a:cubicBezTo>
                  <a:cubicBezTo>
                    <a:pt x="502" y="112"/>
                    <a:pt x="390" y="1"/>
                    <a:pt x="2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25"/>
            <p:cNvSpPr/>
            <p:nvPr/>
          </p:nvSpPr>
          <p:spPr>
            <a:xfrm>
              <a:off x="5216675" y="4994625"/>
              <a:ext cx="12550" cy="12525"/>
            </a:xfrm>
            <a:custGeom>
              <a:avLst/>
              <a:gdLst/>
              <a:ahLst/>
              <a:cxnLst/>
              <a:rect l="l" t="t" r="r" b="b"/>
              <a:pathLst>
                <a:path w="502" h="501" extrusionOk="0">
                  <a:moveTo>
                    <a:pt x="251" y="1"/>
                  </a:moveTo>
                  <a:cubicBezTo>
                    <a:pt x="112" y="1"/>
                    <a:pt x="1" y="112"/>
                    <a:pt x="1" y="250"/>
                  </a:cubicBezTo>
                  <a:cubicBezTo>
                    <a:pt x="1" y="389"/>
                    <a:pt x="112" y="501"/>
                    <a:pt x="251" y="501"/>
                  </a:cubicBezTo>
                  <a:cubicBezTo>
                    <a:pt x="389" y="501"/>
                    <a:pt x="502" y="389"/>
                    <a:pt x="502" y="250"/>
                  </a:cubicBezTo>
                  <a:cubicBezTo>
                    <a:pt x="502" y="112"/>
                    <a:pt x="389" y="1"/>
                    <a:pt x="2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25"/>
            <p:cNvSpPr/>
            <p:nvPr/>
          </p:nvSpPr>
          <p:spPr>
            <a:xfrm>
              <a:off x="5233275" y="4961450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1" y="1"/>
                  </a:moveTo>
                  <a:cubicBezTo>
                    <a:pt x="112" y="1"/>
                    <a:pt x="0" y="112"/>
                    <a:pt x="0" y="251"/>
                  </a:cubicBezTo>
                  <a:cubicBezTo>
                    <a:pt x="0" y="389"/>
                    <a:pt x="112" y="502"/>
                    <a:pt x="251" y="502"/>
                  </a:cubicBezTo>
                  <a:cubicBezTo>
                    <a:pt x="389" y="502"/>
                    <a:pt x="501" y="389"/>
                    <a:pt x="501" y="251"/>
                  </a:cubicBezTo>
                  <a:cubicBezTo>
                    <a:pt x="501" y="112"/>
                    <a:pt x="389" y="1"/>
                    <a:pt x="2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25"/>
            <p:cNvSpPr/>
            <p:nvPr/>
          </p:nvSpPr>
          <p:spPr>
            <a:xfrm>
              <a:off x="5249825" y="506097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0"/>
                  </a:moveTo>
                  <a:cubicBezTo>
                    <a:pt x="114" y="0"/>
                    <a:pt x="1" y="112"/>
                    <a:pt x="1" y="251"/>
                  </a:cubicBezTo>
                  <a:cubicBezTo>
                    <a:pt x="1" y="389"/>
                    <a:pt x="114" y="501"/>
                    <a:pt x="252" y="501"/>
                  </a:cubicBezTo>
                  <a:cubicBezTo>
                    <a:pt x="390" y="501"/>
                    <a:pt x="502" y="389"/>
                    <a:pt x="502" y="251"/>
                  </a:cubicBezTo>
                  <a:cubicBezTo>
                    <a:pt x="502" y="112"/>
                    <a:pt x="390" y="0"/>
                    <a:pt x="2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25"/>
            <p:cNvSpPr/>
            <p:nvPr/>
          </p:nvSpPr>
          <p:spPr>
            <a:xfrm>
              <a:off x="5216675" y="506097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1" y="0"/>
                  </a:moveTo>
                  <a:cubicBezTo>
                    <a:pt x="112" y="0"/>
                    <a:pt x="1" y="112"/>
                    <a:pt x="1" y="251"/>
                  </a:cubicBezTo>
                  <a:cubicBezTo>
                    <a:pt x="1" y="389"/>
                    <a:pt x="112" y="501"/>
                    <a:pt x="251" y="501"/>
                  </a:cubicBezTo>
                  <a:cubicBezTo>
                    <a:pt x="389" y="501"/>
                    <a:pt x="502" y="389"/>
                    <a:pt x="502" y="251"/>
                  </a:cubicBezTo>
                  <a:cubicBezTo>
                    <a:pt x="502" y="112"/>
                    <a:pt x="389" y="0"/>
                    <a:pt x="25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25"/>
            <p:cNvSpPr/>
            <p:nvPr/>
          </p:nvSpPr>
          <p:spPr>
            <a:xfrm>
              <a:off x="5266425" y="502777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1" y="1"/>
                  </a:moveTo>
                  <a:cubicBezTo>
                    <a:pt x="113" y="1"/>
                    <a:pt x="1" y="114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390" y="502"/>
                    <a:pt x="502" y="390"/>
                    <a:pt x="502" y="252"/>
                  </a:cubicBezTo>
                  <a:cubicBezTo>
                    <a:pt x="502" y="114"/>
                    <a:pt x="390" y="1"/>
                    <a:pt x="2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25"/>
            <p:cNvSpPr/>
            <p:nvPr/>
          </p:nvSpPr>
          <p:spPr>
            <a:xfrm>
              <a:off x="5233275" y="5027775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1" y="1"/>
                  </a:moveTo>
                  <a:cubicBezTo>
                    <a:pt x="112" y="1"/>
                    <a:pt x="0" y="114"/>
                    <a:pt x="0" y="252"/>
                  </a:cubicBezTo>
                  <a:cubicBezTo>
                    <a:pt x="0" y="390"/>
                    <a:pt x="112" y="502"/>
                    <a:pt x="251" y="502"/>
                  </a:cubicBezTo>
                  <a:cubicBezTo>
                    <a:pt x="389" y="502"/>
                    <a:pt x="501" y="390"/>
                    <a:pt x="501" y="252"/>
                  </a:cubicBezTo>
                  <a:cubicBezTo>
                    <a:pt x="501" y="114"/>
                    <a:pt x="389" y="1"/>
                    <a:pt x="2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25"/>
            <p:cNvSpPr/>
            <p:nvPr/>
          </p:nvSpPr>
          <p:spPr>
            <a:xfrm>
              <a:off x="5249825" y="5127300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14" y="1"/>
                    <a:pt x="1" y="113"/>
                    <a:pt x="1" y="251"/>
                  </a:cubicBezTo>
                  <a:cubicBezTo>
                    <a:pt x="1" y="389"/>
                    <a:pt x="114" y="502"/>
                    <a:pt x="252" y="502"/>
                  </a:cubicBezTo>
                  <a:cubicBezTo>
                    <a:pt x="390" y="502"/>
                    <a:pt x="502" y="389"/>
                    <a:pt x="502" y="251"/>
                  </a:cubicBezTo>
                  <a:cubicBezTo>
                    <a:pt x="502" y="113"/>
                    <a:pt x="390" y="1"/>
                    <a:pt x="2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25"/>
            <p:cNvSpPr/>
            <p:nvPr/>
          </p:nvSpPr>
          <p:spPr>
            <a:xfrm>
              <a:off x="5216675" y="5127300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1" y="1"/>
                  </a:moveTo>
                  <a:cubicBezTo>
                    <a:pt x="112" y="1"/>
                    <a:pt x="1" y="113"/>
                    <a:pt x="1" y="251"/>
                  </a:cubicBezTo>
                  <a:cubicBezTo>
                    <a:pt x="1" y="389"/>
                    <a:pt x="112" y="502"/>
                    <a:pt x="251" y="502"/>
                  </a:cubicBezTo>
                  <a:cubicBezTo>
                    <a:pt x="389" y="502"/>
                    <a:pt x="502" y="389"/>
                    <a:pt x="502" y="251"/>
                  </a:cubicBezTo>
                  <a:cubicBezTo>
                    <a:pt x="502" y="113"/>
                    <a:pt x="389" y="1"/>
                    <a:pt x="2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25"/>
            <p:cNvSpPr/>
            <p:nvPr/>
          </p:nvSpPr>
          <p:spPr>
            <a:xfrm>
              <a:off x="5266425" y="509412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1" y="0"/>
                  </a:moveTo>
                  <a:cubicBezTo>
                    <a:pt x="113" y="0"/>
                    <a:pt x="1" y="113"/>
                    <a:pt x="1" y="251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390" y="502"/>
                    <a:pt x="502" y="390"/>
                    <a:pt x="502" y="251"/>
                  </a:cubicBezTo>
                  <a:cubicBezTo>
                    <a:pt x="502" y="113"/>
                    <a:pt x="390" y="0"/>
                    <a:pt x="25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25"/>
            <p:cNvSpPr/>
            <p:nvPr/>
          </p:nvSpPr>
          <p:spPr>
            <a:xfrm>
              <a:off x="5233275" y="5094125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1" y="0"/>
                  </a:moveTo>
                  <a:cubicBezTo>
                    <a:pt x="112" y="0"/>
                    <a:pt x="0" y="113"/>
                    <a:pt x="0" y="251"/>
                  </a:cubicBezTo>
                  <a:cubicBezTo>
                    <a:pt x="0" y="390"/>
                    <a:pt x="112" y="502"/>
                    <a:pt x="251" y="502"/>
                  </a:cubicBezTo>
                  <a:cubicBezTo>
                    <a:pt x="389" y="502"/>
                    <a:pt x="501" y="390"/>
                    <a:pt x="501" y="251"/>
                  </a:cubicBezTo>
                  <a:cubicBezTo>
                    <a:pt x="501" y="113"/>
                    <a:pt x="389" y="0"/>
                    <a:pt x="25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25"/>
            <p:cNvSpPr/>
            <p:nvPr/>
          </p:nvSpPr>
          <p:spPr>
            <a:xfrm>
              <a:off x="5183500" y="4994625"/>
              <a:ext cx="12550" cy="12525"/>
            </a:xfrm>
            <a:custGeom>
              <a:avLst/>
              <a:gdLst/>
              <a:ahLst/>
              <a:cxnLst/>
              <a:rect l="l" t="t" r="r" b="b"/>
              <a:pathLst>
                <a:path w="502" h="501" extrusionOk="0">
                  <a:moveTo>
                    <a:pt x="251" y="1"/>
                  </a:moveTo>
                  <a:cubicBezTo>
                    <a:pt x="113" y="1"/>
                    <a:pt x="0" y="112"/>
                    <a:pt x="0" y="250"/>
                  </a:cubicBezTo>
                  <a:cubicBezTo>
                    <a:pt x="0" y="389"/>
                    <a:pt x="113" y="501"/>
                    <a:pt x="251" y="501"/>
                  </a:cubicBezTo>
                  <a:cubicBezTo>
                    <a:pt x="389" y="501"/>
                    <a:pt x="502" y="389"/>
                    <a:pt x="502" y="250"/>
                  </a:cubicBezTo>
                  <a:cubicBezTo>
                    <a:pt x="502" y="112"/>
                    <a:pt x="389" y="1"/>
                    <a:pt x="2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25"/>
            <p:cNvSpPr/>
            <p:nvPr/>
          </p:nvSpPr>
          <p:spPr>
            <a:xfrm>
              <a:off x="5200100" y="4961450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1" y="1"/>
                  </a:moveTo>
                  <a:cubicBezTo>
                    <a:pt x="112" y="1"/>
                    <a:pt x="0" y="112"/>
                    <a:pt x="0" y="251"/>
                  </a:cubicBezTo>
                  <a:cubicBezTo>
                    <a:pt x="0" y="389"/>
                    <a:pt x="112" y="502"/>
                    <a:pt x="251" y="502"/>
                  </a:cubicBezTo>
                  <a:cubicBezTo>
                    <a:pt x="389" y="502"/>
                    <a:pt x="501" y="389"/>
                    <a:pt x="501" y="251"/>
                  </a:cubicBezTo>
                  <a:cubicBezTo>
                    <a:pt x="501" y="112"/>
                    <a:pt x="389" y="1"/>
                    <a:pt x="2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25"/>
            <p:cNvSpPr/>
            <p:nvPr/>
          </p:nvSpPr>
          <p:spPr>
            <a:xfrm>
              <a:off x="5168575" y="4961925"/>
              <a:ext cx="10900" cy="12075"/>
            </a:xfrm>
            <a:custGeom>
              <a:avLst/>
              <a:gdLst/>
              <a:ahLst/>
              <a:cxnLst/>
              <a:rect l="l" t="t" r="r" b="b"/>
              <a:pathLst>
                <a:path w="436" h="483" extrusionOk="0">
                  <a:moveTo>
                    <a:pt x="279" y="1"/>
                  </a:moveTo>
                  <a:cubicBezTo>
                    <a:pt x="182" y="129"/>
                    <a:pt x="89" y="262"/>
                    <a:pt x="0" y="398"/>
                  </a:cubicBezTo>
                  <a:cubicBezTo>
                    <a:pt x="47" y="449"/>
                    <a:pt x="111" y="483"/>
                    <a:pt x="184" y="483"/>
                  </a:cubicBezTo>
                  <a:cubicBezTo>
                    <a:pt x="323" y="483"/>
                    <a:pt x="435" y="370"/>
                    <a:pt x="435" y="232"/>
                  </a:cubicBezTo>
                  <a:cubicBezTo>
                    <a:pt x="435" y="126"/>
                    <a:pt x="370" y="37"/>
                    <a:pt x="27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25"/>
            <p:cNvSpPr/>
            <p:nvPr/>
          </p:nvSpPr>
          <p:spPr>
            <a:xfrm>
              <a:off x="5183500" y="506097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1" y="0"/>
                  </a:moveTo>
                  <a:cubicBezTo>
                    <a:pt x="113" y="0"/>
                    <a:pt x="0" y="112"/>
                    <a:pt x="0" y="251"/>
                  </a:cubicBezTo>
                  <a:cubicBezTo>
                    <a:pt x="0" y="389"/>
                    <a:pt x="113" y="501"/>
                    <a:pt x="251" y="501"/>
                  </a:cubicBezTo>
                  <a:cubicBezTo>
                    <a:pt x="389" y="501"/>
                    <a:pt x="502" y="389"/>
                    <a:pt x="502" y="251"/>
                  </a:cubicBezTo>
                  <a:cubicBezTo>
                    <a:pt x="502" y="112"/>
                    <a:pt x="389" y="0"/>
                    <a:pt x="25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25"/>
            <p:cNvSpPr/>
            <p:nvPr/>
          </p:nvSpPr>
          <p:spPr>
            <a:xfrm>
              <a:off x="5150350" y="5060975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0" y="0"/>
                  </a:moveTo>
                  <a:cubicBezTo>
                    <a:pt x="112" y="0"/>
                    <a:pt x="0" y="112"/>
                    <a:pt x="0" y="251"/>
                  </a:cubicBezTo>
                  <a:cubicBezTo>
                    <a:pt x="0" y="389"/>
                    <a:pt x="112" y="501"/>
                    <a:pt x="250" y="501"/>
                  </a:cubicBezTo>
                  <a:cubicBezTo>
                    <a:pt x="389" y="501"/>
                    <a:pt x="501" y="389"/>
                    <a:pt x="501" y="251"/>
                  </a:cubicBezTo>
                  <a:cubicBezTo>
                    <a:pt x="501" y="112"/>
                    <a:pt x="389" y="0"/>
                    <a:pt x="2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25"/>
            <p:cNvSpPr/>
            <p:nvPr/>
          </p:nvSpPr>
          <p:spPr>
            <a:xfrm>
              <a:off x="5200100" y="502777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1" y="1"/>
                  </a:moveTo>
                  <a:cubicBezTo>
                    <a:pt x="112" y="1"/>
                    <a:pt x="0" y="114"/>
                    <a:pt x="0" y="252"/>
                  </a:cubicBezTo>
                  <a:cubicBezTo>
                    <a:pt x="0" y="390"/>
                    <a:pt x="112" y="502"/>
                    <a:pt x="251" y="502"/>
                  </a:cubicBezTo>
                  <a:cubicBezTo>
                    <a:pt x="389" y="502"/>
                    <a:pt x="501" y="390"/>
                    <a:pt x="501" y="252"/>
                  </a:cubicBezTo>
                  <a:cubicBezTo>
                    <a:pt x="501" y="114"/>
                    <a:pt x="389" y="1"/>
                    <a:pt x="2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25"/>
            <p:cNvSpPr/>
            <p:nvPr/>
          </p:nvSpPr>
          <p:spPr>
            <a:xfrm>
              <a:off x="5166900" y="502777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1"/>
                  </a:moveTo>
                  <a:cubicBezTo>
                    <a:pt x="114" y="1"/>
                    <a:pt x="1" y="114"/>
                    <a:pt x="1" y="252"/>
                  </a:cubicBezTo>
                  <a:cubicBezTo>
                    <a:pt x="1" y="390"/>
                    <a:pt x="114" y="502"/>
                    <a:pt x="251" y="502"/>
                  </a:cubicBezTo>
                  <a:cubicBezTo>
                    <a:pt x="390" y="502"/>
                    <a:pt x="502" y="390"/>
                    <a:pt x="502" y="252"/>
                  </a:cubicBezTo>
                  <a:cubicBezTo>
                    <a:pt x="502" y="114"/>
                    <a:pt x="390" y="1"/>
                    <a:pt x="2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25"/>
            <p:cNvSpPr/>
            <p:nvPr/>
          </p:nvSpPr>
          <p:spPr>
            <a:xfrm>
              <a:off x="5150825" y="4994625"/>
              <a:ext cx="12050" cy="12525"/>
            </a:xfrm>
            <a:custGeom>
              <a:avLst/>
              <a:gdLst/>
              <a:ahLst/>
              <a:cxnLst/>
              <a:rect l="l" t="t" r="r" b="b"/>
              <a:pathLst>
                <a:path w="482" h="501" extrusionOk="0">
                  <a:moveTo>
                    <a:pt x="231" y="1"/>
                  </a:moveTo>
                  <a:cubicBezTo>
                    <a:pt x="212" y="1"/>
                    <a:pt x="194" y="7"/>
                    <a:pt x="176" y="11"/>
                  </a:cubicBezTo>
                  <a:cubicBezTo>
                    <a:pt x="117" y="123"/>
                    <a:pt x="58" y="236"/>
                    <a:pt x="0" y="348"/>
                  </a:cubicBezTo>
                  <a:cubicBezTo>
                    <a:pt x="39" y="438"/>
                    <a:pt x="128" y="501"/>
                    <a:pt x="231" y="501"/>
                  </a:cubicBezTo>
                  <a:cubicBezTo>
                    <a:pt x="370" y="501"/>
                    <a:pt x="482" y="389"/>
                    <a:pt x="482" y="250"/>
                  </a:cubicBezTo>
                  <a:cubicBezTo>
                    <a:pt x="482" y="112"/>
                    <a:pt x="370" y="1"/>
                    <a:pt x="2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25"/>
            <p:cNvSpPr/>
            <p:nvPr/>
          </p:nvSpPr>
          <p:spPr>
            <a:xfrm>
              <a:off x="5200100" y="509412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1" y="0"/>
                  </a:moveTo>
                  <a:cubicBezTo>
                    <a:pt x="112" y="0"/>
                    <a:pt x="0" y="113"/>
                    <a:pt x="0" y="251"/>
                  </a:cubicBezTo>
                  <a:cubicBezTo>
                    <a:pt x="0" y="390"/>
                    <a:pt x="112" y="502"/>
                    <a:pt x="251" y="502"/>
                  </a:cubicBezTo>
                  <a:cubicBezTo>
                    <a:pt x="389" y="502"/>
                    <a:pt x="501" y="390"/>
                    <a:pt x="501" y="251"/>
                  </a:cubicBezTo>
                  <a:cubicBezTo>
                    <a:pt x="501" y="113"/>
                    <a:pt x="389" y="0"/>
                    <a:pt x="25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25"/>
            <p:cNvSpPr/>
            <p:nvPr/>
          </p:nvSpPr>
          <p:spPr>
            <a:xfrm>
              <a:off x="5166900" y="509412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0"/>
                  </a:moveTo>
                  <a:cubicBezTo>
                    <a:pt x="114" y="0"/>
                    <a:pt x="1" y="113"/>
                    <a:pt x="1" y="251"/>
                  </a:cubicBezTo>
                  <a:cubicBezTo>
                    <a:pt x="1" y="390"/>
                    <a:pt x="114" y="502"/>
                    <a:pt x="251" y="502"/>
                  </a:cubicBezTo>
                  <a:cubicBezTo>
                    <a:pt x="390" y="502"/>
                    <a:pt x="502" y="390"/>
                    <a:pt x="502" y="251"/>
                  </a:cubicBezTo>
                  <a:cubicBezTo>
                    <a:pt x="502" y="113"/>
                    <a:pt x="390" y="0"/>
                    <a:pt x="25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25">
    <p:spTree>
      <p:nvGrpSpPr>
        <p:cNvPr id="1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p27"/>
          <p:cNvSpPr/>
          <p:nvPr/>
        </p:nvSpPr>
        <p:spPr>
          <a:xfrm>
            <a:off x="5234151" y="3348001"/>
            <a:ext cx="4079422" cy="1796844"/>
          </a:xfrm>
          <a:custGeom>
            <a:avLst/>
            <a:gdLst/>
            <a:ahLst/>
            <a:cxnLst/>
            <a:rect l="l" t="t" r="r" b="b"/>
            <a:pathLst>
              <a:path w="26304" h="11586" extrusionOk="0">
                <a:moveTo>
                  <a:pt x="23606" y="0"/>
                </a:moveTo>
                <a:cubicBezTo>
                  <a:pt x="22117" y="0"/>
                  <a:pt x="20889" y="836"/>
                  <a:pt x="19110" y="2744"/>
                </a:cubicBezTo>
                <a:cubicBezTo>
                  <a:pt x="16350" y="5707"/>
                  <a:pt x="15517" y="6680"/>
                  <a:pt x="13608" y="6680"/>
                </a:cubicBezTo>
                <a:cubicBezTo>
                  <a:pt x="13020" y="6680"/>
                  <a:pt x="12329" y="6588"/>
                  <a:pt x="11448" y="6432"/>
                </a:cubicBezTo>
                <a:cubicBezTo>
                  <a:pt x="10228" y="6218"/>
                  <a:pt x="9073" y="6105"/>
                  <a:pt x="7997" y="6105"/>
                </a:cubicBezTo>
                <a:cubicBezTo>
                  <a:pt x="3919" y="6105"/>
                  <a:pt x="984" y="7727"/>
                  <a:pt x="1" y="11586"/>
                </a:cubicBezTo>
                <a:lnTo>
                  <a:pt x="26303" y="11586"/>
                </a:lnTo>
                <a:lnTo>
                  <a:pt x="26303" y="664"/>
                </a:lnTo>
                <a:cubicBezTo>
                  <a:pt x="25252" y="233"/>
                  <a:pt x="24392" y="0"/>
                  <a:pt x="2360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8" name="Google Shape;1028;p27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Lilita One"/>
              <a:buNone/>
              <a:defRPr>
                <a:latin typeface="Lilita One"/>
                <a:ea typeface="Lilita One"/>
                <a:cs typeface="Lilita One"/>
                <a:sym typeface="Lilita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Lilita One"/>
              <a:buNone/>
              <a:defRPr>
                <a:latin typeface="Lilita One"/>
                <a:ea typeface="Lilita One"/>
                <a:cs typeface="Lilita One"/>
                <a:sym typeface="Lilita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Lilita One"/>
              <a:buNone/>
              <a:defRPr>
                <a:latin typeface="Lilita One"/>
                <a:ea typeface="Lilita One"/>
                <a:cs typeface="Lilita One"/>
                <a:sym typeface="Lilita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Lilita One"/>
              <a:buNone/>
              <a:defRPr>
                <a:latin typeface="Lilita One"/>
                <a:ea typeface="Lilita One"/>
                <a:cs typeface="Lilita One"/>
                <a:sym typeface="Lilita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Lilita One"/>
              <a:buNone/>
              <a:defRPr>
                <a:latin typeface="Lilita One"/>
                <a:ea typeface="Lilita One"/>
                <a:cs typeface="Lilita One"/>
                <a:sym typeface="Lilita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Lilita One"/>
              <a:buNone/>
              <a:defRPr>
                <a:latin typeface="Lilita One"/>
                <a:ea typeface="Lilita One"/>
                <a:cs typeface="Lilita One"/>
                <a:sym typeface="Lilita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Lilita One"/>
              <a:buNone/>
              <a:defRPr>
                <a:latin typeface="Lilita One"/>
                <a:ea typeface="Lilita One"/>
                <a:cs typeface="Lilita One"/>
                <a:sym typeface="Lilita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Lilita One"/>
              <a:buNone/>
              <a:defRPr>
                <a:latin typeface="Lilita One"/>
                <a:ea typeface="Lilita One"/>
                <a:cs typeface="Lilita One"/>
                <a:sym typeface="Lilita One"/>
              </a:defRPr>
            </a:lvl9pPr>
          </a:lstStyle>
          <a:p>
            <a:endParaRPr/>
          </a:p>
        </p:txBody>
      </p:sp>
      <p:sp>
        <p:nvSpPr>
          <p:cNvPr id="1029" name="Google Shape;1029;p27"/>
          <p:cNvSpPr txBox="1">
            <a:spLocks noGrp="1"/>
          </p:cNvSpPr>
          <p:nvPr>
            <p:ph type="subTitle" idx="1"/>
          </p:nvPr>
        </p:nvSpPr>
        <p:spPr>
          <a:xfrm>
            <a:off x="1243863" y="2714550"/>
            <a:ext cx="3168000" cy="125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30" name="Google Shape;1030;p27"/>
          <p:cNvSpPr txBox="1">
            <a:spLocks noGrp="1"/>
          </p:cNvSpPr>
          <p:nvPr>
            <p:ph type="subTitle" idx="2"/>
          </p:nvPr>
        </p:nvSpPr>
        <p:spPr>
          <a:xfrm>
            <a:off x="2448138" y="1596250"/>
            <a:ext cx="759600" cy="8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erriweather"/>
              <a:buNone/>
              <a:defRPr sz="3500" b="1">
                <a:solidFill>
                  <a:schemeClr val="lt2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"/>
              <a:buNone/>
              <a:defRPr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"/>
              <a:buNone/>
              <a:defRPr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"/>
              <a:buNone/>
              <a:defRPr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"/>
              <a:buNone/>
              <a:defRPr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"/>
              <a:buNone/>
              <a:defRPr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"/>
              <a:buNone/>
              <a:defRPr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"/>
              <a:buNone/>
              <a:defRPr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"/>
              <a:buNone/>
              <a:defRPr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1031" name="Google Shape;1031;p27"/>
          <p:cNvSpPr txBox="1">
            <a:spLocks noGrp="1"/>
          </p:cNvSpPr>
          <p:nvPr>
            <p:ph type="subTitle" idx="3"/>
          </p:nvPr>
        </p:nvSpPr>
        <p:spPr>
          <a:xfrm>
            <a:off x="4732137" y="2714550"/>
            <a:ext cx="3168000" cy="125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32" name="Google Shape;1032;p27"/>
          <p:cNvSpPr txBox="1">
            <a:spLocks noGrp="1"/>
          </p:cNvSpPr>
          <p:nvPr>
            <p:ph type="subTitle" idx="4"/>
          </p:nvPr>
        </p:nvSpPr>
        <p:spPr>
          <a:xfrm>
            <a:off x="5936338" y="1596250"/>
            <a:ext cx="759600" cy="8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erriweather"/>
              <a:buNone/>
              <a:defRPr sz="3500" b="1">
                <a:solidFill>
                  <a:schemeClr val="lt2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"/>
              <a:buNone/>
              <a:defRPr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"/>
              <a:buNone/>
              <a:defRPr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"/>
              <a:buNone/>
              <a:defRPr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"/>
              <a:buNone/>
              <a:defRPr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"/>
              <a:buNone/>
              <a:defRPr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"/>
              <a:buNone/>
              <a:defRPr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"/>
              <a:buNone/>
              <a:defRPr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"/>
              <a:buNone/>
              <a:defRPr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1033" name="Google Shape;1033;p27"/>
          <p:cNvSpPr/>
          <p:nvPr/>
        </p:nvSpPr>
        <p:spPr>
          <a:xfrm>
            <a:off x="5845625" y="3692128"/>
            <a:ext cx="3298127" cy="1452711"/>
          </a:xfrm>
          <a:custGeom>
            <a:avLst/>
            <a:gdLst/>
            <a:ahLst/>
            <a:cxnLst/>
            <a:rect l="l" t="t" r="r" b="b"/>
            <a:pathLst>
              <a:path w="26304" h="11586" extrusionOk="0">
                <a:moveTo>
                  <a:pt x="23606" y="0"/>
                </a:moveTo>
                <a:cubicBezTo>
                  <a:pt x="22117" y="0"/>
                  <a:pt x="20889" y="836"/>
                  <a:pt x="19110" y="2744"/>
                </a:cubicBezTo>
                <a:cubicBezTo>
                  <a:pt x="16350" y="5707"/>
                  <a:pt x="15517" y="6680"/>
                  <a:pt x="13608" y="6680"/>
                </a:cubicBezTo>
                <a:cubicBezTo>
                  <a:pt x="13020" y="6680"/>
                  <a:pt x="12329" y="6588"/>
                  <a:pt x="11448" y="6432"/>
                </a:cubicBezTo>
                <a:cubicBezTo>
                  <a:pt x="10228" y="6218"/>
                  <a:pt x="9073" y="6105"/>
                  <a:pt x="7997" y="6105"/>
                </a:cubicBezTo>
                <a:cubicBezTo>
                  <a:pt x="3919" y="6105"/>
                  <a:pt x="984" y="7727"/>
                  <a:pt x="1" y="11586"/>
                </a:cubicBezTo>
                <a:lnTo>
                  <a:pt x="26303" y="11586"/>
                </a:lnTo>
                <a:lnTo>
                  <a:pt x="26303" y="664"/>
                </a:lnTo>
                <a:cubicBezTo>
                  <a:pt x="25252" y="233"/>
                  <a:pt x="24392" y="0"/>
                  <a:pt x="2360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4" name="Google Shape;1034;p27"/>
          <p:cNvSpPr/>
          <p:nvPr/>
        </p:nvSpPr>
        <p:spPr>
          <a:xfrm>
            <a:off x="-279" y="-103"/>
            <a:ext cx="2199432" cy="1698034"/>
          </a:xfrm>
          <a:custGeom>
            <a:avLst/>
            <a:gdLst/>
            <a:ahLst/>
            <a:cxnLst/>
            <a:rect l="l" t="t" r="r" b="b"/>
            <a:pathLst>
              <a:path w="25780" h="19903" extrusionOk="0">
                <a:moveTo>
                  <a:pt x="75" y="0"/>
                </a:moveTo>
                <a:cubicBezTo>
                  <a:pt x="50" y="19"/>
                  <a:pt x="26" y="38"/>
                  <a:pt x="0" y="59"/>
                </a:cubicBezTo>
                <a:lnTo>
                  <a:pt x="0" y="19902"/>
                </a:lnTo>
                <a:cubicBezTo>
                  <a:pt x="1717" y="19279"/>
                  <a:pt x="2837" y="17498"/>
                  <a:pt x="1984" y="15090"/>
                </a:cubicBezTo>
                <a:cubicBezTo>
                  <a:pt x="1188" y="12627"/>
                  <a:pt x="2060" y="10551"/>
                  <a:pt x="3785" y="9572"/>
                </a:cubicBezTo>
                <a:cubicBezTo>
                  <a:pt x="4398" y="9212"/>
                  <a:pt x="4950" y="9073"/>
                  <a:pt x="5473" y="9073"/>
                </a:cubicBezTo>
                <a:cubicBezTo>
                  <a:pt x="6779" y="9073"/>
                  <a:pt x="7902" y="9941"/>
                  <a:pt x="9330" y="10383"/>
                </a:cubicBezTo>
                <a:cubicBezTo>
                  <a:pt x="10049" y="10593"/>
                  <a:pt x="10632" y="10712"/>
                  <a:pt x="11139" y="10712"/>
                </a:cubicBezTo>
                <a:cubicBezTo>
                  <a:pt x="12290" y="10712"/>
                  <a:pt x="13053" y="10099"/>
                  <a:pt x="14144" y="8551"/>
                </a:cubicBezTo>
                <a:cubicBezTo>
                  <a:pt x="15925" y="6023"/>
                  <a:pt x="16217" y="5524"/>
                  <a:pt x="18086" y="5524"/>
                </a:cubicBezTo>
                <a:cubicBezTo>
                  <a:pt x="18272" y="5524"/>
                  <a:pt x="18474" y="5529"/>
                  <a:pt x="18694" y="5538"/>
                </a:cubicBezTo>
                <a:cubicBezTo>
                  <a:pt x="18894" y="5545"/>
                  <a:pt x="19091" y="5549"/>
                  <a:pt x="19284" y="5549"/>
                </a:cubicBezTo>
                <a:cubicBezTo>
                  <a:pt x="23221" y="5549"/>
                  <a:pt x="25779" y="3962"/>
                  <a:pt x="2555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7">
    <p:spTree>
      <p:nvGrpSpPr>
        <p:cNvPr id="1" name="Shape 1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2" name="Google Shape;1612;p42"/>
          <p:cNvSpPr/>
          <p:nvPr/>
        </p:nvSpPr>
        <p:spPr>
          <a:xfrm>
            <a:off x="0" y="0"/>
            <a:ext cx="3229663" cy="1965146"/>
          </a:xfrm>
          <a:custGeom>
            <a:avLst/>
            <a:gdLst/>
            <a:ahLst/>
            <a:cxnLst/>
            <a:rect l="l" t="t" r="r" b="b"/>
            <a:pathLst>
              <a:path w="25367" h="15435" extrusionOk="0">
                <a:moveTo>
                  <a:pt x="0" y="1"/>
                </a:moveTo>
                <a:lnTo>
                  <a:pt x="0" y="15434"/>
                </a:lnTo>
                <a:cubicBezTo>
                  <a:pt x="1647" y="15119"/>
                  <a:pt x="2911" y="13656"/>
                  <a:pt x="2437" y="11367"/>
                </a:cubicBezTo>
                <a:cubicBezTo>
                  <a:pt x="2028" y="9073"/>
                  <a:pt x="3060" y="7327"/>
                  <a:pt x="4719" y="6664"/>
                </a:cubicBezTo>
                <a:cubicBezTo>
                  <a:pt x="5163" y="6479"/>
                  <a:pt x="5562" y="6401"/>
                  <a:pt x="5930" y="6401"/>
                </a:cubicBezTo>
                <a:cubicBezTo>
                  <a:pt x="7277" y="6401"/>
                  <a:pt x="8225" y="7440"/>
                  <a:pt x="9567" y="8066"/>
                </a:cubicBezTo>
                <a:cubicBezTo>
                  <a:pt x="10345" y="8414"/>
                  <a:pt x="10947" y="8606"/>
                  <a:pt x="11488" y="8606"/>
                </a:cubicBezTo>
                <a:cubicBezTo>
                  <a:pt x="12349" y="8606"/>
                  <a:pt x="13059" y="8123"/>
                  <a:pt x="14087" y="7020"/>
                </a:cubicBezTo>
                <a:cubicBezTo>
                  <a:pt x="15682" y="5308"/>
                  <a:pt x="16164" y="4745"/>
                  <a:pt x="17267" y="4745"/>
                </a:cubicBezTo>
                <a:cubicBezTo>
                  <a:pt x="17607" y="4745"/>
                  <a:pt x="18006" y="4799"/>
                  <a:pt x="18515" y="4888"/>
                </a:cubicBezTo>
                <a:cubicBezTo>
                  <a:pt x="19220" y="5012"/>
                  <a:pt x="19888" y="5078"/>
                  <a:pt x="20510" y="5078"/>
                </a:cubicBezTo>
                <a:cubicBezTo>
                  <a:pt x="23453" y="5078"/>
                  <a:pt x="25367" y="3615"/>
                  <a:pt x="2533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3" name="Google Shape;1613;p42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614" name="Google Shape;1614;p42"/>
          <p:cNvSpPr txBox="1">
            <a:spLocks noGrp="1"/>
          </p:cNvSpPr>
          <p:nvPr>
            <p:ph type="subTitle" idx="1"/>
          </p:nvPr>
        </p:nvSpPr>
        <p:spPr>
          <a:xfrm>
            <a:off x="724100" y="1347975"/>
            <a:ext cx="4397100" cy="27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15" name="Google Shape;1615;p42"/>
          <p:cNvSpPr/>
          <p:nvPr/>
        </p:nvSpPr>
        <p:spPr>
          <a:xfrm>
            <a:off x="6041380" y="2800111"/>
            <a:ext cx="3102600" cy="2344934"/>
          </a:xfrm>
          <a:custGeom>
            <a:avLst/>
            <a:gdLst/>
            <a:ahLst/>
            <a:cxnLst/>
            <a:rect l="l" t="t" r="r" b="b"/>
            <a:pathLst>
              <a:path w="24369" h="18418" extrusionOk="0">
                <a:moveTo>
                  <a:pt x="24369" y="1"/>
                </a:moveTo>
                <a:cubicBezTo>
                  <a:pt x="22545" y="438"/>
                  <a:pt x="21252" y="2187"/>
                  <a:pt x="22114" y="4622"/>
                </a:cubicBezTo>
                <a:cubicBezTo>
                  <a:pt x="22859" y="6924"/>
                  <a:pt x="22043" y="8867"/>
                  <a:pt x="20429" y="9782"/>
                </a:cubicBezTo>
                <a:cubicBezTo>
                  <a:pt x="19856" y="10119"/>
                  <a:pt x="19340" y="10249"/>
                  <a:pt x="18851" y="10249"/>
                </a:cubicBezTo>
                <a:cubicBezTo>
                  <a:pt x="17629" y="10249"/>
                  <a:pt x="16580" y="9437"/>
                  <a:pt x="15244" y="9024"/>
                </a:cubicBezTo>
                <a:cubicBezTo>
                  <a:pt x="14571" y="8827"/>
                  <a:pt x="14027" y="8716"/>
                  <a:pt x="13552" y="8716"/>
                </a:cubicBezTo>
                <a:cubicBezTo>
                  <a:pt x="12476" y="8716"/>
                  <a:pt x="11762" y="9290"/>
                  <a:pt x="10741" y="10738"/>
                </a:cubicBezTo>
                <a:cubicBezTo>
                  <a:pt x="9075" y="13102"/>
                  <a:pt x="8802" y="13568"/>
                  <a:pt x="7054" y="13568"/>
                </a:cubicBezTo>
                <a:cubicBezTo>
                  <a:pt x="6880" y="13568"/>
                  <a:pt x="6692" y="13563"/>
                  <a:pt x="6485" y="13556"/>
                </a:cubicBezTo>
                <a:cubicBezTo>
                  <a:pt x="6298" y="13548"/>
                  <a:pt x="6113" y="13545"/>
                  <a:pt x="5932" y="13545"/>
                </a:cubicBezTo>
                <a:cubicBezTo>
                  <a:pt x="2358" y="13545"/>
                  <a:pt x="0" y="14945"/>
                  <a:pt x="59" y="18417"/>
                </a:cubicBezTo>
                <a:lnTo>
                  <a:pt x="24299" y="18417"/>
                </a:lnTo>
                <a:cubicBezTo>
                  <a:pt x="24323" y="18399"/>
                  <a:pt x="24345" y="18380"/>
                  <a:pt x="24369" y="18361"/>
                </a:cubicBezTo>
                <a:lnTo>
                  <a:pt x="2436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16" name="Google Shape;1616;p42"/>
          <p:cNvGrpSpPr/>
          <p:nvPr/>
        </p:nvGrpSpPr>
        <p:grpSpPr>
          <a:xfrm>
            <a:off x="7577343" y="338380"/>
            <a:ext cx="1161905" cy="1077501"/>
            <a:chOff x="272843" y="201005"/>
            <a:chExt cx="1161905" cy="1077501"/>
          </a:xfrm>
        </p:grpSpPr>
        <p:sp>
          <p:nvSpPr>
            <p:cNvPr id="1617" name="Google Shape;1617;p42"/>
            <p:cNvSpPr/>
            <p:nvPr/>
          </p:nvSpPr>
          <p:spPr>
            <a:xfrm>
              <a:off x="1286422" y="538909"/>
              <a:ext cx="63786" cy="63787"/>
            </a:xfrm>
            <a:custGeom>
              <a:avLst/>
              <a:gdLst/>
              <a:ahLst/>
              <a:cxnLst/>
              <a:rect l="l" t="t" r="r" b="b"/>
              <a:pathLst>
                <a:path w="501" h="501" extrusionOk="0">
                  <a:moveTo>
                    <a:pt x="250" y="0"/>
                  </a:moveTo>
                  <a:cubicBezTo>
                    <a:pt x="112" y="0"/>
                    <a:pt x="0" y="112"/>
                    <a:pt x="0" y="250"/>
                  </a:cubicBezTo>
                  <a:cubicBezTo>
                    <a:pt x="0" y="389"/>
                    <a:pt x="112" y="501"/>
                    <a:pt x="250" y="501"/>
                  </a:cubicBezTo>
                  <a:cubicBezTo>
                    <a:pt x="389" y="501"/>
                    <a:pt x="501" y="389"/>
                    <a:pt x="501" y="250"/>
                  </a:cubicBezTo>
                  <a:cubicBezTo>
                    <a:pt x="501" y="112"/>
                    <a:pt x="389" y="0"/>
                    <a:pt x="2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42"/>
            <p:cNvSpPr/>
            <p:nvPr/>
          </p:nvSpPr>
          <p:spPr>
            <a:xfrm>
              <a:off x="1201883" y="369957"/>
              <a:ext cx="63913" cy="63915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1" y="0"/>
                  </a:moveTo>
                  <a:cubicBezTo>
                    <a:pt x="112" y="0"/>
                    <a:pt x="1" y="112"/>
                    <a:pt x="1" y="251"/>
                  </a:cubicBezTo>
                  <a:cubicBezTo>
                    <a:pt x="1" y="389"/>
                    <a:pt x="112" y="501"/>
                    <a:pt x="251" y="501"/>
                  </a:cubicBezTo>
                  <a:cubicBezTo>
                    <a:pt x="389" y="501"/>
                    <a:pt x="501" y="389"/>
                    <a:pt x="501" y="251"/>
                  </a:cubicBezTo>
                  <a:cubicBezTo>
                    <a:pt x="501" y="112"/>
                    <a:pt x="389" y="0"/>
                    <a:pt x="2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42"/>
            <p:cNvSpPr/>
            <p:nvPr/>
          </p:nvSpPr>
          <p:spPr>
            <a:xfrm>
              <a:off x="1286422" y="876686"/>
              <a:ext cx="63786" cy="63915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0" y="1"/>
                  </a:moveTo>
                  <a:cubicBezTo>
                    <a:pt x="112" y="1"/>
                    <a:pt x="0" y="113"/>
                    <a:pt x="0" y="251"/>
                  </a:cubicBezTo>
                  <a:cubicBezTo>
                    <a:pt x="0" y="389"/>
                    <a:pt x="112" y="502"/>
                    <a:pt x="250" y="502"/>
                  </a:cubicBezTo>
                  <a:cubicBezTo>
                    <a:pt x="389" y="502"/>
                    <a:pt x="501" y="389"/>
                    <a:pt x="501" y="251"/>
                  </a:cubicBezTo>
                  <a:cubicBezTo>
                    <a:pt x="501" y="113"/>
                    <a:pt x="389" y="1"/>
                    <a:pt x="2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42"/>
            <p:cNvSpPr/>
            <p:nvPr/>
          </p:nvSpPr>
          <p:spPr>
            <a:xfrm>
              <a:off x="1370834" y="707734"/>
              <a:ext cx="63913" cy="63915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1" y="1"/>
                  </a:moveTo>
                  <a:cubicBezTo>
                    <a:pt x="113" y="1"/>
                    <a:pt x="0" y="113"/>
                    <a:pt x="0" y="251"/>
                  </a:cubicBezTo>
                  <a:cubicBezTo>
                    <a:pt x="0" y="389"/>
                    <a:pt x="113" y="502"/>
                    <a:pt x="251" y="502"/>
                  </a:cubicBezTo>
                  <a:cubicBezTo>
                    <a:pt x="389" y="502"/>
                    <a:pt x="501" y="389"/>
                    <a:pt x="501" y="251"/>
                  </a:cubicBezTo>
                  <a:cubicBezTo>
                    <a:pt x="501" y="113"/>
                    <a:pt x="389" y="1"/>
                    <a:pt x="2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42"/>
            <p:cNvSpPr/>
            <p:nvPr/>
          </p:nvSpPr>
          <p:spPr>
            <a:xfrm>
              <a:off x="948392" y="201514"/>
              <a:ext cx="64041" cy="63405"/>
            </a:xfrm>
            <a:custGeom>
              <a:avLst/>
              <a:gdLst/>
              <a:ahLst/>
              <a:cxnLst/>
              <a:rect l="l" t="t" r="r" b="b"/>
              <a:pathLst>
                <a:path w="503" h="498" extrusionOk="0">
                  <a:moveTo>
                    <a:pt x="230" y="0"/>
                  </a:moveTo>
                  <a:cubicBezTo>
                    <a:pt x="102" y="12"/>
                    <a:pt x="1" y="116"/>
                    <a:pt x="1" y="247"/>
                  </a:cubicBezTo>
                  <a:cubicBezTo>
                    <a:pt x="1" y="385"/>
                    <a:pt x="114" y="497"/>
                    <a:pt x="252" y="497"/>
                  </a:cubicBezTo>
                  <a:cubicBezTo>
                    <a:pt x="390" y="497"/>
                    <a:pt x="502" y="385"/>
                    <a:pt x="502" y="247"/>
                  </a:cubicBezTo>
                  <a:cubicBezTo>
                    <a:pt x="502" y="180"/>
                    <a:pt x="475" y="120"/>
                    <a:pt x="433" y="75"/>
                  </a:cubicBezTo>
                  <a:cubicBezTo>
                    <a:pt x="366" y="49"/>
                    <a:pt x="298" y="24"/>
                    <a:pt x="2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42"/>
            <p:cNvSpPr/>
            <p:nvPr/>
          </p:nvSpPr>
          <p:spPr>
            <a:xfrm>
              <a:off x="948392" y="538909"/>
              <a:ext cx="64041" cy="63787"/>
            </a:xfrm>
            <a:custGeom>
              <a:avLst/>
              <a:gdLst/>
              <a:ahLst/>
              <a:cxnLst/>
              <a:rect l="l" t="t" r="r" b="b"/>
              <a:pathLst>
                <a:path w="503" h="501" extrusionOk="0">
                  <a:moveTo>
                    <a:pt x="252" y="0"/>
                  </a:moveTo>
                  <a:cubicBezTo>
                    <a:pt x="114" y="0"/>
                    <a:pt x="1" y="112"/>
                    <a:pt x="1" y="250"/>
                  </a:cubicBezTo>
                  <a:cubicBezTo>
                    <a:pt x="1" y="389"/>
                    <a:pt x="114" y="501"/>
                    <a:pt x="252" y="501"/>
                  </a:cubicBezTo>
                  <a:cubicBezTo>
                    <a:pt x="390" y="501"/>
                    <a:pt x="502" y="389"/>
                    <a:pt x="502" y="250"/>
                  </a:cubicBezTo>
                  <a:cubicBezTo>
                    <a:pt x="502" y="112"/>
                    <a:pt x="390" y="0"/>
                    <a:pt x="2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42"/>
            <p:cNvSpPr/>
            <p:nvPr/>
          </p:nvSpPr>
          <p:spPr>
            <a:xfrm>
              <a:off x="1032932" y="369957"/>
              <a:ext cx="63913" cy="63915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1" y="0"/>
                  </a:moveTo>
                  <a:cubicBezTo>
                    <a:pt x="113" y="0"/>
                    <a:pt x="1" y="112"/>
                    <a:pt x="1" y="251"/>
                  </a:cubicBezTo>
                  <a:cubicBezTo>
                    <a:pt x="1" y="389"/>
                    <a:pt x="113" y="501"/>
                    <a:pt x="251" y="501"/>
                  </a:cubicBezTo>
                  <a:cubicBezTo>
                    <a:pt x="389" y="501"/>
                    <a:pt x="502" y="389"/>
                    <a:pt x="502" y="251"/>
                  </a:cubicBezTo>
                  <a:cubicBezTo>
                    <a:pt x="502" y="112"/>
                    <a:pt x="389" y="0"/>
                    <a:pt x="2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1624;p42"/>
            <p:cNvSpPr/>
            <p:nvPr/>
          </p:nvSpPr>
          <p:spPr>
            <a:xfrm>
              <a:off x="863981" y="369957"/>
              <a:ext cx="63913" cy="63915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1" y="0"/>
                  </a:moveTo>
                  <a:cubicBezTo>
                    <a:pt x="113" y="0"/>
                    <a:pt x="0" y="112"/>
                    <a:pt x="0" y="251"/>
                  </a:cubicBezTo>
                  <a:cubicBezTo>
                    <a:pt x="0" y="389"/>
                    <a:pt x="113" y="501"/>
                    <a:pt x="251" y="501"/>
                  </a:cubicBezTo>
                  <a:cubicBezTo>
                    <a:pt x="390" y="501"/>
                    <a:pt x="502" y="389"/>
                    <a:pt x="502" y="251"/>
                  </a:cubicBezTo>
                  <a:cubicBezTo>
                    <a:pt x="502" y="112"/>
                    <a:pt x="390" y="0"/>
                    <a:pt x="2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42"/>
            <p:cNvSpPr/>
            <p:nvPr/>
          </p:nvSpPr>
          <p:spPr>
            <a:xfrm>
              <a:off x="1117471" y="876686"/>
              <a:ext cx="63913" cy="63915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1" y="1"/>
                  </a:moveTo>
                  <a:cubicBezTo>
                    <a:pt x="112" y="1"/>
                    <a:pt x="0" y="113"/>
                    <a:pt x="0" y="251"/>
                  </a:cubicBezTo>
                  <a:cubicBezTo>
                    <a:pt x="0" y="389"/>
                    <a:pt x="112" y="502"/>
                    <a:pt x="251" y="502"/>
                  </a:cubicBezTo>
                  <a:cubicBezTo>
                    <a:pt x="389" y="502"/>
                    <a:pt x="501" y="389"/>
                    <a:pt x="501" y="251"/>
                  </a:cubicBezTo>
                  <a:cubicBezTo>
                    <a:pt x="501" y="113"/>
                    <a:pt x="389" y="1"/>
                    <a:pt x="2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42"/>
            <p:cNvSpPr/>
            <p:nvPr/>
          </p:nvSpPr>
          <p:spPr>
            <a:xfrm>
              <a:off x="948392" y="876686"/>
              <a:ext cx="64041" cy="63915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14" y="1"/>
                    <a:pt x="1" y="113"/>
                    <a:pt x="1" y="251"/>
                  </a:cubicBezTo>
                  <a:cubicBezTo>
                    <a:pt x="1" y="389"/>
                    <a:pt x="114" y="502"/>
                    <a:pt x="252" y="502"/>
                  </a:cubicBezTo>
                  <a:cubicBezTo>
                    <a:pt x="390" y="502"/>
                    <a:pt x="502" y="389"/>
                    <a:pt x="502" y="251"/>
                  </a:cubicBezTo>
                  <a:cubicBezTo>
                    <a:pt x="502" y="113"/>
                    <a:pt x="390" y="1"/>
                    <a:pt x="25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1627;p42"/>
            <p:cNvSpPr/>
            <p:nvPr/>
          </p:nvSpPr>
          <p:spPr>
            <a:xfrm>
              <a:off x="1201883" y="707734"/>
              <a:ext cx="63913" cy="63915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1" y="1"/>
                  </a:moveTo>
                  <a:cubicBezTo>
                    <a:pt x="112" y="1"/>
                    <a:pt x="1" y="113"/>
                    <a:pt x="1" y="251"/>
                  </a:cubicBezTo>
                  <a:cubicBezTo>
                    <a:pt x="1" y="389"/>
                    <a:pt x="112" y="502"/>
                    <a:pt x="251" y="502"/>
                  </a:cubicBezTo>
                  <a:cubicBezTo>
                    <a:pt x="389" y="502"/>
                    <a:pt x="501" y="389"/>
                    <a:pt x="501" y="251"/>
                  </a:cubicBezTo>
                  <a:cubicBezTo>
                    <a:pt x="501" y="113"/>
                    <a:pt x="389" y="1"/>
                    <a:pt x="2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42"/>
            <p:cNvSpPr/>
            <p:nvPr/>
          </p:nvSpPr>
          <p:spPr>
            <a:xfrm>
              <a:off x="1032932" y="707734"/>
              <a:ext cx="63913" cy="63915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1" y="1"/>
                  </a:moveTo>
                  <a:cubicBezTo>
                    <a:pt x="113" y="1"/>
                    <a:pt x="1" y="113"/>
                    <a:pt x="1" y="251"/>
                  </a:cubicBezTo>
                  <a:cubicBezTo>
                    <a:pt x="1" y="389"/>
                    <a:pt x="113" y="502"/>
                    <a:pt x="251" y="502"/>
                  </a:cubicBezTo>
                  <a:cubicBezTo>
                    <a:pt x="389" y="502"/>
                    <a:pt x="502" y="389"/>
                    <a:pt x="502" y="251"/>
                  </a:cubicBezTo>
                  <a:cubicBezTo>
                    <a:pt x="502" y="113"/>
                    <a:pt x="389" y="1"/>
                    <a:pt x="2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42"/>
            <p:cNvSpPr/>
            <p:nvPr/>
          </p:nvSpPr>
          <p:spPr>
            <a:xfrm>
              <a:off x="1117471" y="538909"/>
              <a:ext cx="63913" cy="63787"/>
            </a:xfrm>
            <a:custGeom>
              <a:avLst/>
              <a:gdLst/>
              <a:ahLst/>
              <a:cxnLst/>
              <a:rect l="l" t="t" r="r" b="b"/>
              <a:pathLst>
                <a:path w="502" h="501" extrusionOk="0">
                  <a:moveTo>
                    <a:pt x="251" y="0"/>
                  </a:moveTo>
                  <a:cubicBezTo>
                    <a:pt x="112" y="0"/>
                    <a:pt x="0" y="112"/>
                    <a:pt x="0" y="250"/>
                  </a:cubicBezTo>
                  <a:cubicBezTo>
                    <a:pt x="0" y="389"/>
                    <a:pt x="112" y="501"/>
                    <a:pt x="251" y="501"/>
                  </a:cubicBezTo>
                  <a:cubicBezTo>
                    <a:pt x="389" y="501"/>
                    <a:pt x="501" y="389"/>
                    <a:pt x="501" y="250"/>
                  </a:cubicBezTo>
                  <a:cubicBezTo>
                    <a:pt x="501" y="112"/>
                    <a:pt x="389" y="0"/>
                    <a:pt x="2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42"/>
            <p:cNvSpPr/>
            <p:nvPr/>
          </p:nvSpPr>
          <p:spPr>
            <a:xfrm>
              <a:off x="1117471" y="1214591"/>
              <a:ext cx="63913" cy="63915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1" y="0"/>
                  </a:moveTo>
                  <a:cubicBezTo>
                    <a:pt x="112" y="0"/>
                    <a:pt x="0" y="113"/>
                    <a:pt x="0" y="251"/>
                  </a:cubicBezTo>
                  <a:cubicBezTo>
                    <a:pt x="0" y="389"/>
                    <a:pt x="112" y="501"/>
                    <a:pt x="251" y="501"/>
                  </a:cubicBezTo>
                  <a:cubicBezTo>
                    <a:pt x="389" y="501"/>
                    <a:pt x="501" y="389"/>
                    <a:pt x="501" y="251"/>
                  </a:cubicBezTo>
                  <a:cubicBezTo>
                    <a:pt x="501" y="113"/>
                    <a:pt x="389" y="0"/>
                    <a:pt x="2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42"/>
            <p:cNvSpPr/>
            <p:nvPr/>
          </p:nvSpPr>
          <p:spPr>
            <a:xfrm>
              <a:off x="948392" y="1214591"/>
              <a:ext cx="64041" cy="63915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0"/>
                  </a:moveTo>
                  <a:cubicBezTo>
                    <a:pt x="114" y="0"/>
                    <a:pt x="1" y="113"/>
                    <a:pt x="1" y="251"/>
                  </a:cubicBezTo>
                  <a:cubicBezTo>
                    <a:pt x="1" y="389"/>
                    <a:pt x="114" y="501"/>
                    <a:pt x="252" y="501"/>
                  </a:cubicBezTo>
                  <a:cubicBezTo>
                    <a:pt x="390" y="501"/>
                    <a:pt x="502" y="389"/>
                    <a:pt x="502" y="251"/>
                  </a:cubicBezTo>
                  <a:cubicBezTo>
                    <a:pt x="502" y="113"/>
                    <a:pt x="390" y="0"/>
                    <a:pt x="2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42"/>
            <p:cNvSpPr/>
            <p:nvPr/>
          </p:nvSpPr>
          <p:spPr>
            <a:xfrm>
              <a:off x="1201883" y="1045639"/>
              <a:ext cx="63913" cy="63915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1" y="0"/>
                  </a:moveTo>
                  <a:cubicBezTo>
                    <a:pt x="112" y="0"/>
                    <a:pt x="1" y="113"/>
                    <a:pt x="1" y="251"/>
                  </a:cubicBezTo>
                  <a:cubicBezTo>
                    <a:pt x="1" y="390"/>
                    <a:pt x="112" y="501"/>
                    <a:pt x="251" y="501"/>
                  </a:cubicBezTo>
                  <a:cubicBezTo>
                    <a:pt x="389" y="501"/>
                    <a:pt x="501" y="390"/>
                    <a:pt x="501" y="251"/>
                  </a:cubicBezTo>
                  <a:cubicBezTo>
                    <a:pt x="501" y="113"/>
                    <a:pt x="389" y="0"/>
                    <a:pt x="2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42"/>
            <p:cNvSpPr/>
            <p:nvPr/>
          </p:nvSpPr>
          <p:spPr>
            <a:xfrm>
              <a:off x="1032932" y="1045639"/>
              <a:ext cx="63913" cy="63915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1" y="0"/>
                  </a:moveTo>
                  <a:cubicBezTo>
                    <a:pt x="113" y="0"/>
                    <a:pt x="1" y="113"/>
                    <a:pt x="1" y="251"/>
                  </a:cubicBezTo>
                  <a:cubicBezTo>
                    <a:pt x="1" y="390"/>
                    <a:pt x="113" y="501"/>
                    <a:pt x="251" y="501"/>
                  </a:cubicBezTo>
                  <a:cubicBezTo>
                    <a:pt x="389" y="501"/>
                    <a:pt x="502" y="390"/>
                    <a:pt x="502" y="251"/>
                  </a:cubicBezTo>
                  <a:cubicBezTo>
                    <a:pt x="502" y="113"/>
                    <a:pt x="389" y="0"/>
                    <a:pt x="2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42"/>
            <p:cNvSpPr/>
            <p:nvPr/>
          </p:nvSpPr>
          <p:spPr>
            <a:xfrm>
              <a:off x="779569" y="201005"/>
              <a:ext cx="63786" cy="63915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1" y="0"/>
                  </a:moveTo>
                  <a:cubicBezTo>
                    <a:pt x="112" y="0"/>
                    <a:pt x="1" y="113"/>
                    <a:pt x="1" y="251"/>
                  </a:cubicBezTo>
                  <a:cubicBezTo>
                    <a:pt x="1" y="389"/>
                    <a:pt x="112" y="501"/>
                    <a:pt x="251" y="501"/>
                  </a:cubicBezTo>
                  <a:cubicBezTo>
                    <a:pt x="389" y="501"/>
                    <a:pt x="501" y="389"/>
                    <a:pt x="501" y="251"/>
                  </a:cubicBezTo>
                  <a:cubicBezTo>
                    <a:pt x="501" y="113"/>
                    <a:pt x="389" y="0"/>
                    <a:pt x="2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42"/>
            <p:cNvSpPr/>
            <p:nvPr/>
          </p:nvSpPr>
          <p:spPr>
            <a:xfrm>
              <a:off x="610618" y="201005"/>
              <a:ext cx="63913" cy="63915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1" y="0"/>
                  </a:moveTo>
                  <a:cubicBezTo>
                    <a:pt x="112" y="0"/>
                    <a:pt x="1" y="113"/>
                    <a:pt x="1" y="251"/>
                  </a:cubicBezTo>
                  <a:cubicBezTo>
                    <a:pt x="1" y="389"/>
                    <a:pt x="112" y="501"/>
                    <a:pt x="251" y="501"/>
                  </a:cubicBezTo>
                  <a:cubicBezTo>
                    <a:pt x="389" y="501"/>
                    <a:pt x="502" y="389"/>
                    <a:pt x="502" y="251"/>
                  </a:cubicBezTo>
                  <a:cubicBezTo>
                    <a:pt x="502" y="113"/>
                    <a:pt x="389" y="0"/>
                    <a:pt x="2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42"/>
            <p:cNvSpPr/>
            <p:nvPr/>
          </p:nvSpPr>
          <p:spPr>
            <a:xfrm>
              <a:off x="779569" y="538909"/>
              <a:ext cx="63786" cy="63787"/>
            </a:xfrm>
            <a:custGeom>
              <a:avLst/>
              <a:gdLst/>
              <a:ahLst/>
              <a:cxnLst/>
              <a:rect l="l" t="t" r="r" b="b"/>
              <a:pathLst>
                <a:path w="501" h="501" extrusionOk="0">
                  <a:moveTo>
                    <a:pt x="251" y="0"/>
                  </a:moveTo>
                  <a:cubicBezTo>
                    <a:pt x="112" y="0"/>
                    <a:pt x="1" y="112"/>
                    <a:pt x="1" y="250"/>
                  </a:cubicBezTo>
                  <a:cubicBezTo>
                    <a:pt x="1" y="389"/>
                    <a:pt x="112" y="501"/>
                    <a:pt x="251" y="501"/>
                  </a:cubicBezTo>
                  <a:cubicBezTo>
                    <a:pt x="389" y="501"/>
                    <a:pt x="501" y="389"/>
                    <a:pt x="501" y="250"/>
                  </a:cubicBezTo>
                  <a:cubicBezTo>
                    <a:pt x="501" y="112"/>
                    <a:pt x="389" y="0"/>
                    <a:pt x="2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42"/>
            <p:cNvSpPr/>
            <p:nvPr/>
          </p:nvSpPr>
          <p:spPr>
            <a:xfrm>
              <a:off x="610618" y="538909"/>
              <a:ext cx="63913" cy="63787"/>
            </a:xfrm>
            <a:custGeom>
              <a:avLst/>
              <a:gdLst/>
              <a:ahLst/>
              <a:cxnLst/>
              <a:rect l="l" t="t" r="r" b="b"/>
              <a:pathLst>
                <a:path w="502" h="501" extrusionOk="0">
                  <a:moveTo>
                    <a:pt x="251" y="0"/>
                  </a:moveTo>
                  <a:cubicBezTo>
                    <a:pt x="112" y="0"/>
                    <a:pt x="1" y="112"/>
                    <a:pt x="1" y="250"/>
                  </a:cubicBezTo>
                  <a:cubicBezTo>
                    <a:pt x="1" y="389"/>
                    <a:pt x="112" y="501"/>
                    <a:pt x="251" y="501"/>
                  </a:cubicBezTo>
                  <a:cubicBezTo>
                    <a:pt x="389" y="501"/>
                    <a:pt x="502" y="389"/>
                    <a:pt x="502" y="250"/>
                  </a:cubicBezTo>
                  <a:cubicBezTo>
                    <a:pt x="502" y="112"/>
                    <a:pt x="389" y="0"/>
                    <a:pt x="2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42"/>
            <p:cNvSpPr/>
            <p:nvPr/>
          </p:nvSpPr>
          <p:spPr>
            <a:xfrm>
              <a:off x="695157" y="369957"/>
              <a:ext cx="63913" cy="63915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1" y="0"/>
                  </a:moveTo>
                  <a:cubicBezTo>
                    <a:pt x="112" y="0"/>
                    <a:pt x="0" y="112"/>
                    <a:pt x="0" y="251"/>
                  </a:cubicBezTo>
                  <a:cubicBezTo>
                    <a:pt x="0" y="389"/>
                    <a:pt x="112" y="501"/>
                    <a:pt x="251" y="501"/>
                  </a:cubicBezTo>
                  <a:cubicBezTo>
                    <a:pt x="389" y="501"/>
                    <a:pt x="501" y="389"/>
                    <a:pt x="501" y="251"/>
                  </a:cubicBezTo>
                  <a:cubicBezTo>
                    <a:pt x="501" y="112"/>
                    <a:pt x="389" y="0"/>
                    <a:pt x="2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42"/>
            <p:cNvSpPr/>
            <p:nvPr/>
          </p:nvSpPr>
          <p:spPr>
            <a:xfrm>
              <a:off x="779569" y="876686"/>
              <a:ext cx="63786" cy="63915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1" y="1"/>
                  </a:moveTo>
                  <a:cubicBezTo>
                    <a:pt x="112" y="1"/>
                    <a:pt x="1" y="113"/>
                    <a:pt x="1" y="251"/>
                  </a:cubicBezTo>
                  <a:cubicBezTo>
                    <a:pt x="1" y="389"/>
                    <a:pt x="112" y="502"/>
                    <a:pt x="251" y="502"/>
                  </a:cubicBezTo>
                  <a:cubicBezTo>
                    <a:pt x="389" y="502"/>
                    <a:pt x="501" y="389"/>
                    <a:pt x="501" y="251"/>
                  </a:cubicBezTo>
                  <a:cubicBezTo>
                    <a:pt x="501" y="113"/>
                    <a:pt x="389" y="1"/>
                    <a:pt x="2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42"/>
            <p:cNvSpPr/>
            <p:nvPr/>
          </p:nvSpPr>
          <p:spPr>
            <a:xfrm>
              <a:off x="610618" y="876686"/>
              <a:ext cx="63913" cy="63915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1" y="1"/>
                  </a:moveTo>
                  <a:cubicBezTo>
                    <a:pt x="112" y="1"/>
                    <a:pt x="1" y="113"/>
                    <a:pt x="1" y="251"/>
                  </a:cubicBezTo>
                  <a:cubicBezTo>
                    <a:pt x="1" y="389"/>
                    <a:pt x="112" y="502"/>
                    <a:pt x="251" y="502"/>
                  </a:cubicBezTo>
                  <a:cubicBezTo>
                    <a:pt x="389" y="502"/>
                    <a:pt x="502" y="389"/>
                    <a:pt x="502" y="251"/>
                  </a:cubicBezTo>
                  <a:cubicBezTo>
                    <a:pt x="502" y="113"/>
                    <a:pt x="389" y="1"/>
                    <a:pt x="2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42"/>
            <p:cNvSpPr/>
            <p:nvPr/>
          </p:nvSpPr>
          <p:spPr>
            <a:xfrm>
              <a:off x="863981" y="707734"/>
              <a:ext cx="63913" cy="63915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1" y="1"/>
                  </a:moveTo>
                  <a:cubicBezTo>
                    <a:pt x="113" y="1"/>
                    <a:pt x="0" y="113"/>
                    <a:pt x="0" y="251"/>
                  </a:cubicBezTo>
                  <a:cubicBezTo>
                    <a:pt x="0" y="389"/>
                    <a:pt x="113" y="502"/>
                    <a:pt x="251" y="502"/>
                  </a:cubicBezTo>
                  <a:cubicBezTo>
                    <a:pt x="390" y="502"/>
                    <a:pt x="502" y="389"/>
                    <a:pt x="502" y="251"/>
                  </a:cubicBezTo>
                  <a:cubicBezTo>
                    <a:pt x="502" y="113"/>
                    <a:pt x="390" y="1"/>
                    <a:pt x="2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42"/>
            <p:cNvSpPr/>
            <p:nvPr/>
          </p:nvSpPr>
          <p:spPr>
            <a:xfrm>
              <a:off x="695157" y="707734"/>
              <a:ext cx="63913" cy="63915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1" y="1"/>
                  </a:moveTo>
                  <a:cubicBezTo>
                    <a:pt x="112" y="1"/>
                    <a:pt x="0" y="113"/>
                    <a:pt x="0" y="251"/>
                  </a:cubicBezTo>
                  <a:cubicBezTo>
                    <a:pt x="0" y="389"/>
                    <a:pt x="112" y="502"/>
                    <a:pt x="251" y="502"/>
                  </a:cubicBezTo>
                  <a:cubicBezTo>
                    <a:pt x="389" y="502"/>
                    <a:pt x="501" y="389"/>
                    <a:pt x="501" y="251"/>
                  </a:cubicBezTo>
                  <a:cubicBezTo>
                    <a:pt x="501" y="113"/>
                    <a:pt x="389" y="1"/>
                    <a:pt x="2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42"/>
            <p:cNvSpPr/>
            <p:nvPr/>
          </p:nvSpPr>
          <p:spPr>
            <a:xfrm>
              <a:off x="779569" y="1214591"/>
              <a:ext cx="63786" cy="63915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1" y="0"/>
                  </a:moveTo>
                  <a:cubicBezTo>
                    <a:pt x="112" y="0"/>
                    <a:pt x="1" y="113"/>
                    <a:pt x="1" y="251"/>
                  </a:cubicBezTo>
                  <a:cubicBezTo>
                    <a:pt x="1" y="389"/>
                    <a:pt x="112" y="501"/>
                    <a:pt x="251" y="501"/>
                  </a:cubicBezTo>
                  <a:cubicBezTo>
                    <a:pt x="389" y="501"/>
                    <a:pt x="501" y="389"/>
                    <a:pt x="501" y="251"/>
                  </a:cubicBezTo>
                  <a:cubicBezTo>
                    <a:pt x="501" y="113"/>
                    <a:pt x="389" y="0"/>
                    <a:pt x="2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42"/>
            <p:cNvSpPr/>
            <p:nvPr/>
          </p:nvSpPr>
          <p:spPr>
            <a:xfrm>
              <a:off x="610618" y="1214591"/>
              <a:ext cx="63913" cy="63915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1" y="0"/>
                  </a:moveTo>
                  <a:cubicBezTo>
                    <a:pt x="112" y="0"/>
                    <a:pt x="1" y="113"/>
                    <a:pt x="1" y="251"/>
                  </a:cubicBezTo>
                  <a:cubicBezTo>
                    <a:pt x="1" y="389"/>
                    <a:pt x="112" y="501"/>
                    <a:pt x="251" y="501"/>
                  </a:cubicBezTo>
                  <a:cubicBezTo>
                    <a:pt x="389" y="501"/>
                    <a:pt x="502" y="389"/>
                    <a:pt x="502" y="251"/>
                  </a:cubicBezTo>
                  <a:cubicBezTo>
                    <a:pt x="502" y="113"/>
                    <a:pt x="389" y="0"/>
                    <a:pt x="2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42"/>
            <p:cNvSpPr/>
            <p:nvPr/>
          </p:nvSpPr>
          <p:spPr>
            <a:xfrm>
              <a:off x="863981" y="1045639"/>
              <a:ext cx="63913" cy="63915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1" y="0"/>
                  </a:moveTo>
                  <a:cubicBezTo>
                    <a:pt x="113" y="0"/>
                    <a:pt x="0" y="113"/>
                    <a:pt x="0" y="251"/>
                  </a:cubicBezTo>
                  <a:cubicBezTo>
                    <a:pt x="0" y="390"/>
                    <a:pt x="113" y="501"/>
                    <a:pt x="251" y="501"/>
                  </a:cubicBezTo>
                  <a:cubicBezTo>
                    <a:pt x="390" y="501"/>
                    <a:pt x="502" y="390"/>
                    <a:pt x="502" y="251"/>
                  </a:cubicBezTo>
                  <a:cubicBezTo>
                    <a:pt x="502" y="113"/>
                    <a:pt x="390" y="0"/>
                    <a:pt x="2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42"/>
            <p:cNvSpPr/>
            <p:nvPr/>
          </p:nvSpPr>
          <p:spPr>
            <a:xfrm>
              <a:off x="695157" y="1045639"/>
              <a:ext cx="63913" cy="63915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1" y="0"/>
                  </a:moveTo>
                  <a:cubicBezTo>
                    <a:pt x="112" y="0"/>
                    <a:pt x="0" y="113"/>
                    <a:pt x="0" y="251"/>
                  </a:cubicBezTo>
                  <a:cubicBezTo>
                    <a:pt x="0" y="390"/>
                    <a:pt x="112" y="501"/>
                    <a:pt x="251" y="501"/>
                  </a:cubicBezTo>
                  <a:cubicBezTo>
                    <a:pt x="389" y="501"/>
                    <a:pt x="501" y="390"/>
                    <a:pt x="501" y="251"/>
                  </a:cubicBezTo>
                  <a:cubicBezTo>
                    <a:pt x="501" y="113"/>
                    <a:pt x="389" y="0"/>
                    <a:pt x="2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42"/>
            <p:cNvSpPr/>
            <p:nvPr/>
          </p:nvSpPr>
          <p:spPr>
            <a:xfrm>
              <a:off x="441666" y="538909"/>
              <a:ext cx="63913" cy="63787"/>
            </a:xfrm>
            <a:custGeom>
              <a:avLst/>
              <a:gdLst/>
              <a:ahLst/>
              <a:cxnLst/>
              <a:rect l="l" t="t" r="r" b="b"/>
              <a:pathLst>
                <a:path w="502" h="501" extrusionOk="0">
                  <a:moveTo>
                    <a:pt x="251" y="0"/>
                  </a:moveTo>
                  <a:cubicBezTo>
                    <a:pt x="113" y="0"/>
                    <a:pt x="0" y="112"/>
                    <a:pt x="0" y="250"/>
                  </a:cubicBezTo>
                  <a:cubicBezTo>
                    <a:pt x="0" y="389"/>
                    <a:pt x="113" y="501"/>
                    <a:pt x="251" y="501"/>
                  </a:cubicBezTo>
                  <a:cubicBezTo>
                    <a:pt x="390" y="501"/>
                    <a:pt x="502" y="389"/>
                    <a:pt x="502" y="250"/>
                  </a:cubicBezTo>
                  <a:cubicBezTo>
                    <a:pt x="502" y="112"/>
                    <a:pt x="390" y="0"/>
                    <a:pt x="2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42"/>
            <p:cNvSpPr/>
            <p:nvPr/>
          </p:nvSpPr>
          <p:spPr>
            <a:xfrm>
              <a:off x="526078" y="369957"/>
              <a:ext cx="64041" cy="63915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0"/>
                  </a:moveTo>
                  <a:cubicBezTo>
                    <a:pt x="114" y="0"/>
                    <a:pt x="1" y="112"/>
                    <a:pt x="1" y="251"/>
                  </a:cubicBezTo>
                  <a:cubicBezTo>
                    <a:pt x="1" y="389"/>
                    <a:pt x="114" y="501"/>
                    <a:pt x="252" y="501"/>
                  </a:cubicBezTo>
                  <a:cubicBezTo>
                    <a:pt x="389" y="501"/>
                    <a:pt x="502" y="389"/>
                    <a:pt x="502" y="251"/>
                  </a:cubicBezTo>
                  <a:cubicBezTo>
                    <a:pt x="502" y="112"/>
                    <a:pt x="389" y="0"/>
                    <a:pt x="2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42"/>
            <p:cNvSpPr/>
            <p:nvPr/>
          </p:nvSpPr>
          <p:spPr>
            <a:xfrm>
              <a:off x="365657" y="372376"/>
              <a:ext cx="55383" cy="61496"/>
            </a:xfrm>
            <a:custGeom>
              <a:avLst/>
              <a:gdLst/>
              <a:ahLst/>
              <a:cxnLst/>
              <a:rect l="l" t="t" r="r" b="b"/>
              <a:pathLst>
                <a:path w="435" h="483" extrusionOk="0">
                  <a:moveTo>
                    <a:pt x="279" y="0"/>
                  </a:moveTo>
                  <a:cubicBezTo>
                    <a:pt x="182" y="129"/>
                    <a:pt x="89" y="261"/>
                    <a:pt x="0" y="398"/>
                  </a:cubicBezTo>
                  <a:cubicBezTo>
                    <a:pt x="46" y="448"/>
                    <a:pt x="111" y="482"/>
                    <a:pt x="184" y="482"/>
                  </a:cubicBezTo>
                  <a:cubicBezTo>
                    <a:pt x="323" y="482"/>
                    <a:pt x="435" y="370"/>
                    <a:pt x="435" y="232"/>
                  </a:cubicBezTo>
                  <a:cubicBezTo>
                    <a:pt x="435" y="126"/>
                    <a:pt x="370" y="37"/>
                    <a:pt x="27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42"/>
            <p:cNvSpPr/>
            <p:nvPr/>
          </p:nvSpPr>
          <p:spPr>
            <a:xfrm>
              <a:off x="441666" y="876686"/>
              <a:ext cx="63913" cy="63915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1" y="1"/>
                  </a:moveTo>
                  <a:cubicBezTo>
                    <a:pt x="113" y="1"/>
                    <a:pt x="0" y="113"/>
                    <a:pt x="0" y="251"/>
                  </a:cubicBezTo>
                  <a:cubicBezTo>
                    <a:pt x="0" y="389"/>
                    <a:pt x="113" y="502"/>
                    <a:pt x="251" y="502"/>
                  </a:cubicBezTo>
                  <a:cubicBezTo>
                    <a:pt x="390" y="502"/>
                    <a:pt x="502" y="389"/>
                    <a:pt x="502" y="251"/>
                  </a:cubicBezTo>
                  <a:cubicBezTo>
                    <a:pt x="502" y="113"/>
                    <a:pt x="390" y="1"/>
                    <a:pt x="2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1651;p42"/>
            <p:cNvSpPr/>
            <p:nvPr/>
          </p:nvSpPr>
          <p:spPr>
            <a:xfrm>
              <a:off x="272843" y="876686"/>
              <a:ext cx="63786" cy="63915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1" y="1"/>
                  </a:moveTo>
                  <a:cubicBezTo>
                    <a:pt x="112" y="1"/>
                    <a:pt x="0" y="113"/>
                    <a:pt x="0" y="251"/>
                  </a:cubicBezTo>
                  <a:cubicBezTo>
                    <a:pt x="0" y="389"/>
                    <a:pt x="112" y="502"/>
                    <a:pt x="251" y="502"/>
                  </a:cubicBezTo>
                  <a:cubicBezTo>
                    <a:pt x="389" y="502"/>
                    <a:pt x="500" y="389"/>
                    <a:pt x="500" y="251"/>
                  </a:cubicBezTo>
                  <a:cubicBezTo>
                    <a:pt x="500" y="113"/>
                    <a:pt x="389" y="1"/>
                    <a:pt x="2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42"/>
            <p:cNvSpPr/>
            <p:nvPr/>
          </p:nvSpPr>
          <p:spPr>
            <a:xfrm>
              <a:off x="526078" y="707734"/>
              <a:ext cx="64041" cy="63915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14" y="1"/>
                    <a:pt x="1" y="113"/>
                    <a:pt x="1" y="251"/>
                  </a:cubicBezTo>
                  <a:cubicBezTo>
                    <a:pt x="1" y="389"/>
                    <a:pt x="114" y="502"/>
                    <a:pt x="252" y="502"/>
                  </a:cubicBezTo>
                  <a:cubicBezTo>
                    <a:pt x="389" y="502"/>
                    <a:pt x="502" y="389"/>
                    <a:pt x="502" y="251"/>
                  </a:cubicBezTo>
                  <a:cubicBezTo>
                    <a:pt x="502" y="113"/>
                    <a:pt x="389" y="1"/>
                    <a:pt x="25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42"/>
            <p:cNvSpPr/>
            <p:nvPr/>
          </p:nvSpPr>
          <p:spPr>
            <a:xfrm>
              <a:off x="357254" y="707734"/>
              <a:ext cx="63786" cy="63915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0" y="1"/>
                  </a:moveTo>
                  <a:cubicBezTo>
                    <a:pt x="112" y="1"/>
                    <a:pt x="1" y="113"/>
                    <a:pt x="1" y="251"/>
                  </a:cubicBezTo>
                  <a:cubicBezTo>
                    <a:pt x="1" y="389"/>
                    <a:pt x="112" y="502"/>
                    <a:pt x="250" y="502"/>
                  </a:cubicBezTo>
                  <a:cubicBezTo>
                    <a:pt x="389" y="502"/>
                    <a:pt x="501" y="389"/>
                    <a:pt x="501" y="251"/>
                  </a:cubicBezTo>
                  <a:cubicBezTo>
                    <a:pt x="501" y="113"/>
                    <a:pt x="389" y="1"/>
                    <a:pt x="2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42"/>
            <p:cNvSpPr/>
            <p:nvPr/>
          </p:nvSpPr>
          <p:spPr>
            <a:xfrm>
              <a:off x="275262" y="538909"/>
              <a:ext cx="61367" cy="63787"/>
            </a:xfrm>
            <a:custGeom>
              <a:avLst/>
              <a:gdLst/>
              <a:ahLst/>
              <a:cxnLst/>
              <a:rect l="l" t="t" r="r" b="b"/>
              <a:pathLst>
                <a:path w="482" h="501" extrusionOk="0">
                  <a:moveTo>
                    <a:pt x="232" y="0"/>
                  </a:moveTo>
                  <a:cubicBezTo>
                    <a:pt x="212" y="0"/>
                    <a:pt x="194" y="6"/>
                    <a:pt x="176" y="11"/>
                  </a:cubicBezTo>
                  <a:cubicBezTo>
                    <a:pt x="117" y="123"/>
                    <a:pt x="59" y="235"/>
                    <a:pt x="0" y="348"/>
                  </a:cubicBezTo>
                  <a:cubicBezTo>
                    <a:pt x="39" y="438"/>
                    <a:pt x="128" y="501"/>
                    <a:pt x="232" y="501"/>
                  </a:cubicBezTo>
                  <a:cubicBezTo>
                    <a:pt x="370" y="501"/>
                    <a:pt x="481" y="389"/>
                    <a:pt x="481" y="250"/>
                  </a:cubicBezTo>
                  <a:cubicBezTo>
                    <a:pt x="481" y="112"/>
                    <a:pt x="370" y="0"/>
                    <a:pt x="23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42"/>
            <p:cNvSpPr/>
            <p:nvPr/>
          </p:nvSpPr>
          <p:spPr>
            <a:xfrm>
              <a:off x="526078" y="1045639"/>
              <a:ext cx="64041" cy="63915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0"/>
                  </a:moveTo>
                  <a:cubicBezTo>
                    <a:pt x="114" y="0"/>
                    <a:pt x="1" y="113"/>
                    <a:pt x="1" y="251"/>
                  </a:cubicBezTo>
                  <a:cubicBezTo>
                    <a:pt x="1" y="390"/>
                    <a:pt x="114" y="501"/>
                    <a:pt x="252" y="501"/>
                  </a:cubicBezTo>
                  <a:cubicBezTo>
                    <a:pt x="389" y="501"/>
                    <a:pt x="502" y="390"/>
                    <a:pt x="502" y="251"/>
                  </a:cubicBezTo>
                  <a:cubicBezTo>
                    <a:pt x="502" y="113"/>
                    <a:pt x="389" y="0"/>
                    <a:pt x="2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42"/>
            <p:cNvSpPr/>
            <p:nvPr/>
          </p:nvSpPr>
          <p:spPr>
            <a:xfrm>
              <a:off x="357254" y="1045639"/>
              <a:ext cx="63786" cy="63915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0" y="0"/>
                  </a:moveTo>
                  <a:cubicBezTo>
                    <a:pt x="112" y="0"/>
                    <a:pt x="1" y="113"/>
                    <a:pt x="1" y="251"/>
                  </a:cubicBezTo>
                  <a:cubicBezTo>
                    <a:pt x="1" y="390"/>
                    <a:pt x="112" y="501"/>
                    <a:pt x="250" y="501"/>
                  </a:cubicBezTo>
                  <a:cubicBezTo>
                    <a:pt x="389" y="501"/>
                    <a:pt x="501" y="390"/>
                    <a:pt x="501" y="251"/>
                  </a:cubicBezTo>
                  <a:cubicBezTo>
                    <a:pt x="501" y="113"/>
                    <a:pt x="389" y="0"/>
                    <a:pt x="2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lita One"/>
              <a:buNone/>
              <a:defRPr sz="2800" b="1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Char char="●"/>
              <a:defRPr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5" r:id="rId3"/>
    <p:sldLayoutId id="2147483658" r:id="rId4"/>
    <p:sldLayoutId id="2147483664" r:id="rId5"/>
    <p:sldLayoutId id="2147483667" r:id="rId6"/>
    <p:sldLayoutId id="2147483671" r:id="rId7"/>
    <p:sldLayoutId id="2147483673" r:id="rId8"/>
    <p:sldLayoutId id="2147483688" r:id="rId9"/>
    <p:sldLayoutId id="2147483689" r:id="rId10"/>
    <p:sldLayoutId id="2147483691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49">
          <p15:clr>
            <a:srgbClr val="EA4335"/>
          </p15:clr>
        </p15:guide>
        <p15:guide id="2" pos="5311">
          <p15:clr>
            <a:srgbClr val="EA4335"/>
          </p15:clr>
        </p15:guide>
        <p15:guide id="3" orient="horz" pos="340">
          <p15:clr>
            <a:srgbClr val="EA4335"/>
          </p15:clr>
        </p15:guide>
        <p15:guide id="4" orient="horz" pos="2903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g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g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gi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slideLayout" Target="../slideLayouts/slideLayout6.xml"/><Relationship Id="rId1" Type="http://schemas.openxmlformats.org/officeDocument/2006/relationships/video" Target="https://www.youtube.com/embed/4v9T2P_11l8?feature=oembed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1.jpeg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openxmlformats.org/officeDocument/2006/relationships/image" Target="../media/image2.jpeg"/><Relationship Id="rId9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0" name="Google Shape;1910;p49"/>
          <p:cNvSpPr/>
          <p:nvPr/>
        </p:nvSpPr>
        <p:spPr>
          <a:xfrm rot="2362652">
            <a:off x="202037" y="4290160"/>
            <a:ext cx="1670236" cy="2460054"/>
          </a:xfrm>
          <a:custGeom>
            <a:avLst/>
            <a:gdLst/>
            <a:ahLst/>
            <a:cxnLst/>
            <a:rect l="l" t="t" r="r" b="b"/>
            <a:pathLst>
              <a:path w="24924" h="36710" extrusionOk="0">
                <a:moveTo>
                  <a:pt x="3392" y="0"/>
                </a:moveTo>
                <a:cubicBezTo>
                  <a:pt x="1527" y="0"/>
                  <a:pt x="0" y="1526"/>
                  <a:pt x="0" y="3392"/>
                </a:cubicBezTo>
                <a:lnTo>
                  <a:pt x="0" y="33318"/>
                </a:lnTo>
                <a:cubicBezTo>
                  <a:pt x="0" y="35184"/>
                  <a:pt x="1527" y="36710"/>
                  <a:pt x="3392" y="36710"/>
                </a:cubicBezTo>
                <a:lnTo>
                  <a:pt x="21532" y="36710"/>
                </a:lnTo>
                <a:cubicBezTo>
                  <a:pt x="23398" y="36710"/>
                  <a:pt x="24924" y="35184"/>
                  <a:pt x="24924" y="33318"/>
                </a:cubicBezTo>
                <a:lnTo>
                  <a:pt x="24924" y="3392"/>
                </a:lnTo>
                <a:cubicBezTo>
                  <a:pt x="24924" y="1526"/>
                  <a:pt x="23398" y="0"/>
                  <a:pt x="21532" y="0"/>
                </a:cubicBezTo>
                <a:close/>
              </a:path>
            </a:pathLst>
          </a:custGeom>
          <a:solidFill>
            <a:srgbClr val="573281"/>
          </a:solidFill>
          <a:ln>
            <a:noFill/>
          </a:ln>
          <a:effectLst>
            <a:outerShdw blurRad="85725" dist="76200" dir="7860000" algn="bl" rotWithShape="0">
              <a:srgbClr val="000000">
                <a:alpha val="38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1" name="Google Shape;1911;p49"/>
          <p:cNvSpPr/>
          <p:nvPr/>
        </p:nvSpPr>
        <p:spPr>
          <a:xfrm rot="-1287342">
            <a:off x="7009453" y="4357307"/>
            <a:ext cx="1670258" cy="2460085"/>
          </a:xfrm>
          <a:custGeom>
            <a:avLst/>
            <a:gdLst/>
            <a:ahLst/>
            <a:cxnLst/>
            <a:rect l="l" t="t" r="r" b="b"/>
            <a:pathLst>
              <a:path w="24924" h="36710" extrusionOk="0">
                <a:moveTo>
                  <a:pt x="3392" y="0"/>
                </a:moveTo>
                <a:cubicBezTo>
                  <a:pt x="1527" y="0"/>
                  <a:pt x="0" y="1526"/>
                  <a:pt x="0" y="3392"/>
                </a:cubicBezTo>
                <a:lnTo>
                  <a:pt x="0" y="33318"/>
                </a:lnTo>
                <a:cubicBezTo>
                  <a:pt x="0" y="35184"/>
                  <a:pt x="1527" y="36710"/>
                  <a:pt x="3392" y="36710"/>
                </a:cubicBezTo>
                <a:lnTo>
                  <a:pt x="21532" y="36710"/>
                </a:lnTo>
                <a:cubicBezTo>
                  <a:pt x="23398" y="36710"/>
                  <a:pt x="24924" y="35184"/>
                  <a:pt x="24924" y="33318"/>
                </a:cubicBezTo>
                <a:lnTo>
                  <a:pt x="24924" y="3392"/>
                </a:lnTo>
                <a:cubicBezTo>
                  <a:pt x="24924" y="1526"/>
                  <a:pt x="23398" y="0"/>
                  <a:pt x="21532" y="0"/>
                </a:cubicBezTo>
                <a:close/>
              </a:path>
            </a:pathLst>
          </a:custGeom>
          <a:solidFill>
            <a:srgbClr val="573281"/>
          </a:solidFill>
          <a:ln>
            <a:noFill/>
          </a:ln>
          <a:effectLst>
            <a:outerShdw blurRad="85725" dist="76200" dir="7860000" algn="bl" rotWithShape="0">
              <a:srgbClr val="000000">
                <a:alpha val="38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2" name="Google Shape;1912;p49"/>
          <p:cNvSpPr/>
          <p:nvPr/>
        </p:nvSpPr>
        <p:spPr>
          <a:xfrm rot="-2089666">
            <a:off x="7321944" y="3888726"/>
            <a:ext cx="1670258" cy="2460086"/>
          </a:xfrm>
          <a:custGeom>
            <a:avLst/>
            <a:gdLst/>
            <a:ahLst/>
            <a:cxnLst/>
            <a:rect l="l" t="t" r="r" b="b"/>
            <a:pathLst>
              <a:path w="24924" h="36710" extrusionOk="0">
                <a:moveTo>
                  <a:pt x="3392" y="0"/>
                </a:moveTo>
                <a:cubicBezTo>
                  <a:pt x="1527" y="0"/>
                  <a:pt x="0" y="1526"/>
                  <a:pt x="0" y="3392"/>
                </a:cubicBezTo>
                <a:lnTo>
                  <a:pt x="0" y="33318"/>
                </a:lnTo>
                <a:cubicBezTo>
                  <a:pt x="0" y="35184"/>
                  <a:pt x="1527" y="36710"/>
                  <a:pt x="3392" y="36710"/>
                </a:cubicBezTo>
                <a:lnTo>
                  <a:pt x="21532" y="36710"/>
                </a:lnTo>
                <a:cubicBezTo>
                  <a:pt x="23398" y="36710"/>
                  <a:pt x="24924" y="35184"/>
                  <a:pt x="24924" y="33318"/>
                </a:cubicBezTo>
                <a:lnTo>
                  <a:pt x="24924" y="3392"/>
                </a:lnTo>
                <a:cubicBezTo>
                  <a:pt x="24924" y="1526"/>
                  <a:pt x="23398" y="0"/>
                  <a:pt x="2153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85725" dist="76200" dir="7860000" algn="bl" rotWithShape="0">
              <a:srgbClr val="000000">
                <a:alpha val="38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3" name="Google Shape;1913;p49"/>
          <p:cNvSpPr/>
          <p:nvPr/>
        </p:nvSpPr>
        <p:spPr>
          <a:xfrm rot="2362652">
            <a:off x="202037" y="3888735"/>
            <a:ext cx="1670236" cy="2460054"/>
          </a:xfrm>
          <a:custGeom>
            <a:avLst/>
            <a:gdLst/>
            <a:ahLst/>
            <a:cxnLst/>
            <a:rect l="l" t="t" r="r" b="b"/>
            <a:pathLst>
              <a:path w="24924" h="36710" extrusionOk="0">
                <a:moveTo>
                  <a:pt x="3392" y="0"/>
                </a:moveTo>
                <a:cubicBezTo>
                  <a:pt x="1527" y="0"/>
                  <a:pt x="0" y="1526"/>
                  <a:pt x="0" y="3392"/>
                </a:cubicBezTo>
                <a:lnTo>
                  <a:pt x="0" y="33318"/>
                </a:lnTo>
                <a:cubicBezTo>
                  <a:pt x="0" y="35184"/>
                  <a:pt x="1527" y="36710"/>
                  <a:pt x="3392" y="36710"/>
                </a:cubicBezTo>
                <a:lnTo>
                  <a:pt x="21532" y="36710"/>
                </a:lnTo>
                <a:cubicBezTo>
                  <a:pt x="23398" y="36710"/>
                  <a:pt x="24924" y="35184"/>
                  <a:pt x="24924" y="33318"/>
                </a:cubicBezTo>
                <a:lnTo>
                  <a:pt x="24924" y="3392"/>
                </a:lnTo>
                <a:cubicBezTo>
                  <a:pt x="24924" y="1526"/>
                  <a:pt x="23398" y="0"/>
                  <a:pt x="2153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85725" dist="76200" dir="7860000" algn="bl" rotWithShape="0">
              <a:srgbClr val="000000">
                <a:alpha val="38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4" name="Google Shape;1914;p49"/>
          <p:cNvSpPr txBox="1">
            <a:spLocks noGrp="1"/>
          </p:cNvSpPr>
          <p:nvPr>
            <p:ph type="subTitle" idx="1"/>
          </p:nvPr>
        </p:nvSpPr>
        <p:spPr>
          <a:xfrm>
            <a:off x="2526600" y="3488549"/>
            <a:ext cx="4090800" cy="118351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Adrián Lozano González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Karina Ruiz Tron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Olivia Bianelli Navarrete Carrasco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Pedro Emiliano Sanciprián Rodríguez</a:t>
            </a:r>
          </a:p>
        </p:txBody>
      </p:sp>
      <p:sp>
        <p:nvSpPr>
          <p:cNvPr id="1915" name="Google Shape;1915;p49"/>
          <p:cNvSpPr txBox="1">
            <a:spLocks noGrp="1"/>
          </p:cNvSpPr>
          <p:nvPr>
            <p:ph type="ctrTitle"/>
          </p:nvPr>
        </p:nvSpPr>
        <p:spPr>
          <a:xfrm>
            <a:off x="1032450" y="1199025"/>
            <a:ext cx="7079100" cy="214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/>
              <a:t>Proyecto </a:t>
            </a:r>
            <a:r>
              <a:rPr lang="es-MX" err="1"/>
              <a:t>Mimetista</a:t>
            </a:r>
            <a:endParaRPr/>
          </a:p>
        </p:txBody>
      </p:sp>
      <p:grpSp>
        <p:nvGrpSpPr>
          <p:cNvPr id="1916" name="Google Shape;1916;p49"/>
          <p:cNvGrpSpPr/>
          <p:nvPr/>
        </p:nvGrpSpPr>
        <p:grpSpPr>
          <a:xfrm rot="-887868">
            <a:off x="8147901" y="362378"/>
            <a:ext cx="1670225" cy="2460036"/>
            <a:chOff x="7388130" y="1247298"/>
            <a:chExt cx="1670282" cy="2460121"/>
          </a:xfrm>
        </p:grpSpPr>
        <p:grpSp>
          <p:nvGrpSpPr>
            <p:cNvPr id="1917" name="Google Shape;1917;p49"/>
            <p:cNvGrpSpPr/>
            <p:nvPr/>
          </p:nvGrpSpPr>
          <p:grpSpPr>
            <a:xfrm>
              <a:off x="7388130" y="1247298"/>
              <a:ext cx="1670282" cy="2460121"/>
              <a:chOff x="2903825" y="2119650"/>
              <a:chExt cx="623100" cy="917750"/>
            </a:xfrm>
          </p:grpSpPr>
          <p:sp>
            <p:nvSpPr>
              <p:cNvPr id="1918" name="Google Shape;1918;p49"/>
              <p:cNvSpPr/>
              <p:nvPr/>
            </p:nvSpPr>
            <p:spPr>
              <a:xfrm>
                <a:off x="2903825" y="2119650"/>
                <a:ext cx="623100" cy="917750"/>
              </a:xfrm>
              <a:custGeom>
                <a:avLst/>
                <a:gdLst/>
                <a:ahLst/>
                <a:cxnLst/>
                <a:rect l="l" t="t" r="r" b="b"/>
                <a:pathLst>
                  <a:path w="24924" h="36710" extrusionOk="0">
                    <a:moveTo>
                      <a:pt x="3392" y="0"/>
                    </a:moveTo>
                    <a:cubicBezTo>
                      <a:pt x="1527" y="0"/>
                      <a:pt x="0" y="1526"/>
                      <a:pt x="0" y="3392"/>
                    </a:cubicBezTo>
                    <a:lnTo>
                      <a:pt x="0" y="33318"/>
                    </a:lnTo>
                    <a:cubicBezTo>
                      <a:pt x="0" y="35184"/>
                      <a:pt x="1527" y="36710"/>
                      <a:pt x="3392" y="36710"/>
                    </a:cubicBezTo>
                    <a:lnTo>
                      <a:pt x="21532" y="36710"/>
                    </a:lnTo>
                    <a:cubicBezTo>
                      <a:pt x="23398" y="36710"/>
                      <a:pt x="24924" y="35184"/>
                      <a:pt x="24924" y="33318"/>
                    </a:cubicBezTo>
                    <a:lnTo>
                      <a:pt x="24924" y="3392"/>
                    </a:lnTo>
                    <a:cubicBezTo>
                      <a:pt x="24924" y="1526"/>
                      <a:pt x="23398" y="0"/>
                      <a:pt x="2153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85725" dist="76200" dir="7860000" algn="bl" rotWithShape="0">
                  <a:srgbClr val="000000">
                    <a:alpha val="38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9" name="Google Shape;1919;p49"/>
              <p:cNvSpPr/>
              <p:nvPr/>
            </p:nvSpPr>
            <p:spPr>
              <a:xfrm>
                <a:off x="2903825" y="2858150"/>
                <a:ext cx="623100" cy="179250"/>
              </a:xfrm>
              <a:custGeom>
                <a:avLst/>
                <a:gdLst/>
                <a:ahLst/>
                <a:cxnLst/>
                <a:rect l="l" t="t" r="r" b="b"/>
                <a:pathLst>
                  <a:path w="24924" h="7170" extrusionOk="0">
                    <a:moveTo>
                      <a:pt x="0" y="0"/>
                    </a:moveTo>
                    <a:lnTo>
                      <a:pt x="0" y="3778"/>
                    </a:lnTo>
                    <a:cubicBezTo>
                      <a:pt x="0" y="5644"/>
                      <a:pt x="1527" y="7170"/>
                      <a:pt x="3392" y="7170"/>
                    </a:cubicBezTo>
                    <a:lnTo>
                      <a:pt x="21532" y="7170"/>
                    </a:lnTo>
                    <a:cubicBezTo>
                      <a:pt x="23398" y="7170"/>
                      <a:pt x="24924" y="5644"/>
                      <a:pt x="24924" y="3778"/>
                    </a:cubicBezTo>
                    <a:lnTo>
                      <a:pt x="2492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20" name="Google Shape;1920;p49"/>
            <p:cNvGrpSpPr/>
            <p:nvPr/>
          </p:nvGrpSpPr>
          <p:grpSpPr>
            <a:xfrm>
              <a:off x="7858240" y="1782147"/>
              <a:ext cx="730029" cy="1079588"/>
              <a:chOff x="5370175" y="823000"/>
              <a:chExt cx="356025" cy="526500"/>
            </a:xfrm>
          </p:grpSpPr>
          <p:sp>
            <p:nvSpPr>
              <p:cNvPr id="1921" name="Google Shape;1921;p49"/>
              <p:cNvSpPr/>
              <p:nvPr/>
            </p:nvSpPr>
            <p:spPr>
              <a:xfrm>
                <a:off x="5397300" y="823000"/>
                <a:ext cx="303200" cy="204450"/>
              </a:xfrm>
              <a:custGeom>
                <a:avLst/>
                <a:gdLst/>
                <a:ahLst/>
                <a:cxnLst/>
                <a:rect l="l" t="t" r="r" b="b"/>
                <a:pathLst>
                  <a:path w="12128" h="8178" extrusionOk="0">
                    <a:moveTo>
                      <a:pt x="8939" y="0"/>
                    </a:moveTo>
                    <a:cubicBezTo>
                      <a:pt x="8325" y="0"/>
                      <a:pt x="7729" y="227"/>
                      <a:pt x="7117" y="300"/>
                    </a:cubicBezTo>
                    <a:cubicBezTo>
                      <a:pt x="6936" y="322"/>
                      <a:pt x="6755" y="330"/>
                      <a:pt x="6572" y="330"/>
                    </a:cubicBezTo>
                    <a:cubicBezTo>
                      <a:pt x="6007" y="330"/>
                      <a:pt x="5437" y="251"/>
                      <a:pt x="4874" y="251"/>
                    </a:cubicBezTo>
                    <a:cubicBezTo>
                      <a:pt x="4591" y="251"/>
                      <a:pt x="4310" y="271"/>
                      <a:pt x="4033" y="331"/>
                    </a:cubicBezTo>
                    <a:cubicBezTo>
                      <a:pt x="3196" y="511"/>
                      <a:pt x="2448" y="1063"/>
                      <a:pt x="2031" y="1809"/>
                    </a:cubicBezTo>
                    <a:cubicBezTo>
                      <a:pt x="2004" y="1858"/>
                      <a:pt x="1975" y="1910"/>
                      <a:pt x="1925" y="1935"/>
                    </a:cubicBezTo>
                    <a:cubicBezTo>
                      <a:pt x="1899" y="1948"/>
                      <a:pt x="1871" y="1952"/>
                      <a:pt x="1841" y="1952"/>
                    </a:cubicBezTo>
                    <a:cubicBezTo>
                      <a:pt x="1814" y="1952"/>
                      <a:pt x="1786" y="1949"/>
                      <a:pt x="1758" y="1946"/>
                    </a:cubicBezTo>
                    <a:cubicBezTo>
                      <a:pt x="1722" y="1943"/>
                      <a:pt x="1687" y="1941"/>
                      <a:pt x="1652" y="1941"/>
                    </a:cubicBezTo>
                    <a:cubicBezTo>
                      <a:pt x="1014" y="1941"/>
                      <a:pt x="626" y="2491"/>
                      <a:pt x="457" y="3061"/>
                    </a:cubicBezTo>
                    <a:cubicBezTo>
                      <a:pt x="1" y="4597"/>
                      <a:pt x="698" y="6221"/>
                      <a:pt x="718" y="7823"/>
                    </a:cubicBezTo>
                    <a:lnTo>
                      <a:pt x="11448" y="8178"/>
                    </a:lnTo>
                    <a:cubicBezTo>
                      <a:pt x="11673" y="7147"/>
                      <a:pt x="11675" y="6068"/>
                      <a:pt x="11454" y="5037"/>
                    </a:cubicBezTo>
                    <a:cubicBezTo>
                      <a:pt x="11865" y="4833"/>
                      <a:pt x="12128" y="4362"/>
                      <a:pt x="12085" y="3905"/>
                    </a:cubicBezTo>
                    <a:cubicBezTo>
                      <a:pt x="12043" y="3448"/>
                      <a:pt x="11698" y="3034"/>
                      <a:pt x="11257" y="2908"/>
                    </a:cubicBezTo>
                    <a:cubicBezTo>
                      <a:pt x="11372" y="2572"/>
                      <a:pt x="11579" y="2193"/>
                      <a:pt x="11562" y="1840"/>
                    </a:cubicBezTo>
                    <a:cubicBezTo>
                      <a:pt x="11546" y="1502"/>
                      <a:pt x="11354" y="1135"/>
                      <a:pt x="11152" y="875"/>
                    </a:cubicBezTo>
                    <a:cubicBezTo>
                      <a:pt x="10572" y="126"/>
                      <a:pt x="9936" y="47"/>
                      <a:pt x="9056" y="3"/>
                    </a:cubicBezTo>
                    <a:cubicBezTo>
                      <a:pt x="9017" y="1"/>
                      <a:pt x="8978" y="0"/>
                      <a:pt x="8939" y="0"/>
                    </a:cubicBezTo>
                    <a:close/>
                  </a:path>
                </a:pathLst>
              </a:custGeom>
              <a:solidFill>
                <a:srgbClr val="9B47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2" name="Google Shape;1922;p49"/>
              <p:cNvSpPr/>
              <p:nvPr/>
            </p:nvSpPr>
            <p:spPr>
              <a:xfrm>
                <a:off x="5639425" y="1010325"/>
                <a:ext cx="71025" cy="72025"/>
              </a:xfrm>
              <a:custGeom>
                <a:avLst/>
                <a:gdLst/>
                <a:ahLst/>
                <a:cxnLst/>
                <a:rect l="l" t="t" r="r" b="b"/>
                <a:pathLst>
                  <a:path w="2841" h="2881" extrusionOk="0">
                    <a:moveTo>
                      <a:pt x="1910" y="0"/>
                    </a:moveTo>
                    <a:cubicBezTo>
                      <a:pt x="1470" y="0"/>
                      <a:pt x="947" y="301"/>
                      <a:pt x="569" y="817"/>
                    </a:cubicBezTo>
                    <a:cubicBezTo>
                      <a:pt x="44" y="1534"/>
                      <a:pt x="1" y="2394"/>
                      <a:pt x="470" y="2738"/>
                    </a:cubicBezTo>
                    <a:cubicBezTo>
                      <a:pt x="602" y="2835"/>
                      <a:pt x="761" y="2880"/>
                      <a:pt x="932" y="2880"/>
                    </a:cubicBezTo>
                    <a:cubicBezTo>
                      <a:pt x="1371" y="2880"/>
                      <a:pt x="1895" y="2579"/>
                      <a:pt x="2272" y="2063"/>
                    </a:cubicBezTo>
                    <a:cubicBezTo>
                      <a:pt x="2796" y="1346"/>
                      <a:pt x="2841" y="486"/>
                      <a:pt x="2370" y="142"/>
                    </a:cubicBezTo>
                    <a:cubicBezTo>
                      <a:pt x="2239" y="46"/>
                      <a:pt x="2080" y="0"/>
                      <a:pt x="1910" y="0"/>
                    </a:cubicBezTo>
                    <a:close/>
                  </a:path>
                </a:pathLst>
              </a:custGeom>
              <a:solidFill>
                <a:srgbClr val="D68F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3" name="Google Shape;1923;p49"/>
              <p:cNvSpPr/>
              <p:nvPr/>
            </p:nvSpPr>
            <p:spPr>
              <a:xfrm>
                <a:off x="5657550" y="1026250"/>
                <a:ext cx="42375" cy="48000"/>
              </a:xfrm>
              <a:custGeom>
                <a:avLst/>
                <a:gdLst/>
                <a:ahLst/>
                <a:cxnLst/>
                <a:rect l="l" t="t" r="r" b="b"/>
                <a:pathLst>
                  <a:path w="1695" h="1920" extrusionOk="0">
                    <a:moveTo>
                      <a:pt x="1497" y="0"/>
                    </a:moveTo>
                    <a:cubicBezTo>
                      <a:pt x="1430" y="0"/>
                      <a:pt x="1368" y="41"/>
                      <a:pt x="1308" y="68"/>
                    </a:cubicBezTo>
                    <a:cubicBezTo>
                      <a:pt x="1244" y="96"/>
                      <a:pt x="1182" y="132"/>
                      <a:pt x="1122" y="172"/>
                    </a:cubicBezTo>
                    <a:cubicBezTo>
                      <a:pt x="1006" y="250"/>
                      <a:pt x="902" y="346"/>
                      <a:pt x="809" y="451"/>
                    </a:cubicBezTo>
                    <a:cubicBezTo>
                      <a:pt x="627" y="656"/>
                      <a:pt x="488" y="895"/>
                      <a:pt x="350" y="1132"/>
                    </a:cubicBezTo>
                    <a:cubicBezTo>
                      <a:pt x="249" y="1304"/>
                      <a:pt x="150" y="1475"/>
                      <a:pt x="50" y="1647"/>
                    </a:cubicBezTo>
                    <a:cubicBezTo>
                      <a:pt x="26" y="1688"/>
                      <a:pt x="0" y="1734"/>
                      <a:pt x="4" y="1782"/>
                    </a:cubicBezTo>
                    <a:cubicBezTo>
                      <a:pt x="9" y="1846"/>
                      <a:pt x="68" y="1897"/>
                      <a:pt x="131" y="1913"/>
                    </a:cubicBezTo>
                    <a:cubicBezTo>
                      <a:pt x="152" y="1918"/>
                      <a:pt x="173" y="1920"/>
                      <a:pt x="195" y="1920"/>
                    </a:cubicBezTo>
                    <a:cubicBezTo>
                      <a:pt x="238" y="1920"/>
                      <a:pt x="282" y="1911"/>
                      <a:pt x="324" y="1901"/>
                    </a:cubicBezTo>
                    <a:cubicBezTo>
                      <a:pt x="701" y="1812"/>
                      <a:pt x="1059" y="1617"/>
                      <a:pt x="1309" y="1320"/>
                    </a:cubicBezTo>
                    <a:cubicBezTo>
                      <a:pt x="1560" y="1024"/>
                      <a:pt x="1694" y="624"/>
                      <a:pt x="1639" y="240"/>
                    </a:cubicBezTo>
                    <a:cubicBezTo>
                      <a:pt x="1628" y="159"/>
                      <a:pt x="1604" y="3"/>
                      <a:pt x="1503" y="0"/>
                    </a:cubicBezTo>
                    <a:cubicBezTo>
                      <a:pt x="1501" y="0"/>
                      <a:pt x="1499" y="0"/>
                      <a:pt x="1497" y="0"/>
                    </a:cubicBezTo>
                    <a:close/>
                  </a:path>
                </a:pathLst>
              </a:custGeom>
              <a:solidFill>
                <a:srgbClr val="AB73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4" name="Google Shape;1924;p49"/>
              <p:cNvSpPr/>
              <p:nvPr/>
            </p:nvSpPr>
            <p:spPr>
              <a:xfrm>
                <a:off x="5660075" y="1025325"/>
                <a:ext cx="36175" cy="45750"/>
              </a:xfrm>
              <a:custGeom>
                <a:avLst/>
                <a:gdLst/>
                <a:ahLst/>
                <a:cxnLst/>
                <a:rect l="l" t="t" r="r" b="b"/>
                <a:pathLst>
                  <a:path w="1447" h="1830" extrusionOk="0">
                    <a:moveTo>
                      <a:pt x="1420" y="0"/>
                    </a:moveTo>
                    <a:cubicBezTo>
                      <a:pt x="1372" y="0"/>
                      <a:pt x="1250" y="22"/>
                      <a:pt x="1098" y="107"/>
                    </a:cubicBezTo>
                    <a:cubicBezTo>
                      <a:pt x="901" y="215"/>
                      <a:pt x="672" y="433"/>
                      <a:pt x="487" y="716"/>
                    </a:cubicBezTo>
                    <a:cubicBezTo>
                      <a:pt x="301" y="1000"/>
                      <a:pt x="187" y="1283"/>
                      <a:pt x="111" y="1488"/>
                    </a:cubicBezTo>
                    <a:cubicBezTo>
                      <a:pt x="36" y="1693"/>
                      <a:pt x="1" y="1824"/>
                      <a:pt x="14" y="1829"/>
                    </a:cubicBezTo>
                    <a:cubicBezTo>
                      <a:pt x="14" y="1829"/>
                      <a:pt x="14" y="1829"/>
                      <a:pt x="15" y="1829"/>
                    </a:cubicBezTo>
                    <a:cubicBezTo>
                      <a:pt x="30" y="1829"/>
                      <a:pt x="90" y="1709"/>
                      <a:pt x="180" y="1517"/>
                    </a:cubicBezTo>
                    <a:cubicBezTo>
                      <a:pt x="273" y="1321"/>
                      <a:pt x="396" y="1048"/>
                      <a:pt x="575" y="774"/>
                    </a:cubicBezTo>
                    <a:cubicBezTo>
                      <a:pt x="754" y="502"/>
                      <a:pt x="962" y="288"/>
                      <a:pt x="1137" y="171"/>
                    </a:cubicBezTo>
                    <a:cubicBezTo>
                      <a:pt x="1313" y="51"/>
                      <a:pt x="1446" y="22"/>
                      <a:pt x="1442" y="5"/>
                    </a:cubicBezTo>
                    <a:cubicBezTo>
                      <a:pt x="1442" y="2"/>
                      <a:pt x="1434" y="0"/>
                      <a:pt x="1420" y="0"/>
                    </a:cubicBezTo>
                    <a:close/>
                  </a:path>
                </a:pathLst>
              </a:custGeom>
              <a:solidFill>
                <a:srgbClr val="8436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5" name="Google Shape;1925;p49"/>
              <p:cNvSpPr/>
              <p:nvPr/>
            </p:nvSpPr>
            <p:spPr>
              <a:xfrm>
                <a:off x="5671300" y="1045825"/>
                <a:ext cx="19475" cy="5250"/>
              </a:xfrm>
              <a:custGeom>
                <a:avLst/>
                <a:gdLst/>
                <a:ahLst/>
                <a:cxnLst/>
                <a:rect l="l" t="t" r="r" b="b"/>
                <a:pathLst>
                  <a:path w="779" h="210" extrusionOk="0">
                    <a:moveTo>
                      <a:pt x="206" y="1"/>
                    </a:moveTo>
                    <a:cubicBezTo>
                      <a:pt x="84" y="1"/>
                      <a:pt x="1" y="26"/>
                      <a:pt x="4" y="44"/>
                    </a:cubicBezTo>
                    <a:cubicBezTo>
                      <a:pt x="6" y="75"/>
                      <a:pt x="179" y="82"/>
                      <a:pt x="384" y="126"/>
                    </a:cubicBezTo>
                    <a:cubicBezTo>
                      <a:pt x="554" y="160"/>
                      <a:pt x="694" y="210"/>
                      <a:pt x="744" y="210"/>
                    </a:cubicBezTo>
                    <a:cubicBezTo>
                      <a:pt x="755" y="210"/>
                      <a:pt x="761" y="208"/>
                      <a:pt x="763" y="203"/>
                    </a:cubicBezTo>
                    <a:cubicBezTo>
                      <a:pt x="778" y="180"/>
                      <a:pt x="627" y="68"/>
                      <a:pt x="405" y="22"/>
                    </a:cubicBezTo>
                    <a:cubicBezTo>
                      <a:pt x="333" y="6"/>
                      <a:pt x="265" y="1"/>
                      <a:pt x="206" y="1"/>
                    </a:cubicBezTo>
                    <a:close/>
                  </a:path>
                </a:pathLst>
              </a:custGeom>
              <a:solidFill>
                <a:srgbClr val="8436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6" name="Google Shape;1926;p49"/>
              <p:cNvSpPr/>
              <p:nvPr/>
            </p:nvSpPr>
            <p:spPr>
              <a:xfrm>
                <a:off x="5385925" y="1010325"/>
                <a:ext cx="71025" cy="72025"/>
              </a:xfrm>
              <a:custGeom>
                <a:avLst/>
                <a:gdLst/>
                <a:ahLst/>
                <a:cxnLst/>
                <a:rect l="l" t="t" r="r" b="b"/>
                <a:pathLst>
                  <a:path w="2841" h="2881" extrusionOk="0">
                    <a:moveTo>
                      <a:pt x="931" y="0"/>
                    </a:moveTo>
                    <a:cubicBezTo>
                      <a:pt x="760" y="0"/>
                      <a:pt x="602" y="46"/>
                      <a:pt x="471" y="142"/>
                    </a:cubicBezTo>
                    <a:cubicBezTo>
                      <a:pt x="0" y="486"/>
                      <a:pt x="45" y="1346"/>
                      <a:pt x="568" y="2063"/>
                    </a:cubicBezTo>
                    <a:cubicBezTo>
                      <a:pt x="946" y="2579"/>
                      <a:pt x="1470" y="2880"/>
                      <a:pt x="1909" y="2880"/>
                    </a:cubicBezTo>
                    <a:cubicBezTo>
                      <a:pt x="2080" y="2880"/>
                      <a:pt x="2239" y="2835"/>
                      <a:pt x="2371" y="2738"/>
                    </a:cubicBezTo>
                    <a:cubicBezTo>
                      <a:pt x="2840" y="2394"/>
                      <a:pt x="2797" y="1534"/>
                      <a:pt x="2272" y="817"/>
                    </a:cubicBezTo>
                    <a:cubicBezTo>
                      <a:pt x="1894" y="301"/>
                      <a:pt x="1371" y="0"/>
                      <a:pt x="931" y="0"/>
                    </a:cubicBezTo>
                    <a:close/>
                  </a:path>
                </a:pathLst>
              </a:custGeom>
              <a:solidFill>
                <a:srgbClr val="D68F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7" name="Google Shape;1927;p49"/>
              <p:cNvSpPr/>
              <p:nvPr/>
            </p:nvSpPr>
            <p:spPr>
              <a:xfrm>
                <a:off x="5396450" y="1026250"/>
                <a:ext cx="42375" cy="48000"/>
              </a:xfrm>
              <a:custGeom>
                <a:avLst/>
                <a:gdLst/>
                <a:ahLst/>
                <a:cxnLst/>
                <a:rect l="l" t="t" r="r" b="b"/>
                <a:pathLst>
                  <a:path w="1695" h="1920" extrusionOk="0">
                    <a:moveTo>
                      <a:pt x="198" y="0"/>
                    </a:moveTo>
                    <a:cubicBezTo>
                      <a:pt x="196" y="0"/>
                      <a:pt x="194" y="0"/>
                      <a:pt x="192" y="0"/>
                    </a:cubicBezTo>
                    <a:cubicBezTo>
                      <a:pt x="90" y="3"/>
                      <a:pt x="67" y="159"/>
                      <a:pt x="56" y="240"/>
                    </a:cubicBezTo>
                    <a:cubicBezTo>
                      <a:pt x="1" y="624"/>
                      <a:pt x="135" y="1024"/>
                      <a:pt x="386" y="1320"/>
                    </a:cubicBezTo>
                    <a:cubicBezTo>
                      <a:pt x="636" y="1617"/>
                      <a:pt x="994" y="1812"/>
                      <a:pt x="1371" y="1901"/>
                    </a:cubicBezTo>
                    <a:cubicBezTo>
                      <a:pt x="1413" y="1911"/>
                      <a:pt x="1457" y="1920"/>
                      <a:pt x="1500" y="1920"/>
                    </a:cubicBezTo>
                    <a:cubicBezTo>
                      <a:pt x="1522" y="1920"/>
                      <a:pt x="1543" y="1918"/>
                      <a:pt x="1564" y="1913"/>
                    </a:cubicBezTo>
                    <a:cubicBezTo>
                      <a:pt x="1627" y="1897"/>
                      <a:pt x="1686" y="1846"/>
                      <a:pt x="1691" y="1782"/>
                    </a:cubicBezTo>
                    <a:cubicBezTo>
                      <a:pt x="1695" y="1734"/>
                      <a:pt x="1669" y="1688"/>
                      <a:pt x="1645" y="1647"/>
                    </a:cubicBezTo>
                    <a:cubicBezTo>
                      <a:pt x="1545" y="1475"/>
                      <a:pt x="1445" y="1304"/>
                      <a:pt x="1345" y="1132"/>
                    </a:cubicBezTo>
                    <a:cubicBezTo>
                      <a:pt x="1207" y="895"/>
                      <a:pt x="1068" y="656"/>
                      <a:pt x="886" y="451"/>
                    </a:cubicBezTo>
                    <a:cubicBezTo>
                      <a:pt x="793" y="346"/>
                      <a:pt x="689" y="250"/>
                      <a:pt x="573" y="172"/>
                    </a:cubicBezTo>
                    <a:cubicBezTo>
                      <a:pt x="513" y="132"/>
                      <a:pt x="451" y="96"/>
                      <a:pt x="387" y="68"/>
                    </a:cubicBezTo>
                    <a:cubicBezTo>
                      <a:pt x="327" y="41"/>
                      <a:pt x="265" y="0"/>
                      <a:pt x="198" y="0"/>
                    </a:cubicBezTo>
                    <a:close/>
                  </a:path>
                </a:pathLst>
              </a:custGeom>
              <a:solidFill>
                <a:srgbClr val="AB73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8" name="Google Shape;1928;p49"/>
              <p:cNvSpPr/>
              <p:nvPr/>
            </p:nvSpPr>
            <p:spPr>
              <a:xfrm>
                <a:off x="5400125" y="1025325"/>
                <a:ext cx="36175" cy="45750"/>
              </a:xfrm>
              <a:custGeom>
                <a:avLst/>
                <a:gdLst/>
                <a:ahLst/>
                <a:cxnLst/>
                <a:rect l="l" t="t" r="r" b="b"/>
                <a:pathLst>
                  <a:path w="1447" h="1830" extrusionOk="0">
                    <a:moveTo>
                      <a:pt x="27" y="0"/>
                    </a:moveTo>
                    <a:cubicBezTo>
                      <a:pt x="13" y="0"/>
                      <a:pt x="5" y="2"/>
                      <a:pt x="5" y="5"/>
                    </a:cubicBezTo>
                    <a:cubicBezTo>
                      <a:pt x="0" y="22"/>
                      <a:pt x="134" y="51"/>
                      <a:pt x="310" y="171"/>
                    </a:cubicBezTo>
                    <a:cubicBezTo>
                      <a:pt x="485" y="288"/>
                      <a:pt x="693" y="502"/>
                      <a:pt x="872" y="774"/>
                    </a:cubicBezTo>
                    <a:cubicBezTo>
                      <a:pt x="1051" y="1048"/>
                      <a:pt x="1174" y="1321"/>
                      <a:pt x="1267" y="1517"/>
                    </a:cubicBezTo>
                    <a:cubicBezTo>
                      <a:pt x="1357" y="1709"/>
                      <a:pt x="1417" y="1829"/>
                      <a:pt x="1432" y="1829"/>
                    </a:cubicBezTo>
                    <a:cubicBezTo>
                      <a:pt x="1433" y="1829"/>
                      <a:pt x="1433" y="1829"/>
                      <a:pt x="1433" y="1829"/>
                    </a:cubicBezTo>
                    <a:cubicBezTo>
                      <a:pt x="1446" y="1824"/>
                      <a:pt x="1411" y="1693"/>
                      <a:pt x="1336" y="1488"/>
                    </a:cubicBezTo>
                    <a:cubicBezTo>
                      <a:pt x="1260" y="1283"/>
                      <a:pt x="1146" y="1000"/>
                      <a:pt x="960" y="716"/>
                    </a:cubicBezTo>
                    <a:cubicBezTo>
                      <a:pt x="775" y="433"/>
                      <a:pt x="546" y="215"/>
                      <a:pt x="349" y="107"/>
                    </a:cubicBezTo>
                    <a:cubicBezTo>
                      <a:pt x="197" y="22"/>
                      <a:pt x="75" y="0"/>
                      <a:pt x="27" y="0"/>
                    </a:cubicBezTo>
                    <a:close/>
                  </a:path>
                </a:pathLst>
              </a:custGeom>
              <a:solidFill>
                <a:srgbClr val="8436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9" name="Google Shape;1929;p49"/>
              <p:cNvSpPr/>
              <p:nvPr/>
            </p:nvSpPr>
            <p:spPr>
              <a:xfrm>
                <a:off x="5405600" y="1045825"/>
                <a:ext cx="19475" cy="5250"/>
              </a:xfrm>
              <a:custGeom>
                <a:avLst/>
                <a:gdLst/>
                <a:ahLst/>
                <a:cxnLst/>
                <a:rect l="l" t="t" r="r" b="b"/>
                <a:pathLst>
                  <a:path w="779" h="210" extrusionOk="0">
                    <a:moveTo>
                      <a:pt x="573" y="1"/>
                    </a:moveTo>
                    <a:cubicBezTo>
                      <a:pt x="514" y="1"/>
                      <a:pt x="446" y="6"/>
                      <a:pt x="374" y="22"/>
                    </a:cubicBezTo>
                    <a:cubicBezTo>
                      <a:pt x="152" y="68"/>
                      <a:pt x="1" y="180"/>
                      <a:pt x="15" y="203"/>
                    </a:cubicBezTo>
                    <a:cubicBezTo>
                      <a:pt x="18" y="208"/>
                      <a:pt x="24" y="210"/>
                      <a:pt x="34" y="210"/>
                    </a:cubicBezTo>
                    <a:cubicBezTo>
                      <a:pt x="85" y="210"/>
                      <a:pt x="225" y="160"/>
                      <a:pt x="395" y="126"/>
                    </a:cubicBezTo>
                    <a:cubicBezTo>
                      <a:pt x="600" y="82"/>
                      <a:pt x="772" y="75"/>
                      <a:pt x="775" y="44"/>
                    </a:cubicBezTo>
                    <a:cubicBezTo>
                      <a:pt x="778" y="26"/>
                      <a:pt x="695" y="1"/>
                      <a:pt x="573" y="1"/>
                    </a:cubicBezTo>
                    <a:close/>
                  </a:path>
                </a:pathLst>
              </a:custGeom>
              <a:solidFill>
                <a:srgbClr val="8436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0" name="Google Shape;1930;p49"/>
              <p:cNvSpPr/>
              <p:nvPr/>
            </p:nvSpPr>
            <p:spPr>
              <a:xfrm>
                <a:off x="5370175" y="1123700"/>
                <a:ext cx="356025" cy="225800"/>
              </a:xfrm>
              <a:custGeom>
                <a:avLst/>
                <a:gdLst/>
                <a:ahLst/>
                <a:cxnLst/>
                <a:rect l="l" t="t" r="r" b="b"/>
                <a:pathLst>
                  <a:path w="14241" h="9032" extrusionOk="0">
                    <a:moveTo>
                      <a:pt x="5965" y="0"/>
                    </a:moveTo>
                    <a:lnTo>
                      <a:pt x="5965" y="2476"/>
                    </a:lnTo>
                    <a:cubicBezTo>
                      <a:pt x="5965" y="2693"/>
                      <a:pt x="5914" y="2907"/>
                      <a:pt x="5808" y="3095"/>
                    </a:cubicBezTo>
                    <a:cubicBezTo>
                      <a:pt x="5584" y="3492"/>
                      <a:pt x="5041" y="4053"/>
                      <a:pt x="3727" y="4394"/>
                    </a:cubicBezTo>
                    <a:cubicBezTo>
                      <a:pt x="1363" y="5007"/>
                      <a:pt x="1" y="6714"/>
                      <a:pt x="1" y="7485"/>
                    </a:cubicBezTo>
                    <a:cubicBezTo>
                      <a:pt x="13" y="7627"/>
                      <a:pt x="2566" y="9032"/>
                      <a:pt x="6767" y="9032"/>
                    </a:cubicBezTo>
                    <a:cubicBezTo>
                      <a:pt x="6883" y="9032"/>
                      <a:pt x="7001" y="9031"/>
                      <a:pt x="7120" y="9028"/>
                    </a:cubicBezTo>
                    <a:cubicBezTo>
                      <a:pt x="7239" y="9031"/>
                      <a:pt x="7357" y="9032"/>
                      <a:pt x="7473" y="9032"/>
                    </a:cubicBezTo>
                    <a:cubicBezTo>
                      <a:pt x="11675" y="9032"/>
                      <a:pt x="14228" y="7627"/>
                      <a:pt x="14240" y="7485"/>
                    </a:cubicBezTo>
                    <a:cubicBezTo>
                      <a:pt x="14240" y="6714"/>
                      <a:pt x="12877" y="5007"/>
                      <a:pt x="10514" y="4394"/>
                    </a:cubicBezTo>
                    <a:cubicBezTo>
                      <a:pt x="9200" y="4053"/>
                      <a:pt x="8657" y="3492"/>
                      <a:pt x="8433" y="3095"/>
                    </a:cubicBezTo>
                    <a:cubicBezTo>
                      <a:pt x="8327" y="2907"/>
                      <a:pt x="8276" y="2693"/>
                      <a:pt x="8276" y="2476"/>
                    </a:cubicBezTo>
                    <a:lnTo>
                      <a:pt x="8276" y="0"/>
                    </a:lnTo>
                    <a:close/>
                  </a:path>
                </a:pathLst>
              </a:custGeom>
              <a:solidFill>
                <a:srgbClr val="D18C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1" name="Google Shape;1931;p49"/>
              <p:cNvSpPr/>
              <p:nvPr/>
            </p:nvSpPr>
            <p:spPr>
              <a:xfrm>
                <a:off x="5370175" y="1222050"/>
                <a:ext cx="356025" cy="127450"/>
              </a:xfrm>
              <a:custGeom>
                <a:avLst/>
                <a:gdLst/>
                <a:ahLst/>
                <a:cxnLst/>
                <a:rect l="l" t="t" r="r" b="b"/>
                <a:pathLst>
                  <a:path w="14241" h="5098" extrusionOk="0">
                    <a:moveTo>
                      <a:pt x="9333" y="0"/>
                    </a:moveTo>
                    <a:cubicBezTo>
                      <a:pt x="8666" y="464"/>
                      <a:pt x="7863" y="692"/>
                      <a:pt x="7060" y="692"/>
                    </a:cubicBezTo>
                    <a:cubicBezTo>
                      <a:pt x="6274" y="692"/>
                      <a:pt x="5487" y="474"/>
                      <a:pt x="4824" y="46"/>
                    </a:cubicBezTo>
                    <a:cubicBezTo>
                      <a:pt x="4536" y="200"/>
                      <a:pt x="4178" y="343"/>
                      <a:pt x="3727" y="460"/>
                    </a:cubicBezTo>
                    <a:cubicBezTo>
                      <a:pt x="1363" y="1073"/>
                      <a:pt x="1" y="2780"/>
                      <a:pt x="1" y="3551"/>
                    </a:cubicBezTo>
                    <a:cubicBezTo>
                      <a:pt x="13" y="3693"/>
                      <a:pt x="2566" y="5098"/>
                      <a:pt x="6767" y="5098"/>
                    </a:cubicBezTo>
                    <a:cubicBezTo>
                      <a:pt x="6883" y="5098"/>
                      <a:pt x="7001" y="5097"/>
                      <a:pt x="7120" y="5094"/>
                    </a:cubicBezTo>
                    <a:cubicBezTo>
                      <a:pt x="7239" y="5097"/>
                      <a:pt x="7357" y="5098"/>
                      <a:pt x="7473" y="5098"/>
                    </a:cubicBezTo>
                    <a:cubicBezTo>
                      <a:pt x="11675" y="5098"/>
                      <a:pt x="14228" y="3693"/>
                      <a:pt x="14240" y="3551"/>
                    </a:cubicBezTo>
                    <a:cubicBezTo>
                      <a:pt x="14240" y="2780"/>
                      <a:pt x="12877" y="1073"/>
                      <a:pt x="10514" y="460"/>
                    </a:cubicBezTo>
                    <a:cubicBezTo>
                      <a:pt x="10018" y="331"/>
                      <a:pt x="9633" y="172"/>
                      <a:pt x="933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2" name="Google Shape;1932;p49"/>
              <p:cNvSpPr/>
              <p:nvPr/>
            </p:nvSpPr>
            <p:spPr>
              <a:xfrm>
                <a:off x="5468225" y="1222050"/>
                <a:ext cx="159925" cy="42975"/>
              </a:xfrm>
              <a:custGeom>
                <a:avLst/>
                <a:gdLst/>
                <a:ahLst/>
                <a:cxnLst/>
                <a:rect l="l" t="t" r="r" b="b"/>
                <a:pathLst>
                  <a:path w="6397" h="1719" extrusionOk="0">
                    <a:moveTo>
                      <a:pt x="5424" y="0"/>
                    </a:moveTo>
                    <a:cubicBezTo>
                      <a:pt x="4757" y="464"/>
                      <a:pt x="3954" y="692"/>
                      <a:pt x="3150" y="692"/>
                    </a:cubicBezTo>
                    <a:cubicBezTo>
                      <a:pt x="2365" y="692"/>
                      <a:pt x="1578" y="474"/>
                      <a:pt x="915" y="46"/>
                    </a:cubicBezTo>
                    <a:cubicBezTo>
                      <a:pt x="668" y="178"/>
                      <a:pt x="367" y="303"/>
                      <a:pt x="1" y="409"/>
                    </a:cubicBezTo>
                    <a:cubicBezTo>
                      <a:pt x="218" y="714"/>
                      <a:pt x="504" y="969"/>
                      <a:pt x="820" y="1160"/>
                    </a:cubicBezTo>
                    <a:cubicBezTo>
                      <a:pt x="1309" y="1453"/>
                      <a:pt x="1866" y="1606"/>
                      <a:pt x="2426" y="1675"/>
                    </a:cubicBezTo>
                    <a:cubicBezTo>
                      <a:pt x="2657" y="1704"/>
                      <a:pt x="2890" y="1719"/>
                      <a:pt x="3123" y="1719"/>
                    </a:cubicBezTo>
                    <a:cubicBezTo>
                      <a:pt x="3733" y="1719"/>
                      <a:pt x="4342" y="1617"/>
                      <a:pt x="4911" y="1393"/>
                    </a:cubicBezTo>
                    <a:cubicBezTo>
                      <a:pt x="5466" y="1176"/>
                      <a:pt x="5979" y="837"/>
                      <a:pt x="6396" y="401"/>
                    </a:cubicBezTo>
                    <a:cubicBezTo>
                      <a:pt x="6000" y="284"/>
                      <a:pt x="5680" y="146"/>
                      <a:pt x="54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3" name="Google Shape;1933;p49"/>
              <p:cNvSpPr/>
              <p:nvPr/>
            </p:nvSpPr>
            <p:spPr>
              <a:xfrm>
                <a:off x="5519275" y="1134075"/>
                <a:ext cx="57825" cy="58100"/>
              </a:xfrm>
              <a:custGeom>
                <a:avLst/>
                <a:gdLst/>
                <a:ahLst/>
                <a:cxnLst/>
                <a:rect l="l" t="t" r="r" b="b"/>
                <a:pathLst>
                  <a:path w="2313" h="2324" extrusionOk="0">
                    <a:moveTo>
                      <a:pt x="2312" y="1"/>
                    </a:moveTo>
                    <a:cubicBezTo>
                      <a:pt x="1890" y="52"/>
                      <a:pt x="1461" y="72"/>
                      <a:pt x="1029" y="72"/>
                    </a:cubicBezTo>
                    <a:cubicBezTo>
                      <a:pt x="687" y="72"/>
                      <a:pt x="344" y="59"/>
                      <a:pt x="1" y="40"/>
                    </a:cubicBezTo>
                    <a:lnTo>
                      <a:pt x="1" y="2320"/>
                    </a:lnTo>
                    <a:cubicBezTo>
                      <a:pt x="76" y="2322"/>
                      <a:pt x="154" y="2323"/>
                      <a:pt x="232" y="2323"/>
                    </a:cubicBezTo>
                    <a:cubicBezTo>
                      <a:pt x="899" y="2323"/>
                      <a:pt x="1671" y="2233"/>
                      <a:pt x="2312" y="1982"/>
                    </a:cubicBezTo>
                    <a:lnTo>
                      <a:pt x="2312" y="1"/>
                    </a:lnTo>
                    <a:close/>
                  </a:path>
                </a:pathLst>
              </a:custGeom>
              <a:solidFill>
                <a:srgbClr val="AB73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4" name="Google Shape;1934;p49"/>
              <p:cNvSpPr/>
              <p:nvPr/>
            </p:nvSpPr>
            <p:spPr>
              <a:xfrm>
                <a:off x="5429900" y="874300"/>
                <a:ext cx="236575" cy="285069"/>
              </a:xfrm>
              <a:custGeom>
                <a:avLst/>
                <a:gdLst/>
                <a:ahLst/>
                <a:cxnLst/>
                <a:rect l="l" t="t" r="r" b="b"/>
                <a:pathLst>
                  <a:path w="9463" h="11787" extrusionOk="0">
                    <a:moveTo>
                      <a:pt x="538" y="0"/>
                    </a:moveTo>
                    <a:cubicBezTo>
                      <a:pt x="241" y="0"/>
                      <a:pt x="0" y="241"/>
                      <a:pt x="0" y="538"/>
                    </a:cubicBezTo>
                    <a:lnTo>
                      <a:pt x="0" y="11223"/>
                    </a:lnTo>
                    <a:cubicBezTo>
                      <a:pt x="0" y="11534"/>
                      <a:pt x="253" y="11787"/>
                      <a:pt x="564" y="11787"/>
                    </a:cubicBezTo>
                    <a:lnTo>
                      <a:pt x="8899" y="11787"/>
                    </a:lnTo>
                    <a:cubicBezTo>
                      <a:pt x="9210" y="11787"/>
                      <a:pt x="9463" y="11534"/>
                      <a:pt x="9463" y="11223"/>
                    </a:cubicBezTo>
                    <a:lnTo>
                      <a:pt x="9463" y="538"/>
                    </a:lnTo>
                    <a:cubicBezTo>
                      <a:pt x="9463" y="241"/>
                      <a:pt x="9222" y="0"/>
                      <a:pt x="8925" y="0"/>
                    </a:cubicBezTo>
                    <a:close/>
                  </a:path>
                </a:pathLst>
              </a:custGeom>
              <a:solidFill>
                <a:srgbClr val="D18C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5" name="Google Shape;1935;p49"/>
              <p:cNvSpPr/>
              <p:nvPr/>
            </p:nvSpPr>
            <p:spPr>
              <a:xfrm>
                <a:off x="5413775" y="869425"/>
                <a:ext cx="239475" cy="150300"/>
              </a:xfrm>
              <a:custGeom>
                <a:avLst/>
                <a:gdLst/>
                <a:ahLst/>
                <a:cxnLst/>
                <a:rect l="l" t="t" r="r" b="b"/>
                <a:pathLst>
                  <a:path w="9579" h="6012" extrusionOk="0">
                    <a:moveTo>
                      <a:pt x="5845" y="0"/>
                    </a:moveTo>
                    <a:cubicBezTo>
                      <a:pt x="5150" y="0"/>
                      <a:pt x="4455" y="72"/>
                      <a:pt x="3774" y="215"/>
                    </a:cubicBezTo>
                    <a:cubicBezTo>
                      <a:pt x="3318" y="311"/>
                      <a:pt x="2866" y="439"/>
                      <a:pt x="2445" y="640"/>
                    </a:cubicBezTo>
                    <a:cubicBezTo>
                      <a:pt x="1528" y="1078"/>
                      <a:pt x="785" y="1867"/>
                      <a:pt x="402" y="2808"/>
                    </a:cubicBezTo>
                    <a:cubicBezTo>
                      <a:pt x="19" y="3749"/>
                      <a:pt x="0" y="4833"/>
                      <a:pt x="351" y="5786"/>
                    </a:cubicBezTo>
                    <a:lnTo>
                      <a:pt x="649" y="6012"/>
                    </a:lnTo>
                    <a:cubicBezTo>
                      <a:pt x="1569" y="5141"/>
                      <a:pt x="2167" y="3936"/>
                      <a:pt x="2303" y="2676"/>
                    </a:cubicBezTo>
                    <a:cubicBezTo>
                      <a:pt x="2842" y="2769"/>
                      <a:pt x="3386" y="2808"/>
                      <a:pt x="3931" y="2808"/>
                    </a:cubicBezTo>
                    <a:cubicBezTo>
                      <a:pt x="4905" y="2808"/>
                      <a:pt x="5883" y="2685"/>
                      <a:pt x="6846" y="2525"/>
                    </a:cubicBezTo>
                    <a:cubicBezTo>
                      <a:pt x="7733" y="2378"/>
                      <a:pt x="8655" y="2184"/>
                      <a:pt x="9349" y="1611"/>
                    </a:cubicBezTo>
                    <a:cubicBezTo>
                      <a:pt x="9405" y="1565"/>
                      <a:pt x="9460" y="1516"/>
                      <a:pt x="9495" y="1453"/>
                    </a:cubicBezTo>
                    <a:cubicBezTo>
                      <a:pt x="9578" y="1309"/>
                      <a:pt x="9544" y="1124"/>
                      <a:pt x="9465" y="979"/>
                    </a:cubicBezTo>
                    <a:cubicBezTo>
                      <a:pt x="9259" y="602"/>
                      <a:pt x="8812" y="436"/>
                      <a:pt x="8395" y="327"/>
                    </a:cubicBezTo>
                    <a:cubicBezTo>
                      <a:pt x="7564" y="109"/>
                      <a:pt x="6705" y="0"/>
                      <a:pt x="5845" y="0"/>
                    </a:cubicBezTo>
                    <a:close/>
                  </a:path>
                </a:pathLst>
              </a:custGeom>
              <a:solidFill>
                <a:srgbClr val="AB73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6" name="Google Shape;1936;p49"/>
              <p:cNvSpPr/>
              <p:nvPr/>
            </p:nvSpPr>
            <p:spPr>
              <a:xfrm>
                <a:off x="5414475" y="847075"/>
                <a:ext cx="261675" cy="174650"/>
              </a:xfrm>
              <a:custGeom>
                <a:avLst/>
                <a:gdLst/>
                <a:ahLst/>
                <a:cxnLst/>
                <a:rect l="l" t="t" r="r" b="b"/>
                <a:pathLst>
                  <a:path w="10467" h="6986" extrusionOk="0">
                    <a:moveTo>
                      <a:pt x="6634" y="1"/>
                    </a:moveTo>
                    <a:cubicBezTo>
                      <a:pt x="5750" y="1"/>
                      <a:pt x="4878" y="227"/>
                      <a:pt x="4051" y="542"/>
                    </a:cubicBezTo>
                    <a:cubicBezTo>
                      <a:pt x="2927" y="972"/>
                      <a:pt x="1867" y="1568"/>
                      <a:pt x="917" y="2307"/>
                    </a:cubicBezTo>
                    <a:cubicBezTo>
                      <a:pt x="606" y="2548"/>
                      <a:pt x="297" y="2817"/>
                      <a:pt x="144" y="3180"/>
                    </a:cubicBezTo>
                    <a:cubicBezTo>
                      <a:pt x="1" y="3517"/>
                      <a:pt x="9" y="3897"/>
                      <a:pt x="19" y="4263"/>
                    </a:cubicBezTo>
                    <a:cubicBezTo>
                      <a:pt x="42" y="5039"/>
                      <a:pt x="64" y="5814"/>
                      <a:pt x="87" y="6589"/>
                    </a:cubicBezTo>
                    <a:lnTo>
                      <a:pt x="557" y="6986"/>
                    </a:lnTo>
                    <a:cubicBezTo>
                      <a:pt x="1301" y="5831"/>
                      <a:pt x="1670" y="4420"/>
                      <a:pt x="1939" y="3090"/>
                    </a:cubicBezTo>
                    <a:cubicBezTo>
                      <a:pt x="2818" y="3124"/>
                      <a:pt x="3694" y="3220"/>
                      <a:pt x="4572" y="3220"/>
                    </a:cubicBezTo>
                    <a:cubicBezTo>
                      <a:pt x="4644" y="3220"/>
                      <a:pt x="4716" y="3220"/>
                      <a:pt x="4788" y="3218"/>
                    </a:cubicBezTo>
                    <a:cubicBezTo>
                      <a:pt x="5520" y="3205"/>
                      <a:pt x="6248" y="3116"/>
                      <a:pt x="6975" y="3027"/>
                    </a:cubicBezTo>
                    <a:cubicBezTo>
                      <a:pt x="7509" y="2962"/>
                      <a:pt x="10466" y="2570"/>
                      <a:pt x="9740" y="1499"/>
                    </a:cubicBezTo>
                    <a:cubicBezTo>
                      <a:pt x="9599" y="1292"/>
                      <a:pt x="9365" y="1142"/>
                      <a:pt x="9172" y="989"/>
                    </a:cubicBezTo>
                    <a:cubicBezTo>
                      <a:pt x="8918" y="788"/>
                      <a:pt x="8683" y="563"/>
                      <a:pt x="8414" y="381"/>
                    </a:cubicBezTo>
                    <a:cubicBezTo>
                      <a:pt x="7910" y="42"/>
                      <a:pt x="7321" y="14"/>
                      <a:pt x="6731" y="2"/>
                    </a:cubicBezTo>
                    <a:cubicBezTo>
                      <a:pt x="6699" y="1"/>
                      <a:pt x="6666" y="1"/>
                      <a:pt x="6634" y="1"/>
                    </a:cubicBezTo>
                    <a:close/>
                  </a:path>
                </a:pathLst>
              </a:custGeom>
              <a:solidFill>
                <a:srgbClr val="9B47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7" name="Google Shape;1937;p49"/>
              <p:cNvSpPr/>
              <p:nvPr/>
            </p:nvSpPr>
            <p:spPr>
              <a:xfrm>
                <a:off x="5638050" y="874300"/>
                <a:ext cx="48475" cy="147925"/>
              </a:xfrm>
              <a:custGeom>
                <a:avLst/>
                <a:gdLst/>
                <a:ahLst/>
                <a:cxnLst/>
                <a:rect l="l" t="t" r="r" b="b"/>
                <a:pathLst>
                  <a:path w="1939" h="5917" extrusionOk="0">
                    <a:moveTo>
                      <a:pt x="195" y="1"/>
                    </a:moveTo>
                    <a:lnTo>
                      <a:pt x="351" y="212"/>
                    </a:lnTo>
                    <a:cubicBezTo>
                      <a:pt x="77" y="1151"/>
                      <a:pt x="1" y="2145"/>
                      <a:pt x="117" y="3116"/>
                    </a:cubicBezTo>
                    <a:cubicBezTo>
                      <a:pt x="175" y="3602"/>
                      <a:pt x="282" y="4083"/>
                      <a:pt x="434" y="4550"/>
                    </a:cubicBezTo>
                    <a:cubicBezTo>
                      <a:pt x="559" y="4932"/>
                      <a:pt x="719" y="5557"/>
                      <a:pt x="1019" y="5841"/>
                    </a:cubicBezTo>
                    <a:cubicBezTo>
                      <a:pt x="1068" y="5887"/>
                      <a:pt x="1137" y="5917"/>
                      <a:pt x="1203" y="5917"/>
                    </a:cubicBezTo>
                    <a:cubicBezTo>
                      <a:pt x="1247" y="5917"/>
                      <a:pt x="1288" y="5904"/>
                      <a:pt x="1322" y="5876"/>
                    </a:cubicBezTo>
                    <a:cubicBezTo>
                      <a:pt x="1353" y="5850"/>
                      <a:pt x="1374" y="5814"/>
                      <a:pt x="1393" y="5778"/>
                    </a:cubicBezTo>
                    <a:cubicBezTo>
                      <a:pt x="1938" y="4772"/>
                      <a:pt x="1857" y="3450"/>
                      <a:pt x="1604" y="2371"/>
                    </a:cubicBezTo>
                    <a:cubicBezTo>
                      <a:pt x="1393" y="1471"/>
                      <a:pt x="1027" y="525"/>
                      <a:pt x="195" y="1"/>
                    </a:cubicBezTo>
                    <a:close/>
                  </a:path>
                </a:pathLst>
              </a:custGeom>
              <a:solidFill>
                <a:srgbClr val="9B47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8" name="Google Shape;1938;p49"/>
              <p:cNvSpPr/>
              <p:nvPr/>
            </p:nvSpPr>
            <p:spPr>
              <a:xfrm>
                <a:off x="5446625" y="872325"/>
                <a:ext cx="17650" cy="52275"/>
              </a:xfrm>
              <a:custGeom>
                <a:avLst/>
                <a:gdLst/>
                <a:ahLst/>
                <a:cxnLst/>
                <a:rect l="l" t="t" r="r" b="b"/>
                <a:pathLst>
                  <a:path w="706" h="2091" extrusionOk="0">
                    <a:moveTo>
                      <a:pt x="26" y="1"/>
                    </a:moveTo>
                    <a:cubicBezTo>
                      <a:pt x="12" y="2"/>
                      <a:pt x="0" y="128"/>
                      <a:pt x="2" y="334"/>
                    </a:cubicBezTo>
                    <a:cubicBezTo>
                      <a:pt x="5" y="538"/>
                      <a:pt x="21" y="824"/>
                      <a:pt x="99" y="1133"/>
                    </a:cubicBezTo>
                    <a:cubicBezTo>
                      <a:pt x="177" y="1441"/>
                      <a:pt x="315" y="1702"/>
                      <a:pt x="446" y="1864"/>
                    </a:cubicBezTo>
                    <a:cubicBezTo>
                      <a:pt x="568" y="2019"/>
                      <a:pt x="673" y="2090"/>
                      <a:pt x="691" y="2090"/>
                    </a:cubicBezTo>
                    <a:cubicBezTo>
                      <a:pt x="692" y="2090"/>
                      <a:pt x="693" y="2090"/>
                      <a:pt x="693" y="2090"/>
                    </a:cubicBezTo>
                    <a:cubicBezTo>
                      <a:pt x="706" y="2077"/>
                      <a:pt x="615" y="1988"/>
                      <a:pt x="507" y="1821"/>
                    </a:cubicBezTo>
                    <a:cubicBezTo>
                      <a:pt x="397" y="1654"/>
                      <a:pt x="277" y="1402"/>
                      <a:pt x="202" y="1106"/>
                    </a:cubicBezTo>
                    <a:cubicBezTo>
                      <a:pt x="127" y="809"/>
                      <a:pt x="99" y="531"/>
                      <a:pt x="77" y="329"/>
                    </a:cubicBezTo>
                    <a:cubicBezTo>
                      <a:pt x="56" y="127"/>
                      <a:pt x="40" y="1"/>
                      <a:pt x="26" y="1"/>
                    </a:cubicBezTo>
                    <a:close/>
                  </a:path>
                </a:pathLst>
              </a:custGeom>
              <a:solidFill>
                <a:srgbClr val="89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9" name="Google Shape;1939;p49"/>
              <p:cNvSpPr/>
              <p:nvPr/>
            </p:nvSpPr>
            <p:spPr>
              <a:xfrm>
                <a:off x="5417000" y="894950"/>
                <a:ext cx="31800" cy="120400"/>
              </a:xfrm>
              <a:custGeom>
                <a:avLst/>
                <a:gdLst/>
                <a:ahLst/>
                <a:cxnLst/>
                <a:rect l="l" t="t" r="r" b="b"/>
                <a:pathLst>
                  <a:path w="1272" h="4816" extrusionOk="0">
                    <a:moveTo>
                      <a:pt x="1256" y="0"/>
                    </a:moveTo>
                    <a:cubicBezTo>
                      <a:pt x="1246" y="0"/>
                      <a:pt x="1177" y="31"/>
                      <a:pt x="1070" y="104"/>
                    </a:cubicBezTo>
                    <a:cubicBezTo>
                      <a:pt x="956" y="183"/>
                      <a:pt x="801" y="316"/>
                      <a:pt x="649" y="513"/>
                    </a:cubicBezTo>
                    <a:cubicBezTo>
                      <a:pt x="497" y="710"/>
                      <a:pt x="351" y="973"/>
                      <a:pt x="247" y="1286"/>
                    </a:cubicBezTo>
                    <a:cubicBezTo>
                      <a:pt x="144" y="1598"/>
                      <a:pt x="81" y="1956"/>
                      <a:pt x="53" y="2332"/>
                    </a:cubicBezTo>
                    <a:cubicBezTo>
                      <a:pt x="0" y="3083"/>
                      <a:pt x="37" y="3763"/>
                      <a:pt x="89" y="4252"/>
                    </a:cubicBezTo>
                    <a:cubicBezTo>
                      <a:pt x="112" y="4472"/>
                      <a:pt x="138" y="4650"/>
                      <a:pt x="162" y="4783"/>
                    </a:cubicBezTo>
                    <a:cubicBezTo>
                      <a:pt x="178" y="4793"/>
                      <a:pt x="193" y="4805"/>
                      <a:pt x="209" y="4816"/>
                    </a:cubicBezTo>
                    <a:cubicBezTo>
                      <a:pt x="198" y="4680"/>
                      <a:pt x="180" y="4485"/>
                      <a:pt x="164" y="4245"/>
                    </a:cubicBezTo>
                    <a:cubicBezTo>
                      <a:pt x="131" y="3759"/>
                      <a:pt x="107" y="3082"/>
                      <a:pt x="158" y="2340"/>
                    </a:cubicBezTo>
                    <a:cubicBezTo>
                      <a:pt x="186" y="1969"/>
                      <a:pt x="245" y="1621"/>
                      <a:pt x="341" y="1316"/>
                    </a:cubicBezTo>
                    <a:cubicBezTo>
                      <a:pt x="436" y="1012"/>
                      <a:pt x="570" y="754"/>
                      <a:pt x="709" y="558"/>
                    </a:cubicBezTo>
                    <a:cubicBezTo>
                      <a:pt x="991" y="161"/>
                      <a:pt x="1272" y="17"/>
                      <a:pt x="1258" y="1"/>
                    </a:cubicBezTo>
                    <a:cubicBezTo>
                      <a:pt x="1258" y="0"/>
                      <a:pt x="1257" y="0"/>
                      <a:pt x="1256" y="0"/>
                    </a:cubicBezTo>
                    <a:close/>
                  </a:path>
                </a:pathLst>
              </a:custGeom>
              <a:solidFill>
                <a:srgbClr val="89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0" name="Google Shape;1940;p49"/>
              <p:cNvSpPr/>
              <p:nvPr/>
            </p:nvSpPr>
            <p:spPr>
              <a:xfrm>
                <a:off x="5436375" y="912700"/>
                <a:ext cx="18575" cy="67275"/>
              </a:xfrm>
              <a:custGeom>
                <a:avLst/>
                <a:gdLst/>
                <a:ahLst/>
                <a:cxnLst/>
                <a:rect l="l" t="t" r="r" b="b"/>
                <a:pathLst>
                  <a:path w="743" h="2691" extrusionOk="0">
                    <a:moveTo>
                      <a:pt x="712" y="0"/>
                    </a:moveTo>
                    <a:cubicBezTo>
                      <a:pt x="696" y="0"/>
                      <a:pt x="593" y="121"/>
                      <a:pt x="467" y="337"/>
                    </a:cubicBezTo>
                    <a:cubicBezTo>
                      <a:pt x="336" y="559"/>
                      <a:pt x="190" y="890"/>
                      <a:pt x="100" y="1276"/>
                    </a:cubicBezTo>
                    <a:cubicBezTo>
                      <a:pt x="13" y="1662"/>
                      <a:pt x="1" y="2023"/>
                      <a:pt x="21" y="2280"/>
                    </a:cubicBezTo>
                    <a:cubicBezTo>
                      <a:pt x="41" y="2536"/>
                      <a:pt x="83" y="2691"/>
                      <a:pt x="96" y="2691"/>
                    </a:cubicBezTo>
                    <a:cubicBezTo>
                      <a:pt x="96" y="2691"/>
                      <a:pt x="96" y="2691"/>
                      <a:pt x="96" y="2691"/>
                    </a:cubicBezTo>
                    <a:cubicBezTo>
                      <a:pt x="131" y="2689"/>
                      <a:pt x="26" y="2054"/>
                      <a:pt x="204" y="1300"/>
                    </a:cubicBezTo>
                    <a:cubicBezTo>
                      <a:pt x="373" y="543"/>
                      <a:pt x="743" y="17"/>
                      <a:pt x="713" y="0"/>
                    </a:cubicBezTo>
                    <a:cubicBezTo>
                      <a:pt x="713" y="0"/>
                      <a:pt x="712" y="0"/>
                      <a:pt x="712" y="0"/>
                    </a:cubicBezTo>
                    <a:close/>
                  </a:path>
                </a:pathLst>
              </a:custGeom>
              <a:solidFill>
                <a:srgbClr val="89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1" name="Google Shape;1941;p49"/>
              <p:cNvSpPr/>
              <p:nvPr/>
            </p:nvSpPr>
            <p:spPr>
              <a:xfrm>
                <a:off x="5449175" y="832650"/>
                <a:ext cx="224875" cy="54100"/>
              </a:xfrm>
              <a:custGeom>
                <a:avLst/>
                <a:gdLst/>
                <a:ahLst/>
                <a:cxnLst/>
                <a:rect l="l" t="t" r="r" b="b"/>
                <a:pathLst>
                  <a:path w="8995" h="2164" extrusionOk="0">
                    <a:moveTo>
                      <a:pt x="7010" y="1"/>
                    </a:moveTo>
                    <a:cubicBezTo>
                      <a:pt x="6751" y="1"/>
                      <a:pt x="6474" y="49"/>
                      <a:pt x="6202" y="150"/>
                    </a:cubicBezTo>
                    <a:cubicBezTo>
                      <a:pt x="5911" y="260"/>
                      <a:pt x="5634" y="424"/>
                      <a:pt x="5333" y="552"/>
                    </a:cubicBezTo>
                    <a:cubicBezTo>
                      <a:pt x="5054" y="675"/>
                      <a:pt x="4745" y="736"/>
                      <a:pt x="4424" y="736"/>
                    </a:cubicBezTo>
                    <a:cubicBezTo>
                      <a:pt x="4400" y="736"/>
                      <a:pt x="4377" y="736"/>
                      <a:pt x="4353" y="735"/>
                    </a:cubicBezTo>
                    <a:cubicBezTo>
                      <a:pt x="3668" y="718"/>
                      <a:pt x="3020" y="524"/>
                      <a:pt x="2406" y="524"/>
                    </a:cubicBezTo>
                    <a:cubicBezTo>
                      <a:pt x="2398" y="524"/>
                      <a:pt x="2390" y="524"/>
                      <a:pt x="2381" y="524"/>
                    </a:cubicBezTo>
                    <a:cubicBezTo>
                      <a:pt x="2368" y="524"/>
                      <a:pt x="2356" y="524"/>
                      <a:pt x="2343" y="524"/>
                    </a:cubicBezTo>
                    <a:cubicBezTo>
                      <a:pt x="1741" y="524"/>
                      <a:pt x="1196" y="684"/>
                      <a:pt x="814" y="941"/>
                    </a:cubicBezTo>
                    <a:cubicBezTo>
                      <a:pt x="421" y="1203"/>
                      <a:pt x="204" y="1535"/>
                      <a:pt x="103" y="1773"/>
                    </a:cubicBezTo>
                    <a:cubicBezTo>
                      <a:pt x="51" y="1893"/>
                      <a:pt x="29" y="1993"/>
                      <a:pt x="14" y="2059"/>
                    </a:cubicBezTo>
                    <a:cubicBezTo>
                      <a:pt x="4" y="2127"/>
                      <a:pt x="0" y="2162"/>
                      <a:pt x="4" y="2163"/>
                    </a:cubicBezTo>
                    <a:cubicBezTo>
                      <a:pt x="4" y="2163"/>
                      <a:pt x="4" y="2163"/>
                      <a:pt x="4" y="2163"/>
                    </a:cubicBezTo>
                    <a:cubicBezTo>
                      <a:pt x="16" y="2163"/>
                      <a:pt x="32" y="2019"/>
                      <a:pt x="141" y="1791"/>
                    </a:cubicBezTo>
                    <a:cubicBezTo>
                      <a:pt x="250" y="1563"/>
                      <a:pt x="470" y="1249"/>
                      <a:pt x="855" y="1004"/>
                    </a:cubicBezTo>
                    <a:cubicBezTo>
                      <a:pt x="1222" y="768"/>
                      <a:pt x="1737" y="622"/>
                      <a:pt x="2312" y="622"/>
                    </a:cubicBezTo>
                    <a:cubicBezTo>
                      <a:pt x="2334" y="622"/>
                      <a:pt x="2357" y="622"/>
                      <a:pt x="2381" y="622"/>
                    </a:cubicBezTo>
                    <a:cubicBezTo>
                      <a:pt x="2682" y="625"/>
                      <a:pt x="2997" y="670"/>
                      <a:pt x="3324" y="724"/>
                    </a:cubicBezTo>
                    <a:cubicBezTo>
                      <a:pt x="3651" y="775"/>
                      <a:pt x="3993" y="834"/>
                      <a:pt x="4351" y="841"/>
                    </a:cubicBezTo>
                    <a:cubicBezTo>
                      <a:pt x="4376" y="842"/>
                      <a:pt x="4400" y="843"/>
                      <a:pt x="4424" y="843"/>
                    </a:cubicBezTo>
                    <a:cubicBezTo>
                      <a:pt x="4756" y="843"/>
                      <a:pt x="5086" y="776"/>
                      <a:pt x="5374" y="648"/>
                    </a:cubicBezTo>
                    <a:cubicBezTo>
                      <a:pt x="5683" y="514"/>
                      <a:pt x="5958" y="349"/>
                      <a:pt x="6238" y="242"/>
                    </a:cubicBezTo>
                    <a:cubicBezTo>
                      <a:pt x="6505" y="139"/>
                      <a:pt x="6777" y="89"/>
                      <a:pt x="7034" y="89"/>
                    </a:cubicBezTo>
                    <a:cubicBezTo>
                      <a:pt x="7045" y="89"/>
                      <a:pt x="7056" y="89"/>
                      <a:pt x="7067" y="90"/>
                    </a:cubicBezTo>
                    <a:cubicBezTo>
                      <a:pt x="7333" y="92"/>
                      <a:pt x="7580" y="140"/>
                      <a:pt x="7796" y="209"/>
                    </a:cubicBezTo>
                    <a:cubicBezTo>
                      <a:pt x="8230" y="352"/>
                      <a:pt x="8533" y="579"/>
                      <a:pt x="8719" y="752"/>
                    </a:cubicBezTo>
                    <a:cubicBezTo>
                      <a:pt x="8898" y="925"/>
                      <a:pt x="8977" y="1043"/>
                      <a:pt x="8990" y="1043"/>
                    </a:cubicBezTo>
                    <a:cubicBezTo>
                      <a:pt x="8990" y="1043"/>
                      <a:pt x="8991" y="1043"/>
                      <a:pt x="8991" y="1043"/>
                    </a:cubicBezTo>
                    <a:cubicBezTo>
                      <a:pt x="8995" y="1041"/>
                      <a:pt x="8975" y="1011"/>
                      <a:pt x="8937" y="954"/>
                    </a:cubicBezTo>
                    <a:cubicBezTo>
                      <a:pt x="8900" y="896"/>
                      <a:pt x="8836" y="819"/>
                      <a:pt x="8747" y="723"/>
                    </a:cubicBezTo>
                    <a:cubicBezTo>
                      <a:pt x="8568" y="538"/>
                      <a:pt x="8264" y="294"/>
                      <a:pt x="7820" y="139"/>
                    </a:cubicBezTo>
                    <a:cubicBezTo>
                      <a:pt x="7598" y="63"/>
                      <a:pt x="7344" y="8"/>
                      <a:pt x="7068" y="1"/>
                    </a:cubicBezTo>
                    <a:cubicBezTo>
                      <a:pt x="7049" y="1"/>
                      <a:pt x="7030" y="1"/>
                      <a:pt x="7010" y="1"/>
                    </a:cubicBezTo>
                    <a:close/>
                  </a:path>
                </a:pathLst>
              </a:custGeom>
              <a:solidFill>
                <a:srgbClr val="89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2" name="Google Shape;1942;p49"/>
              <p:cNvSpPr/>
              <p:nvPr/>
            </p:nvSpPr>
            <p:spPr>
              <a:xfrm>
                <a:off x="5406000" y="884300"/>
                <a:ext cx="41625" cy="27875"/>
              </a:xfrm>
              <a:custGeom>
                <a:avLst/>
                <a:gdLst/>
                <a:ahLst/>
                <a:cxnLst/>
                <a:rect l="l" t="t" r="r" b="b"/>
                <a:pathLst>
                  <a:path w="1665" h="1115" extrusionOk="0">
                    <a:moveTo>
                      <a:pt x="1637" y="1"/>
                    </a:moveTo>
                    <a:cubicBezTo>
                      <a:pt x="1581" y="1"/>
                      <a:pt x="1429" y="22"/>
                      <a:pt x="1217" y="77"/>
                    </a:cubicBezTo>
                    <a:cubicBezTo>
                      <a:pt x="951" y="151"/>
                      <a:pt x="571" y="282"/>
                      <a:pt x="253" y="585"/>
                    </a:cubicBezTo>
                    <a:cubicBezTo>
                      <a:pt x="178" y="657"/>
                      <a:pt x="113" y="736"/>
                      <a:pt x="57" y="816"/>
                    </a:cubicBezTo>
                    <a:cubicBezTo>
                      <a:pt x="34" y="915"/>
                      <a:pt x="15" y="1015"/>
                      <a:pt x="0" y="1115"/>
                    </a:cubicBezTo>
                    <a:cubicBezTo>
                      <a:pt x="76" y="958"/>
                      <a:pt x="180" y="799"/>
                      <a:pt x="326" y="661"/>
                    </a:cubicBezTo>
                    <a:cubicBezTo>
                      <a:pt x="623" y="379"/>
                      <a:pt x="983" y="239"/>
                      <a:pt x="1238" y="149"/>
                    </a:cubicBezTo>
                    <a:cubicBezTo>
                      <a:pt x="1498" y="62"/>
                      <a:pt x="1665" y="21"/>
                      <a:pt x="1661" y="5"/>
                    </a:cubicBezTo>
                    <a:cubicBezTo>
                      <a:pt x="1660" y="2"/>
                      <a:pt x="1652" y="1"/>
                      <a:pt x="1637" y="1"/>
                    </a:cubicBezTo>
                    <a:close/>
                  </a:path>
                </a:pathLst>
              </a:custGeom>
              <a:solidFill>
                <a:srgbClr val="89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3" name="Google Shape;1943;p49"/>
              <p:cNvSpPr/>
              <p:nvPr/>
            </p:nvSpPr>
            <p:spPr>
              <a:xfrm>
                <a:off x="5450650" y="856350"/>
                <a:ext cx="221875" cy="44125"/>
              </a:xfrm>
              <a:custGeom>
                <a:avLst/>
                <a:gdLst/>
                <a:ahLst/>
                <a:cxnLst/>
                <a:rect l="l" t="t" r="r" b="b"/>
                <a:pathLst>
                  <a:path w="8875" h="1765" extrusionOk="0">
                    <a:moveTo>
                      <a:pt x="6950" y="1"/>
                    </a:moveTo>
                    <a:cubicBezTo>
                      <a:pt x="6809" y="1"/>
                      <a:pt x="6665" y="14"/>
                      <a:pt x="6519" y="41"/>
                    </a:cubicBezTo>
                    <a:cubicBezTo>
                      <a:pt x="6205" y="95"/>
                      <a:pt x="5895" y="228"/>
                      <a:pt x="5598" y="391"/>
                    </a:cubicBezTo>
                    <a:cubicBezTo>
                      <a:pt x="5299" y="553"/>
                      <a:pt x="5004" y="740"/>
                      <a:pt x="4681" y="880"/>
                    </a:cubicBezTo>
                    <a:cubicBezTo>
                      <a:pt x="4358" y="1021"/>
                      <a:pt x="4015" y="1080"/>
                      <a:pt x="3683" y="1089"/>
                    </a:cubicBezTo>
                    <a:cubicBezTo>
                      <a:pt x="3651" y="1090"/>
                      <a:pt x="3619" y="1090"/>
                      <a:pt x="3588" y="1090"/>
                    </a:cubicBezTo>
                    <a:cubicBezTo>
                      <a:pt x="3289" y="1090"/>
                      <a:pt x="3000" y="1054"/>
                      <a:pt x="2725" y="1006"/>
                    </a:cubicBezTo>
                    <a:cubicBezTo>
                      <a:pt x="2422" y="953"/>
                      <a:pt x="2135" y="882"/>
                      <a:pt x="1860" y="840"/>
                    </a:cubicBezTo>
                    <a:cubicBezTo>
                      <a:pt x="1690" y="813"/>
                      <a:pt x="1524" y="797"/>
                      <a:pt x="1367" y="797"/>
                    </a:cubicBezTo>
                    <a:cubicBezTo>
                      <a:pt x="1269" y="797"/>
                      <a:pt x="1174" y="803"/>
                      <a:pt x="1083" y="816"/>
                    </a:cubicBezTo>
                    <a:cubicBezTo>
                      <a:pt x="603" y="885"/>
                      <a:pt x="274" y="1152"/>
                      <a:pt x="133" y="1377"/>
                    </a:cubicBezTo>
                    <a:cubicBezTo>
                      <a:pt x="61" y="1490"/>
                      <a:pt x="30" y="1591"/>
                      <a:pt x="14" y="1659"/>
                    </a:cubicBezTo>
                    <a:cubicBezTo>
                      <a:pt x="3" y="1728"/>
                      <a:pt x="1" y="1765"/>
                      <a:pt x="4" y="1765"/>
                    </a:cubicBezTo>
                    <a:cubicBezTo>
                      <a:pt x="4" y="1765"/>
                      <a:pt x="5" y="1765"/>
                      <a:pt x="5" y="1765"/>
                    </a:cubicBezTo>
                    <a:cubicBezTo>
                      <a:pt x="17" y="1765"/>
                      <a:pt x="21" y="1610"/>
                      <a:pt x="168" y="1400"/>
                    </a:cubicBezTo>
                    <a:cubicBezTo>
                      <a:pt x="312" y="1192"/>
                      <a:pt x="635" y="946"/>
                      <a:pt x="1093" y="891"/>
                    </a:cubicBezTo>
                    <a:cubicBezTo>
                      <a:pt x="1168" y="881"/>
                      <a:pt x="1245" y="877"/>
                      <a:pt x="1325" y="877"/>
                    </a:cubicBezTo>
                    <a:cubicBezTo>
                      <a:pt x="1490" y="877"/>
                      <a:pt x="1664" y="895"/>
                      <a:pt x="1846" y="926"/>
                    </a:cubicBezTo>
                    <a:cubicBezTo>
                      <a:pt x="2115" y="971"/>
                      <a:pt x="2400" y="1045"/>
                      <a:pt x="2707" y="1102"/>
                    </a:cubicBezTo>
                    <a:cubicBezTo>
                      <a:pt x="2992" y="1154"/>
                      <a:pt x="3294" y="1193"/>
                      <a:pt x="3609" y="1193"/>
                    </a:cubicBezTo>
                    <a:cubicBezTo>
                      <a:pt x="3634" y="1193"/>
                      <a:pt x="3660" y="1193"/>
                      <a:pt x="3685" y="1193"/>
                    </a:cubicBezTo>
                    <a:cubicBezTo>
                      <a:pt x="4028" y="1186"/>
                      <a:pt x="4386" y="1124"/>
                      <a:pt x="4722" y="977"/>
                    </a:cubicBezTo>
                    <a:cubicBezTo>
                      <a:pt x="5057" y="833"/>
                      <a:pt x="5353" y="643"/>
                      <a:pt x="5647" y="482"/>
                    </a:cubicBezTo>
                    <a:cubicBezTo>
                      <a:pt x="5941" y="320"/>
                      <a:pt x="6237" y="192"/>
                      <a:pt x="6536" y="137"/>
                    </a:cubicBezTo>
                    <a:cubicBezTo>
                      <a:pt x="6685" y="108"/>
                      <a:pt x="6833" y="94"/>
                      <a:pt x="6976" y="94"/>
                    </a:cubicBezTo>
                    <a:cubicBezTo>
                      <a:pt x="7408" y="94"/>
                      <a:pt x="7802" y="218"/>
                      <a:pt x="8085" y="414"/>
                    </a:cubicBezTo>
                    <a:cubicBezTo>
                      <a:pt x="8470" y="672"/>
                      <a:pt x="8671" y="1011"/>
                      <a:pt x="8763" y="1249"/>
                    </a:cubicBezTo>
                    <a:cubicBezTo>
                      <a:pt x="8856" y="1490"/>
                      <a:pt x="8859" y="1639"/>
                      <a:pt x="8871" y="1639"/>
                    </a:cubicBezTo>
                    <a:cubicBezTo>
                      <a:pt x="8871" y="1639"/>
                      <a:pt x="8871" y="1639"/>
                      <a:pt x="8871" y="1639"/>
                    </a:cubicBezTo>
                    <a:cubicBezTo>
                      <a:pt x="8874" y="1639"/>
                      <a:pt x="8874" y="1602"/>
                      <a:pt x="8869" y="1533"/>
                    </a:cubicBezTo>
                    <a:cubicBezTo>
                      <a:pt x="8860" y="1464"/>
                      <a:pt x="8846" y="1361"/>
                      <a:pt x="8802" y="1235"/>
                    </a:cubicBezTo>
                    <a:cubicBezTo>
                      <a:pt x="8720" y="987"/>
                      <a:pt x="8523" y="629"/>
                      <a:pt x="8128" y="352"/>
                    </a:cubicBezTo>
                    <a:cubicBezTo>
                      <a:pt x="7830" y="138"/>
                      <a:pt x="7410" y="1"/>
                      <a:pt x="6950" y="1"/>
                    </a:cubicBezTo>
                    <a:close/>
                  </a:path>
                </a:pathLst>
              </a:custGeom>
              <a:solidFill>
                <a:srgbClr val="89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4" name="Google Shape;1944;p49"/>
              <p:cNvSpPr/>
              <p:nvPr/>
            </p:nvSpPr>
            <p:spPr>
              <a:xfrm>
                <a:off x="5457325" y="880200"/>
                <a:ext cx="200850" cy="35850"/>
              </a:xfrm>
              <a:custGeom>
                <a:avLst/>
                <a:gdLst/>
                <a:ahLst/>
                <a:cxnLst/>
                <a:rect l="l" t="t" r="r" b="b"/>
                <a:pathLst>
                  <a:path w="8034" h="1434" extrusionOk="0">
                    <a:moveTo>
                      <a:pt x="7041" y="0"/>
                    </a:moveTo>
                    <a:cubicBezTo>
                      <a:pt x="7024" y="0"/>
                      <a:pt x="7006" y="1"/>
                      <a:pt x="6989" y="1"/>
                    </a:cubicBezTo>
                    <a:cubicBezTo>
                      <a:pt x="6785" y="4"/>
                      <a:pt x="6566" y="66"/>
                      <a:pt x="6351" y="161"/>
                    </a:cubicBezTo>
                    <a:cubicBezTo>
                      <a:pt x="6135" y="256"/>
                      <a:pt x="5920" y="385"/>
                      <a:pt x="5696" y="519"/>
                    </a:cubicBezTo>
                    <a:cubicBezTo>
                      <a:pt x="5471" y="652"/>
                      <a:pt x="5235" y="786"/>
                      <a:pt x="4972" y="880"/>
                    </a:cubicBezTo>
                    <a:cubicBezTo>
                      <a:pt x="4709" y="973"/>
                      <a:pt x="4422" y="1031"/>
                      <a:pt x="4126" y="1058"/>
                    </a:cubicBezTo>
                    <a:cubicBezTo>
                      <a:pt x="3980" y="1071"/>
                      <a:pt x="3835" y="1076"/>
                      <a:pt x="3692" y="1076"/>
                    </a:cubicBezTo>
                    <a:cubicBezTo>
                      <a:pt x="3254" y="1076"/>
                      <a:pt x="2833" y="1024"/>
                      <a:pt x="2446" y="968"/>
                    </a:cubicBezTo>
                    <a:cubicBezTo>
                      <a:pt x="1970" y="902"/>
                      <a:pt x="1540" y="802"/>
                      <a:pt x="1157" y="802"/>
                    </a:cubicBezTo>
                    <a:cubicBezTo>
                      <a:pt x="1125" y="802"/>
                      <a:pt x="1093" y="803"/>
                      <a:pt x="1062" y="804"/>
                    </a:cubicBezTo>
                    <a:cubicBezTo>
                      <a:pt x="656" y="817"/>
                      <a:pt x="347" y="983"/>
                      <a:pt x="190" y="1142"/>
                    </a:cubicBezTo>
                    <a:cubicBezTo>
                      <a:pt x="108" y="1222"/>
                      <a:pt x="61" y="1297"/>
                      <a:pt x="35" y="1349"/>
                    </a:cubicBezTo>
                    <a:cubicBezTo>
                      <a:pt x="8" y="1402"/>
                      <a:pt x="0" y="1432"/>
                      <a:pt x="3" y="1433"/>
                    </a:cubicBezTo>
                    <a:cubicBezTo>
                      <a:pt x="3" y="1433"/>
                      <a:pt x="3" y="1433"/>
                      <a:pt x="4" y="1433"/>
                    </a:cubicBezTo>
                    <a:cubicBezTo>
                      <a:pt x="15" y="1433"/>
                      <a:pt x="59" y="1313"/>
                      <a:pt x="217" y="1173"/>
                    </a:cubicBezTo>
                    <a:cubicBezTo>
                      <a:pt x="377" y="1030"/>
                      <a:pt x="674" y="881"/>
                      <a:pt x="1064" y="880"/>
                    </a:cubicBezTo>
                    <a:cubicBezTo>
                      <a:pt x="1081" y="879"/>
                      <a:pt x="1097" y="879"/>
                      <a:pt x="1114" y="879"/>
                    </a:cubicBezTo>
                    <a:cubicBezTo>
                      <a:pt x="1492" y="879"/>
                      <a:pt x="1935" y="990"/>
                      <a:pt x="2431" y="1064"/>
                    </a:cubicBezTo>
                    <a:cubicBezTo>
                      <a:pt x="2825" y="1124"/>
                      <a:pt x="3256" y="1181"/>
                      <a:pt x="3708" y="1181"/>
                    </a:cubicBezTo>
                    <a:cubicBezTo>
                      <a:pt x="3849" y="1181"/>
                      <a:pt x="3992" y="1176"/>
                      <a:pt x="4136" y="1163"/>
                    </a:cubicBezTo>
                    <a:cubicBezTo>
                      <a:pt x="4440" y="1136"/>
                      <a:pt x="4735" y="1076"/>
                      <a:pt x="5007" y="976"/>
                    </a:cubicBezTo>
                    <a:cubicBezTo>
                      <a:pt x="5281" y="880"/>
                      <a:pt x="5523" y="738"/>
                      <a:pt x="5746" y="602"/>
                    </a:cubicBezTo>
                    <a:cubicBezTo>
                      <a:pt x="5970" y="467"/>
                      <a:pt x="6179" y="337"/>
                      <a:pt x="6387" y="241"/>
                    </a:cubicBezTo>
                    <a:cubicBezTo>
                      <a:pt x="6596" y="145"/>
                      <a:pt x="6799" y="83"/>
                      <a:pt x="6992" y="76"/>
                    </a:cubicBezTo>
                    <a:cubicBezTo>
                      <a:pt x="7021" y="75"/>
                      <a:pt x="7049" y="74"/>
                      <a:pt x="7077" y="74"/>
                    </a:cubicBezTo>
                    <a:cubicBezTo>
                      <a:pt x="7425" y="74"/>
                      <a:pt x="7698" y="204"/>
                      <a:pt x="7838" y="343"/>
                    </a:cubicBezTo>
                    <a:cubicBezTo>
                      <a:pt x="7992" y="490"/>
                      <a:pt x="8015" y="619"/>
                      <a:pt x="8029" y="619"/>
                    </a:cubicBezTo>
                    <a:cubicBezTo>
                      <a:pt x="8030" y="619"/>
                      <a:pt x="8030" y="619"/>
                      <a:pt x="8030" y="618"/>
                    </a:cubicBezTo>
                    <a:cubicBezTo>
                      <a:pt x="8034" y="618"/>
                      <a:pt x="8026" y="588"/>
                      <a:pt x="8008" y="531"/>
                    </a:cubicBezTo>
                    <a:cubicBezTo>
                      <a:pt x="7997" y="503"/>
                      <a:pt x="7979" y="472"/>
                      <a:pt x="7960" y="432"/>
                    </a:cubicBezTo>
                    <a:cubicBezTo>
                      <a:pt x="7933" y="398"/>
                      <a:pt x="7908" y="354"/>
                      <a:pt x="7867" y="314"/>
                    </a:cubicBezTo>
                    <a:cubicBezTo>
                      <a:pt x="7722" y="154"/>
                      <a:pt x="7424" y="0"/>
                      <a:pt x="7041" y="0"/>
                    </a:cubicBezTo>
                    <a:close/>
                  </a:path>
                </a:pathLst>
              </a:custGeom>
              <a:solidFill>
                <a:srgbClr val="89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5" name="Google Shape;1945;p49"/>
              <p:cNvSpPr/>
              <p:nvPr/>
            </p:nvSpPr>
            <p:spPr>
              <a:xfrm>
                <a:off x="5652975" y="913000"/>
                <a:ext cx="15525" cy="89375"/>
              </a:xfrm>
              <a:custGeom>
                <a:avLst/>
                <a:gdLst/>
                <a:ahLst/>
                <a:cxnLst/>
                <a:rect l="l" t="t" r="r" b="b"/>
                <a:pathLst>
                  <a:path w="621" h="3575" extrusionOk="0">
                    <a:moveTo>
                      <a:pt x="98" y="1"/>
                    </a:moveTo>
                    <a:cubicBezTo>
                      <a:pt x="84" y="1"/>
                      <a:pt x="44" y="202"/>
                      <a:pt x="23" y="531"/>
                    </a:cubicBezTo>
                    <a:cubicBezTo>
                      <a:pt x="1" y="862"/>
                      <a:pt x="5" y="1324"/>
                      <a:pt x="76" y="1826"/>
                    </a:cubicBezTo>
                    <a:cubicBezTo>
                      <a:pt x="148" y="2329"/>
                      <a:pt x="272" y="2774"/>
                      <a:pt x="386" y="3085"/>
                    </a:cubicBezTo>
                    <a:cubicBezTo>
                      <a:pt x="497" y="3393"/>
                      <a:pt x="591" y="3574"/>
                      <a:pt x="604" y="3574"/>
                    </a:cubicBezTo>
                    <a:cubicBezTo>
                      <a:pt x="605" y="3574"/>
                      <a:pt x="605" y="3574"/>
                      <a:pt x="605" y="3574"/>
                    </a:cubicBezTo>
                    <a:cubicBezTo>
                      <a:pt x="621" y="3568"/>
                      <a:pt x="551" y="3376"/>
                      <a:pt x="457" y="3062"/>
                    </a:cubicBezTo>
                    <a:cubicBezTo>
                      <a:pt x="362" y="2748"/>
                      <a:pt x="251" y="2307"/>
                      <a:pt x="181" y="1812"/>
                    </a:cubicBezTo>
                    <a:cubicBezTo>
                      <a:pt x="111" y="1316"/>
                      <a:pt x="94" y="862"/>
                      <a:pt x="98" y="534"/>
                    </a:cubicBezTo>
                    <a:cubicBezTo>
                      <a:pt x="100" y="206"/>
                      <a:pt x="113" y="2"/>
                      <a:pt x="98" y="1"/>
                    </a:cubicBezTo>
                    <a:cubicBezTo>
                      <a:pt x="98" y="1"/>
                      <a:pt x="98" y="1"/>
                      <a:pt x="98" y="1"/>
                    </a:cubicBezTo>
                    <a:close/>
                  </a:path>
                </a:pathLst>
              </a:custGeom>
              <a:solidFill>
                <a:srgbClr val="89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6" name="Google Shape;1946;p49"/>
              <p:cNvSpPr/>
              <p:nvPr/>
            </p:nvSpPr>
            <p:spPr>
              <a:xfrm>
                <a:off x="5666375" y="913000"/>
                <a:ext cx="12900" cy="80550"/>
              </a:xfrm>
              <a:custGeom>
                <a:avLst/>
                <a:gdLst/>
                <a:ahLst/>
                <a:cxnLst/>
                <a:rect l="l" t="t" r="r" b="b"/>
                <a:pathLst>
                  <a:path w="516" h="3222" extrusionOk="0">
                    <a:moveTo>
                      <a:pt x="53" y="1"/>
                    </a:moveTo>
                    <a:cubicBezTo>
                      <a:pt x="42" y="1"/>
                      <a:pt x="1" y="183"/>
                      <a:pt x="15" y="482"/>
                    </a:cubicBezTo>
                    <a:cubicBezTo>
                      <a:pt x="20" y="631"/>
                      <a:pt x="45" y="807"/>
                      <a:pt x="80" y="1001"/>
                    </a:cubicBezTo>
                    <a:cubicBezTo>
                      <a:pt x="119" y="1194"/>
                      <a:pt x="169" y="1405"/>
                      <a:pt x="224" y="1623"/>
                    </a:cubicBezTo>
                    <a:cubicBezTo>
                      <a:pt x="279" y="1841"/>
                      <a:pt x="330" y="2049"/>
                      <a:pt x="369" y="2238"/>
                    </a:cubicBezTo>
                    <a:cubicBezTo>
                      <a:pt x="404" y="2429"/>
                      <a:pt x="431" y="2601"/>
                      <a:pt x="439" y="2747"/>
                    </a:cubicBezTo>
                    <a:cubicBezTo>
                      <a:pt x="459" y="3037"/>
                      <a:pt x="433" y="3219"/>
                      <a:pt x="451" y="3222"/>
                    </a:cubicBezTo>
                    <a:cubicBezTo>
                      <a:pt x="452" y="3222"/>
                      <a:pt x="452" y="3222"/>
                      <a:pt x="452" y="3222"/>
                    </a:cubicBezTo>
                    <a:cubicBezTo>
                      <a:pt x="463" y="3222"/>
                      <a:pt x="515" y="3042"/>
                      <a:pt x="514" y="2743"/>
                    </a:cubicBezTo>
                    <a:cubicBezTo>
                      <a:pt x="515" y="2593"/>
                      <a:pt x="495" y="2416"/>
                      <a:pt x="465" y="2221"/>
                    </a:cubicBezTo>
                    <a:cubicBezTo>
                      <a:pt x="431" y="2026"/>
                      <a:pt x="382" y="1816"/>
                      <a:pt x="327" y="1597"/>
                    </a:cubicBezTo>
                    <a:cubicBezTo>
                      <a:pt x="272" y="1378"/>
                      <a:pt x="218" y="1171"/>
                      <a:pt x="176" y="982"/>
                    </a:cubicBezTo>
                    <a:cubicBezTo>
                      <a:pt x="136" y="793"/>
                      <a:pt x="105" y="621"/>
                      <a:pt x="90" y="476"/>
                    </a:cubicBezTo>
                    <a:cubicBezTo>
                      <a:pt x="58" y="185"/>
                      <a:pt x="72" y="2"/>
                      <a:pt x="53" y="1"/>
                    </a:cubicBezTo>
                    <a:cubicBezTo>
                      <a:pt x="53" y="1"/>
                      <a:pt x="53" y="1"/>
                      <a:pt x="53" y="1"/>
                    </a:cubicBezTo>
                    <a:close/>
                  </a:path>
                </a:pathLst>
              </a:custGeom>
              <a:solidFill>
                <a:srgbClr val="89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7" name="Google Shape;1947;p49"/>
              <p:cNvSpPr/>
              <p:nvPr/>
            </p:nvSpPr>
            <p:spPr>
              <a:xfrm>
                <a:off x="5674925" y="903350"/>
                <a:ext cx="13050" cy="33600"/>
              </a:xfrm>
              <a:custGeom>
                <a:avLst/>
                <a:gdLst/>
                <a:ahLst/>
                <a:cxnLst/>
                <a:rect l="l" t="t" r="r" b="b"/>
                <a:pathLst>
                  <a:path w="522" h="1344" extrusionOk="0">
                    <a:moveTo>
                      <a:pt x="27" y="0"/>
                    </a:moveTo>
                    <a:cubicBezTo>
                      <a:pt x="25" y="0"/>
                      <a:pt x="24" y="1"/>
                      <a:pt x="23" y="2"/>
                    </a:cubicBezTo>
                    <a:cubicBezTo>
                      <a:pt x="0" y="24"/>
                      <a:pt x="257" y="247"/>
                      <a:pt x="362" y="631"/>
                    </a:cubicBezTo>
                    <a:cubicBezTo>
                      <a:pt x="474" y="1013"/>
                      <a:pt x="374" y="1337"/>
                      <a:pt x="405" y="1344"/>
                    </a:cubicBezTo>
                    <a:cubicBezTo>
                      <a:pt x="406" y="1344"/>
                      <a:pt x="406" y="1344"/>
                      <a:pt x="407" y="1344"/>
                    </a:cubicBezTo>
                    <a:cubicBezTo>
                      <a:pt x="420" y="1344"/>
                      <a:pt x="461" y="1270"/>
                      <a:pt x="489" y="1138"/>
                    </a:cubicBezTo>
                    <a:cubicBezTo>
                      <a:pt x="517" y="1003"/>
                      <a:pt x="522" y="807"/>
                      <a:pt x="463" y="602"/>
                    </a:cubicBezTo>
                    <a:cubicBezTo>
                      <a:pt x="405" y="397"/>
                      <a:pt x="298" y="232"/>
                      <a:pt x="203" y="133"/>
                    </a:cubicBezTo>
                    <a:cubicBezTo>
                      <a:pt x="117" y="42"/>
                      <a:pt x="45" y="0"/>
                      <a:pt x="27" y="0"/>
                    </a:cubicBezTo>
                    <a:close/>
                  </a:path>
                </a:pathLst>
              </a:custGeom>
              <a:solidFill>
                <a:srgbClr val="89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8" name="Google Shape;1948;p49"/>
              <p:cNvSpPr/>
              <p:nvPr/>
            </p:nvSpPr>
            <p:spPr>
              <a:xfrm>
                <a:off x="5400400" y="823000"/>
                <a:ext cx="286050" cy="162875"/>
              </a:xfrm>
              <a:custGeom>
                <a:avLst/>
                <a:gdLst/>
                <a:ahLst/>
                <a:cxnLst/>
                <a:rect l="l" t="t" r="r" b="b"/>
                <a:pathLst>
                  <a:path w="11442" h="6515" extrusionOk="0">
                    <a:moveTo>
                      <a:pt x="8815" y="0"/>
                    </a:moveTo>
                    <a:cubicBezTo>
                      <a:pt x="8201" y="0"/>
                      <a:pt x="7605" y="227"/>
                      <a:pt x="6993" y="300"/>
                    </a:cubicBezTo>
                    <a:cubicBezTo>
                      <a:pt x="6812" y="322"/>
                      <a:pt x="6631" y="330"/>
                      <a:pt x="6448" y="330"/>
                    </a:cubicBezTo>
                    <a:cubicBezTo>
                      <a:pt x="5883" y="330"/>
                      <a:pt x="5313" y="251"/>
                      <a:pt x="4750" y="251"/>
                    </a:cubicBezTo>
                    <a:cubicBezTo>
                      <a:pt x="4467" y="251"/>
                      <a:pt x="4186" y="271"/>
                      <a:pt x="3909" y="331"/>
                    </a:cubicBezTo>
                    <a:cubicBezTo>
                      <a:pt x="3072" y="511"/>
                      <a:pt x="2324" y="1063"/>
                      <a:pt x="1907" y="1809"/>
                    </a:cubicBezTo>
                    <a:cubicBezTo>
                      <a:pt x="1880" y="1858"/>
                      <a:pt x="1851" y="1910"/>
                      <a:pt x="1801" y="1935"/>
                    </a:cubicBezTo>
                    <a:cubicBezTo>
                      <a:pt x="1775" y="1948"/>
                      <a:pt x="1747" y="1952"/>
                      <a:pt x="1717" y="1952"/>
                    </a:cubicBezTo>
                    <a:cubicBezTo>
                      <a:pt x="1690" y="1952"/>
                      <a:pt x="1662" y="1949"/>
                      <a:pt x="1634" y="1946"/>
                    </a:cubicBezTo>
                    <a:cubicBezTo>
                      <a:pt x="1598" y="1943"/>
                      <a:pt x="1563" y="1941"/>
                      <a:pt x="1528" y="1941"/>
                    </a:cubicBezTo>
                    <a:cubicBezTo>
                      <a:pt x="890" y="1941"/>
                      <a:pt x="502" y="2491"/>
                      <a:pt x="333" y="3061"/>
                    </a:cubicBezTo>
                    <a:cubicBezTo>
                      <a:pt x="1" y="4180"/>
                      <a:pt x="279" y="5345"/>
                      <a:pt x="463" y="6514"/>
                    </a:cubicBezTo>
                    <a:cubicBezTo>
                      <a:pt x="403" y="5108"/>
                      <a:pt x="684" y="3367"/>
                      <a:pt x="2015" y="2959"/>
                    </a:cubicBezTo>
                    <a:cubicBezTo>
                      <a:pt x="2007" y="2241"/>
                      <a:pt x="2694" y="1720"/>
                      <a:pt x="3348" y="1492"/>
                    </a:cubicBezTo>
                    <a:cubicBezTo>
                      <a:pt x="3703" y="1369"/>
                      <a:pt x="4067" y="1331"/>
                      <a:pt x="4434" y="1331"/>
                    </a:cubicBezTo>
                    <a:cubicBezTo>
                      <a:pt x="5000" y="1331"/>
                      <a:pt x="5576" y="1420"/>
                      <a:pt x="6143" y="1420"/>
                    </a:cubicBezTo>
                    <a:cubicBezTo>
                      <a:pt x="6453" y="1420"/>
                      <a:pt x="6761" y="1393"/>
                      <a:pt x="7063" y="1312"/>
                    </a:cubicBezTo>
                    <a:cubicBezTo>
                      <a:pt x="7857" y="1099"/>
                      <a:pt x="8695" y="637"/>
                      <a:pt x="9528" y="637"/>
                    </a:cubicBezTo>
                    <a:cubicBezTo>
                      <a:pt x="9857" y="637"/>
                      <a:pt x="10184" y="709"/>
                      <a:pt x="10508" y="896"/>
                    </a:cubicBezTo>
                    <a:cubicBezTo>
                      <a:pt x="10997" y="1179"/>
                      <a:pt x="11295" y="1606"/>
                      <a:pt x="11415" y="2093"/>
                    </a:cubicBezTo>
                    <a:cubicBezTo>
                      <a:pt x="11433" y="2008"/>
                      <a:pt x="11441" y="1922"/>
                      <a:pt x="11438" y="1840"/>
                    </a:cubicBezTo>
                    <a:cubicBezTo>
                      <a:pt x="11422" y="1502"/>
                      <a:pt x="11230" y="1135"/>
                      <a:pt x="11028" y="875"/>
                    </a:cubicBezTo>
                    <a:cubicBezTo>
                      <a:pt x="10448" y="126"/>
                      <a:pt x="9812" y="47"/>
                      <a:pt x="8932" y="3"/>
                    </a:cubicBezTo>
                    <a:cubicBezTo>
                      <a:pt x="8893" y="1"/>
                      <a:pt x="8854" y="0"/>
                      <a:pt x="8815" y="0"/>
                    </a:cubicBezTo>
                    <a:close/>
                  </a:path>
                </a:pathLst>
              </a:custGeom>
              <a:solidFill>
                <a:srgbClr val="89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9" name="Google Shape;1949;p49"/>
              <p:cNvSpPr/>
              <p:nvPr/>
            </p:nvSpPr>
            <p:spPr>
              <a:xfrm>
                <a:off x="5537625" y="1016025"/>
                <a:ext cx="26725" cy="46975"/>
              </a:xfrm>
              <a:custGeom>
                <a:avLst/>
                <a:gdLst/>
                <a:ahLst/>
                <a:cxnLst/>
                <a:rect l="l" t="t" r="r" b="b"/>
                <a:pathLst>
                  <a:path w="1069" h="1879" extrusionOk="0">
                    <a:moveTo>
                      <a:pt x="295" y="1"/>
                    </a:moveTo>
                    <a:cubicBezTo>
                      <a:pt x="132" y="206"/>
                      <a:pt x="52" y="475"/>
                      <a:pt x="72" y="737"/>
                    </a:cubicBezTo>
                    <a:lnTo>
                      <a:pt x="72" y="737"/>
                    </a:lnTo>
                    <a:cubicBezTo>
                      <a:pt x="15" y="945"/>
                      <a:pt x="0" y="1164"/>
                      <a:pt x="62" y="1368"/>
                    </a:cubicBezTo>
                    <a:cubicBezTo>
                      <a:pt x="147" y="1644"/>
                      <a:pt x="400" y="1879"/>
                      <a:pt x="687" y="1879"/>
                    </a:cubicBezTo>
                    <a:cubicBezTo>
                      <a:pt x="695" y="1879"/>
                      <a:pt x="704" y="1878"/>
                      <a:pt x="713" y="1878"/>
                    </a:cubicBezTo>
                    <a:cubicBezTo>
                      <a:pt x="797" y="1875"/>
                      <a:pt x="886" y="1847"/>
                      <a:pt x="941" y="1782"/>
                    </a:cubicBezTo>
                    <a:cubicBezTo>
                      <a:pt x="959" y="1759"/>
                      <a:pt x="973" y="1733"/>
                      <a:pt x="984" y="1707"/>
                    </a:cubicBezTo>
                    <a:cubicBezTo>
                      <a:pt x="1068" y="1511"/>
                      <a:pt x="1019" y="1281"/>
                      <a:pt x="919" y="1093"/>
                    </a:cubicBezTo>
                    <a:cubicBezTo>
                      <a:pt x="818" y="906"/>
                      <a:pt x="671" y="749"/>
                      <a:pt x="543" y="579"/>
                    </a:cubicBezTo>
                    <a:cubicBezTo>
                      <a:pt x="416" y="408"/>
                      <a:pt x="304" y="213"/>
                      <a:pt x="295" y="1"/>
                    </a:cubicBezTo>
                    <a:close/>
                  </a:path>
                </a:pathLst>
              </a:custGeom>
              <a:solidFill>
                <a:srgbClr val="AB73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0" name="Google Shape;1950;p49"/>
              <p:cNvSpPr/>
              <p:nvPr/>
            </p:nvSpPr>
            <p:spPr>
              <a:xfrm>
                <a:off x="5536800" y="1015425"/>
                <a:ext cx="20175" cy="50550"/>
              </a:xfrm>
              <a:custGeom>
                <a:avLst/>
                <a:gdLst/>
                <a:ahLst/>
                <a:cxnLst/>
                <a:rect l="l" t="t" r="r" b="b"/>
                <a:pathLst>
                  <a:path w="807" h="2022" extrusionOk="0">
                    <a:moveTo>
                      <a:pt x="280" y="1"/>
                    </a:moveTo>
                    <a:cubicBezTo>
                      <a:pt x="260" y="1"/>
                      <a:pt x="192" y="121"/>
                      <a:pt x="127" y="330"/>
                    </a:cubicBezTo>
                    <a:cubicBezTo>
                      <a:pt x="60" y="544"/>
                      <a:pt x="0" y="853"/>
                      <a:pt x="12" y="1201"/>
                    </a:cubicBezTo>
                    <a:cubicBezTo>
                      <a:pt x="20" y="1375"/>
                      <a:pt x="56" y="1547"/>
                      <a:pt x="133" y="1686"/>
                    </a:cubicBezTo>
                    <a:cubicBezTo>
                      <a:pt x="208" y="1829"/>
                      <a:pt x="327" y="1925"/>
                      <a:pt x="435" y="1974"/>
                    </a:cubicBezTo>
                    <a:cubicBezTo>
                      <a:pt x="512" y="2009"/>
                      <a:pt x="585" y="2021"/>
                      <a:pt x="644" y="2021"/>
                    </a:cubicBezTo>
                    <a:cubicBezTo>
                      <a:pt x="670" y="2021"/>
                      <a:pt x="692" y="2019"/>
                      <a:pt x="712" y="2016"/>
                    </a:cubicBezTo>
                    <a:cubicBezTo>
                      <a:pt x="777" y="2002"/>
                      <a:pt x="807" y="1980"/>
                      <a:pt x="804" y="1972"/>
                    </a:cubicBezTo>
                    <a:cubicBezTo>
                      <a:pt x="801" y="1948"/>
                      <a:pt x="658" y="1992"/>
                      <a:pt x="482" y="1884"/>
                    </a:cubicBezTo>
                    <a:cubicBezTo>
                      <a:pt x="397" y="1831"/>
                      <a:pt x="307" y="1746"/>
                      <a:pt x="251" y="1625"/>
                    </a:cubicBezTo>
                    <a:cubicBezTo>
                      <a:pt x="191" y="1506"/>
                      <a:pt x="163" y="1355"/>
                      <a:pt x="156" y="1194"/>
                    </a:cubicBezTo>
                    <a:cubicBezTo>
                      <a:pt x="132" y="535"/>
                      <a:pt x="323" y="14"/>
                      <a:pt x="281" y="1"/>
                    </a:cubicBezTo>
                    <a:cubicBezTo>
                      <a:pt x="281" y="1"/>
                      <a:pt x="280" y="1"/>
                      <a:pt x="280" y="1"/>
                    </a:cubicBezTo>
                    <a:close/>
                  </a:path>
                </a:pathLst>
              </a:custGeom>
              <a:solidFill>
                <a:srgbClr val="8436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1" name="Google Shape;1951;p49"/>
              <p:cNvSpPr/>
              <p:nvPr/>
            </p:nvSpPr>
            <p:spPr>
              <a:xfrm>
                <a:off x="5558550" y="1055100"/>
                <a:ext cx="7225" cy="6025"/>
              </a:xfrm>
              <a:custGeom>
                <a:avLst/>
                <a:gdLst/>
                <a:ahLst/>
                <a:cxnLst/>
                <a:rect l="l" t="t" r="r" b="b"/>
                <a:pathLst>
                  <a:path w="289" h="241" extrusionOk="0">
                    <a:moveTo>
                      <a:pt x="229" y="0"/>
                    </a:moveTo>
                    <a:cubicBezTo>
                      <a:pt x="194" y="0"/>
                      <a:pt x="143" y="25"/>
                      <a:pt x="96" y="67"/>
                    </a:cubicBezTo>
                    <a:cubicBezTo>
                      <a:pt x="31" y="127"/>
                      <a:pt x="1" y="199"/>
                      <a:pt x="28" y="228"/>
                    </a:cubicBezTo>
                    <a:cubicBezTo>
                      <a:pt x="35" y="236"/>
                      <a:pt x="47" y="240"/>
                      <a:pt x="61" y="240"/>
                    </a:cubicBezTo>
                    <a:cubicBezTo>
                      <a:pt x="96" y="240"/>
                      <a:pt x="147" y="215"/>
                      <a:pt x="194" y="173"/>
                    </a:cubicBezTo>
                    <a:cubicBezTo>
                      <a:pt x="258" y="113"/>
                      <a:pt x="289" y="41"/>
                      <a:pt x="262" y="12"/>
                    </a:cubicBezTo>
                    <a:cubicBezTo>
                      <a:pt x="254" y="4"/>
                      <a:pt x="243" y="0"/>
                      <a:pt x="229" y="0"/>
                    </a:cubicBezTo>
                    <a:close/>
                  </a:path>
                </a:pathLst>
              </a:custGeom>
              <a:solidFill>
                <a:srgbClr val="8436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2" name="Google Shape;1952;p49"/>
              <p:cNvSpPr/>
              <p:nvPr/>
            </p:nvSpPr>
            <p:spPr>
              <a:xfrm>
                <a:off x="5518050" y="1067975"/>
                <a:ext cx="61275" cy="42650"/>
              </a:xfrm>
              <a:custGeom>
                <a:avLst/>
                <a:gdLst/>
                <a:ahLst/>
                <a:cxnLst/>
                <a:rect l="l" t="t" r="r" b="b"/>
                <a:pathLst>
                  <a:path w="2451" h="1706" extrusionOk="0">
                    <a:moveTo>
                      <a:pt x="2448" y="1"/>
                    </a:moveTo>
                    <a:lnTo>
                      <a:pt x="2448" y="1"/>
                    </a:lnTo>
                    <a:cubicBezTo>
                      <a:pt x="2048" y="250"/>
                      <a:pt x="1577" y="395"/>
                      <a:pt x="1116" y="395"/>
                    </a:cubicBezTo>
                    <a:cubicBezTo>
                      <a:pt x="759" y="395"/>
                      <a:pt x="407" y="308"/>
                      <a:pt x="99" y="114"/>
                    </a:cubicBezTo>
                    <a:cubicBezTo>
                      <a:pt x="66" y="96"/>
                      <a:pt x="33" y="77"/>
                      <a:pt x="1" y="57"/>
                    </a:cubicBezTo>
                    <a:lnTo>
                      <a:pt x="1" y="57"/>
                    </a:lnTo>
                    <a:cubicBezTo>
                      <a:pt x="36" y="423"/>
                      <a:pt x="99" y="795"/>
                      <a:pt x="289" y="1113"/>
                    </a:cubicBezTo>
                    <a:cubicBezTo>
                      <a:pt x="485" y="1442"/>
                      <a:pt x="843" y="1705"/>
                      <a:pt x="1239" y="1705"/>
                    </a:cubicBezTo>
                    <a:cubicBezTo>
                      <a:pt x="1241" y="1705"/>
                      <a:pt x="1243" y="1705"/>
                      <a:pt x="1245" y="1705"/>
                    </a:cubicBezTo>
                    <a:cubicBezTo>
                      <a:pt x="1673" y="1702"/>
                      <a:pt x="2047" y="1392"/>
                      <a:pt x="2229" y="1023"/>
                    </a:cubicBezTo>
                    <a:cubicBezTo>
                      <a:pt x="2376" y="726"/>
                      <a:pt x="2451" y="348"/>
                      <a:pt x="2448" y="1"/>
                    </a:cubicBezTo>
                    <a:close/>
                  </a:path>
                </a:pathLst>
              </a:custGeom>
              <a:solidFill>
                <a:srgbClr val="8436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3" name="Google Shape;1953;p49"/>
              <p:cNvSpPr/>
              <p:nvPr/>
            </p:nvSpPr>
            <p:spPr>
              <a:xfrm>
                <a:off x="5464050" y="973550"/>
                <a:ext cx="58850" cy="24350"/>
              </a:xfrm>
              <a:custGeom>
                <a:avLst/>
                <a:gdLst/>
                <a:ahLst/>
                <a:cxnLst/>
                <a:rect l="l" t="t" r="r" b="b"/>
                <a:pathLst>
                  <a:path w="2354" h="974" extrusionOk="0">
                    <a:moveTo>
                      <a:pt x="1503" y="1"/>
                    </a:moveTo>
                    <a:cubicBezTo>
                      <a:pt x="1350" y="1"/>
                      <a:pt x="1184" y="19"/>
                      <a:pt x="1014" y="65"/>
                    </a:cubicBezTo>
                    <a:cubicBezTo>
                      <a:pt x="635" y="169"/>
                      <a:pt x="342" y="395"/>
                      <a:pt x="189" y="595"/>
                    </a:cubicBezTo>
                    <a:cubicBezTo>
                      <a:pt x="32" y="797"/>
                      <a:pt x="1" y="956"/>
                      <a:pt x="32" y="972"/>
                    </a:cubicBezTo>
                    <a:cubicBezTo>
                      <a:pt x="35" y="973"/>
                      <a:pt x="38" y="974"/>
                      <a:pt x="42" y="974"/>
                    </a:cubicBezTo>
                    <a:cubicBezTo>
                      <a:pt x="84" y="974"/>
                      <a:pt x="175" y="866"/>
                      <a:pt x="334" y="734"/>
                    </a:cubicBezTo>
                    <a:cubicBezTo>
                      <a:pt x="503" y="591"/>
                      <a:pt x="766" y="426"/>
                      <a:pt x="1088" y="338"/>
                    </a:cubicBezTo>
                    <a:cubicBezTo>
                      <a:pt x="1326" y="272"/>
                      <a:pt x="1558" y="254"/>
                      <a:pt x="1755" y="254"/>
                    </a:cubicBezTo>
                    <a:cubicBezTo>
                      <a:pt x="1826" y="254"/>
                      <a:pt x="1893" y="257"/>
                      <a:pt x="1953" y="260"/>
                    </a:cubicBezTo>
                    <a:cubicBezTo>
                      <a:pt x="2076" y="267"/>
                      <a:pt x="2177" y="275"/>
                      <a:pt x="2244" y="275"/>
                    </a:cubicBezTo>
                    <a:cubicBezTo>
                      <a:pt x="2302" y="275"/>
                      <a:pt x="2336" y="269"/>
                      <a:pt x="2342" y="251"/>
                    </a:cubicBezTo>
                    <a:cubicBezTo>
                      <a:pt x="2353" y="216"/>
                      <a:pt x="2225" y="129"/>
                      <a:pt x="1985" y="64"/>
                    </a:cubicBezTo>
                    <a:cubicBezTo>
                      <a:pt x="1855" y="28"/>
                      <a:pt x="1689" y="1"/>
                      <a:pt x="1503" y="1"/>
                    </a:cubicBezTo>
                    <a:close/>
                  </a:path>
                </a:pathLst>
              </a:custGeom>
              <a:solidFill>
                <a:srgbClr val="8436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4" name="Google Shape;1954;p49"/>
              <p:cNvSpPr/>
              <p:nvPr/>
            </p:nvSpPr>
            <p:spPr>
              <a:xfrm>
                <a:off x="5469750" y="1024050"/>
                <a:ext cx="53300" cy="26600"/>
              </a:xfrm>
              <a:custGeom>
                <a:avLst/>
                <a:gdLst/>
                <a:ahLst/>
                <a:cxnLst/>
                <a:rect l="l" t="t" r="r" b="b"/>
                <a:pathLst>
                  <a:path w="2132" h="1064" extrusionOk="0">
                    <a:moveTo>
                      <a:pt x="845" y="0"/>
                    </a:moveTo>
                    <a:cubicBezTo>
                      <a:pt x="616" y="0"/>
                      <a:pt x="410" y="70"/>
                      <a:pt x="275" y="161"/>
                    </a:cubicBezTo>
                    <a:cubicBezTo>
                      <a:pt x="59" y="302"/>
                      <a:pt x="1" y="459"/>
                      <a:pt x="17" y="467"/>
                    </a:cubicBezTo>
                    <a:cubicBezTo>
                      <a:pt x="19" y="469"/>
                      <a:pt x="21" y="469"/>
                      <a:pt x="23" y="469"/>
                    </a:cubicBezTo>
                    <a:cubicBezTo>
                      <a:pt x="53" y="469"/>
                      <a:pt x="146" y="359"/>
                      <a:pt x="335" y="269"/>
                    </a:cubicBezTo>
                    <a:cubicBezTo>
                      <a:pt x="454" y="212"/>
                      <a:pt x="617" y="169"/>
                      <a:pt x="797" y="169"/>
                    </a:cubicBezTo>
                    <a:cubicBezTo>
                      <a:pt x="919" y="169"/>
                      <a:pt x="1047" y="189"/>
                      <a:pt x="1175" y="236"/>
                    </a:cubicBezTo>
                    <a:cubicBezTo>
                      <a:pt x="1493" y="356"/>
                      <a:pt x="1722" y="590"/>
                      <a:pt x="1867" y="767"/>
                    </a:cubicBezTo>
                    <a:cubicBezTo>
                      <a:pt x="2006" y="939"/>
                      <a:pt x="2081" y="1064"/>
                      <a:pt x="2108" y="1064"/>
                    </a:cubicBezTo>
                    <a:cubicBezTo>
                      <a:pt x="2110" y="1064"/>
                      <a:pt x="2111" y="1063"/>
                      <a:pt x="2112" y="1063"/>
                    </a:cubicBezTo>
                    <a:cubicBezTo>
                      <a:pt x="2131" y="1054"/>
                      <a:pt x="2096" y="906"/>
                      <a:pt x="1968" y="695"/>
                    </a:cubicBezTo>
                    <a:cubicBezTo>
                      <a:pt x="1842" y="489"/>
                      <a:pt x="1606" y="211"/>
                      <a:pt x="1236" y="71"/>
                    </a:cubicBezTo>
                    <a:cubicBezTo>
                      <a:pt x="1104" y="21"/>
                      <a:pt x="971" y="0"/>
                      <a:pt x="845" y="0"/>
                    </a:cubicBezTo>
                    <a:close/>
                  </a:path>
                </a:pathLst>
              </a:custGeom>
              <a:solidFill>
                <a:srgbClr val="8436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5" name="Google Shape;1955;p49"/>
              <p:cNvSpPr/>
              <p:nvPr/>
            </p:nvSpPr>
            <p:spPr>
              <a:xfrm>
                <a:off x="5576875" y="973550"/>
                <a:ext cx="58825" cy="24350"/>
              </a:xfrm>
              <a:custGeom>
                <a:avLst/>
                <a:gdLst/>
                <a:ahLst/>
                <a:cxnLst/>
                <a:rect l="l" t="t" r="r" b="b"/>
                <a:pathLst>
                  <a:path w="2353" h="974" extrusionOk="0">
                    <a:moveTo>
                      <a:pt x="851" y="1"/>
                    </a:moveTo>
                    <a:cubicBezTo>
                      <a:pt x="665" y="1"/>
                      <a:pt x="499" y="28"/>
                      <a:pt x="369" y="64"/>
                    </a:cubicBezTo>
                    <a:cubicBezTo>
                      <a:pt x="129" y="129"/>
                      <a:pt x="0" y="216"/>
                      <a:pt x="12" y="251"/>
                    </a:cubicBezTo>
                    <a:cubicBezTo>
                      <a:pt x="17" y="269"/>
                      <a:pt x="51" y="275"/>
                      <a:pt x="109" y="275"/>
                    </a:cubicBezTo>
                    <a:cubicBezTo>
                      <a:pt x="177" y="275"/>
                      <a:pt x="277" y="267"/>
                      <a:pt x="400" y="260"/>
                    </a:cubicBezTo>
                    <a:cubicBezTo>
                      <a:pt x="461" y="257"/>
                      <a:pt x="527" y="254"/>
                      <a:pt x="598" y="254"/>
                    </a:cubicBezTo>
                    <a:cubicBezTo>
                      <a:pt x="795" y="254"/>
                      <a:pt x="1027" y="272"/>
                      <a:pt x="1265" y="338"/>
                    </a:cubicBezTo>
                    <a:cubicBezTo>
                      <a:pt x="1588" y="426"/>
                      <a:pt x="1850" y="591"/>
                      <a:pt x="2020" y="734"/>
                    </a:cubicBezTo>
                    <a:cubicBezTo>
                      <a:pt x="2179" y="866"/>
                      <a:pt x="2270" y="974"/>
                      <a:pt x="2312" y="974"/>
                    </a:cubicBezTo>
                    <a:cubicBezTo>
                      <a:pt x="2315" y="974"/>
                      <a:pt x="2318" y="973"/>
                      <a:pt x="2321" y="972"/>
                    </a:cubicBezTo>
                    <a:cubicBezTo>
                      <a:pt x="2352" y="956"/>
                      <a:pt x="2321" y="797"/>
                      <a:pt x="2164" y="595"/>
                    </a:cubicBezTo>
                    <a:cubicBezTo>
                      <a:pt x="2011" y="395"/>
                      <a:pt x="1719" y="169"/>
                      <a:pt x="1340" y="65"/>
                    </a:cubicBezTo>
                    <a:cubicBezTo>
                      <a:pt x="1170" y="19"/>
                      <a:pt x="1004" y="1"/>
                      <a:pt x="851" y="1"/>
                    </a:cubicBezTo>
                    <a:close/>
                  </a:path>
                </a:pathLst>
              </a:custGeom>
              <a:solidFill>
                <a:srgbClr val="8436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6" name="Google Shape;1956;p49"/>
              <p:cNvSpPr/>
              <p:nvPr/>
            </p:nvSpPr>
            <p:spPr>
              <a:xfrm>
                <a:off x="5575025" y="1024050"/>
                <a:ext cx="53325" cy="26600"/>
              </a:xfrm>
              <a:custGeom>
                <a:avLst/>
                <a:gdLst/>
                <a:ahLst/>
                <a:cxnLst/>
                <a:rect l="l" t="t" r="r" b="b"/>
                <a:pathLst>
                  <a:path w="2133" h="1064" extrusionOk="0">
                    <a:moveTo>
                      <a:pt x="1287" y="0"/>
                    </a:moveTo>
                    <a:cubicBezTo>
                      <a:pt x="1161" y="0"/>
                      <a:pt x="1028" y="21"/>
                      <a:pt x="896" y="71"/>
                    </a:cubicBezTo>
                    <a:cubicBezTo>
                      <a:pt x="526" y="211"/>
                      <a:pt x="291" y="489"/>
                      <a:pt x="164" y="695"/>
                    </a:cubicBezTo>
                    <a:cubicBezTo>
                      <a:pt x="36" y="906"/>
                      <a:pt x="1" y="1054"/>
                      <a:pt x="21" y="1063"/>
                    </a:cubicBezTo>
                    <a:cubicBezTo>
                      <a:pt x="22" y="1063"/>
                      <a:pt x="23" y="1064"/>
                      <a:pt x="24" y="1064"/>
                    </a:cubicBezTo>
                    <a:cubicBezTo>
                      <a:pt x="51" y="1064"/>
                      <a:pt x="127" y="939"/>
                      <a:pt x="266" y="767"/>
                    </a:cubicBezTo>
                    <a:cubicBezTo>
                      <a:pt x="410" y="590"/>
                      <a:pt x="639" y="356"/>
                      <a:pt x="958" y="236"/>
                    </a:cubicBezTo>
                    <a:cubicBezTo>
                      <a:pt x="1085" y="189"/>
                      <a:pt x="1214" y="169"/>
                      <a:pt x="1335" y="169"/>
                    </a:cubicBezTo>
                    <a:cubicBezTo>
                      <a:pt x="1515" y="169"/>
                      <a:pt x="1679" y="212"/>
                      <a:pt x="1797" y="269"/>
                    </a:cubicBezTo>
                    <a:cubicBezTo>
                      <a:pt x="1986" y="359"/>
                      <a:pt x="2079" y="469"/>
                      <a:pt x="2109" y="469"/>
                    </a:cubicBezTo>
                    <a:cubicBezTo>
                      <a:pt x="2111" y="469"/>
                      <a:pt x="2113" y="469"/>
                      <a:pt x="2115" y="467"/>
                    </a:cubicBezTo>
                    <a:cubicBezTo>
                      <a:pt x="2132" y="459"/>
                      <a:pt x="2074" y="302"/>
                      <a:pt x="1858" y="161"/>
                    </a:cubicBezTo>
                    <a:cubicBezTo>
                      <a:pt x="1723" y="70"/>
                      <a:pt x="1517" y="0"/>
                      <a:pt x="1287" y="0"/>
                    </a:cubicBezTo>
                    <a:close/>
                  </a:path>
                </a:pathLst>
              </a:custGeom>
              <a:solidFill>
                <a:srgbClr val="8436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7" name="Google Shape;1957;p49"/>
              <p:cNvSpPr/>
              <p:nvPr/>
            </p:nvSpPr>
            <p:spPr>
              <a:xfrm>
                <a:off x="5529525" y="1091700"/>
                <a:ext cx="41550" cy="18925"/>
              </a:xfrm>
              <a:custGeom>
                <a:avLst/>
                <a:gdLst/>
                <a:ahLst/>
                <a:cxnLst/>
                <a:rect l="l" t="t" r="r" b="b"/>
                <a:pathLst>
                  <a:path w="1662" h="757" extrusionOk="0">
                    <a:moveTo>
                      <a:pt x="933" y="1"/>
                    </a:moveTo>
                    <a:cubicBezTo>
                      <a:pt x="588" y="1"/>
                      <a:pt x="254" y="151"/>
                      <a:pt x="0" y="390"/>
                    </a:cubicBezTo>
                    <a:cubicBezTo>
                      <a:pt x="204" y="605"/>
                      <a:pt x="481" y="756"/>
                      <a:pt x="781" y="756"/>
                    </a:cubicBezTo>
                    <a:cubicBezTo>
                      <a:pt x="783" y="756"/>
                      <a:pt x="784" y="756"/>
                      <a:pt x="786" y="756"/>
                    </a:cubicBezTo>
                    <a:cubicBezTo>
                      <a:pt x="1142" y="754"/>
                      <a:pt x="1460" y="538"/>
                      <a:pt x="1662" y="253"/>
                    </a:cubicBezTo>
                    <a:cubicBezTo>
                      <a:pt x="1464" y="101"/>
                      <a:pt x="1217" y="8"/>
                      <a:pt x="965" y="1"/>
                    </a:cubicBezTo>
                    <a:cubicBezTo>
                      <a:pt x="955" y="1"/>
                      <a:pt x="944" y="1"/>
                      <a:pt x="933" y="1"/>
                    </a:cubicBezTo>
                    <a:close/>
                  </a:path>
                </a:pathLst>
              </a:custGeom>
              <a:solidFill>
                <a:srgbClr val="EA4B7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958" name="Google Shape;1958;p49"/>
          <p:cNvGrpSpPr/>
          <p:nvPr/>
        </p:nvGrpSpPr>
        <p:grpSpPr>
          <a:xfrm rot="-1873095">
            <a:off x="7455852" y="1426830"/>
            <a:ext cx="1670283" cy="2460123"/>
            <a:chOff x="5846705" y="2784323"/>
            <a:chExt cx="1670282" cy="2460121"/>
          </a:xfrm>
        </p:grpSpPr>
        <p:grpSp>
          <p:nvGrpSpPr>
            <p:cNvPr id="1959" name="Google Shape;1959;p49"/>
            <p:cNvGrpSpPr/>
            <p:nvPr/>
          </p:nvGrpSpPr>
          <p:grpSpPr>
            <a:xfrm>
              <a:off x="5846705" y="2784323"/>
              <a:ext cx="1670282" cy="2460121"/>
              <a:chOff x="2903825" y="2119650"/>
              <a:chExt cx="623100" cy="917750"/>
            </a:xfrm>
          </p:grpSpPr>
          <p:sp>
            <p:nvSpPr>
              <p:cNvPr id="1960" name="Google Shape;1960;p49"/>
              <p:cNvSpPr/>
              <p:nvPr/>
            </p:nvSpPr>
            <p:spPr>
              <a:xfrm>
                <a:off x="2903825" y="2119650"/>
                <a:ext cx="623100" cy="917750"/>
              </a:xfrm>
              <a:custGeom>
                <a:avLst/>
                <a:gdLst/>
                <a:ahLst/>
                <a:cxnLst/>
                <a:rect l="l" t="t" r="r" b="b"/>
                <a:pathLst>
                  <a:path w="24924" h="36710" extrusionOk="0">
                    <a:moveTo>
                      <a:pt x="3392" y="0"/>
                    </a:moveTo>
                    <a:cubicBezTo>
                      <a:pt x="1527" y="0"/>
                      <a:pt x="0" y="1526"/>
                      <a:pt x="0" y="3392"/>
                    </a:cubicBezTo>
                    <a:lnTo>
                      <a:pt x="0" y="33318"/>
                    </a:lnTo>
                    <a:cubicBezTo>
                      <a:pt x="0" y="35184"/>
                      <a:pt x="1527" y="36710"/>
                      <a:pt x="3392" y="36710"/>
                    </a:cubicBezTo>
                    <a:lnTo>
                      <a:pt x="21532" y="36710"/>
                    </a:lnTo>
                    <a:cubicBezTo>
                      <a:pt x="23398" y="36710"/>
                      <a:pt x="24924" y="35184"/>
                      <a:pt x="24924" y="33318"/>
                    </a:cubicBezTo>
                    <a:lnTo>
                      <a:pt x="24924" y="3392"/>
                    </a:lnTo>
                    <a:cubicBezTo>
                      <a:pt x="24924" y="1526"/>
                      <a:pt x="23398" y="0"/>
                      <a:pt x="2153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85725" dist="76200" dir="7860000" algn="bl" rotWithShape="0">
                  <a:srgbClr val="000000">
                    <a:alpha val="38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1" name="Google Shape;1961;p49"/>
              <p:cNvSpPr/>
              <p:nvPr/>
            </p:nvSpPr>
            <p:spPr>
              <a:xfrm>
                <a:off x="2903825" y="2858150"/>
                <a:ext cx="623100" cy="179250"/>
              </a:xfrm>
              <a:custGeom>
                <a:avLst/>
                <a:gdLst/>
                <a:ahLst/>
                <a:cxnLst/>
                <a:rect l="l" t="t" r="r" b="b"/>
                <a:pathLst>
                  <a:path w="24924" h="7170" extrusionOk="0">
                    <a:moveTo>
                      <a:pt x="0" y="0"/>
                    </a:moveTo>
                    <a:lnTo>
                      <a:pt x="0" y="3778"/>
                    </a:lnTo>
                    <a:cubicBezTo>
                      <a:pt x="0" y="5644"/>
                      <a:pt x="1527" y="7170"/>
                      <a:pt x="3392" y="7170"/>
                    </a:cubicBezTo>
                    <a:lnTo>
                      <a:pt x="21532" y="7170"/>
                    </a:lnTo>
                    <a:cubicBezTo>
                      <a:pt x="23398" y="7170"/>
                      <a:pt x="24924" y="5644"/>
                      <a:pt x="24924" y="3778"/>
                    </a:cubicBezTo>
                    <a:lnTo>
                      <a:pt x="2492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62" name="Google Shape;1962;p49"/>
            <p:cNvGrpSpPr/>
            <p:nvPr/>
          </p:nvGrpSpPr>
          <p:grpSpPr>
            <a:xfrm>
              <a:off x="6240768" y="3350430"/>
              <a:ext cx="882125" cy="1133311"/>
              <a:chOff x="2287850" y="4269150"/>
              <a:chExt cx="430200" cy="552700"/>
            </a:xfrm>
          </p:grpSpPr>
          <p:sp>
            <p:nvSpPr>
              <p:cNvPr id="1963" name="Google Shape;1963;p49"/>
              <p:cNvSpPr/>
              <p:nvPr/>
            </p:nvSpPr>
            <p:spPr>
              <a:xfrm>
                <a:off x="2287850" y="4269150"/>
                <a:ext cx="430200" cy="481025"/>
              </a:xfrm>
              <a:custGeom>
                <a:avLst/>
                <a:gdLst/>
                <a:ahLst/>
                <a:cxnLst/>
                <a:rect l="l" t="t" r="r" b="b"/>
                <a:pathLst>
                  <a:path w="17208" h="19241" extrusionOk="0">
                    <a:moveTo>
                      <a:pt x="8719" y="1"/>
                    </a:moveTo>
                    <a:cubicBezTo>
                      <a:pt x="6694" y="1"/>
                      <a:pt x="4513" y="496"/>
                      <a:pt x="3298" y="2284"/>
                    </a:cubicBezTo>
                    <a:cubicBezTo>
                      <a:pt x="2325" y="3716"/>
                      <a:pt x="2069" y="5970"/>
                      <a:pt x="2093" y="7669"/>
                    </a:cubicBezTo>
                    <a:cubicBezTo>
                      <a:pt x="2117" y="9213"/>
                      <a:pt x="2221" y="10649"/>
                      <a:pt x="1209" y="11903"/>
                    </a:cubicBezTo>
                    <a:cubicBezTo>
                      <a:pt x="417" y="12882"/>
                      <a:pt x="0" y="14166"/>
                      <a:pt x="62" y="15430"/>
                    </a:cubicBezTo>
                    <a:cubicBezTo>
                      <a:pt x="117" y="16534"/>
                      <a:pt x="539" y="17695"/>
                      <a:pt x="1277" y="18523"/>
                    </a:cubicBezTo>
                    <a:cubicBezTo>
                      <a:pt x="1733" y="19034"/>
                      <a:pt x="2461" y="19240"/>
                      <a:pt x="3189" y="19240"/>
                    </a:cubicBezTo>
                    <a:cubicBezTo>
                      <a:pt x="3699" y="19240"/>
                      <a:pt x="4210" y="19139"/>
                      <a:pt x="4628" y="18972"/>
                    </a:cubicBezTo>
                    <a:lnTo>
                      <a:pt x="13079" y="19045"/>
                    </a:lnTo>
                    <a:cubicBezTo>
                      <a:pt x="13976" y="18865"/>
                      <a:pt x="14897" y="18602"/>
                      <a:pt x="15577" y="17983"/>
                    </a:cubicBezTo>
                    <a:cubicBezTo>
                      <a:pt x="17208" y="16497"/>
                      <a:pt x="16440" y="13832"/>
                      <a:pt x="15590" y="12144"/>
                    </a:cubicBezTo>
                    <a:cubicBezTo>
                      <a:pt x="14655" y="10287"/>
                      <a:pt x="14657" y="8124"/>
                      <a:pt x="14779" y="6094"/>
                    </a:cubicBezTo>
                    <a:cubicBezTo>
                      <a:pt x="14875" y="4496"/>
                      <a:pt x="14321" y="2229"/>
                      <a:pt x="12777" y="1454"/>
                    </a:cubicBezTo>
                    <a:cubicBezTo>
                      <a:pt x="12596" y="1363"/>
                      <a:pt x="12393" y="1304"/>
                      <a:pt x="12193" y="1304"/>
                    </a:cubicBezTo>
                    <a:cubicBezTo>
                      <a:pt x="12099" y="1304"/>
                      <a:pt x="12007" y="1317"/>
                      <a:pt x="11917" y="1345"/>
                    </a:cubicBezTo>
                    <a:cubicBezTo>
                      <a:pt x="11277" y="287"/>
                      <a:pt x="9893" y="4"/>
                      <a:pt x="8756" y="1"/>
                    </a:cubicBezTo>
                    <a:cubicBezTo>
                      <a:pt x="8744" y="1"/>
                      <a:pt x="8731" y="1"/>
                      <a:pt x="8719" y="1"/>
                    </a:cubicBezTo>
                    <a:close/>
                  </a:path>
                </a:pathLst>
              </a:custGeom>
              <a:solidFill>
                <a:srgbClr val="9B47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4" name="Google Shape;1964;p49"/>
              <p:cNvSpPr/>
              <p:nvPr/>
            </p:nvSpPr>
            <p:spPr>
              <a:xfrm>
                <a:off x="2636325" y="4497500"/>
                <a:ext cx="40150" cy="234350"/>
              </a:xfrm>
              <a:custGeom>
                <a:avLst/>
                <a:gdLst/>
                <a:ahLst/>
                <a:cxnLst/>
                <a:rect l="l" t="t" r="r" b="b"/>
                <a:pathLst>
                  <a:path w="1606" h="9374" extrusionOk="0">
                    <a:moveTo>
                      <a:pt x="405" y="1"/>
                    </a:moveTo>
                    <a:cubicBezTo>
                      <a:pt x="400" y="1"/>
                      <a:pt x="378" y="29"/>
                      <a:pt x="341" y="82"/>
                    </a:cubicBezTo>
                    <a:cubicBezTo>
                      <a:pt x="320" y="109"/>
                      <a:pt x="298" y="144"/>
                      <a:pt x="275" y="189"/>
                    </a:cubicBezTo>
                    <a:cubicBezTo>
                      <a:pt x="251" y="232"/>
                      <a:pt x="223" y="282"/>
                      <a:pt x="199" y="342"/>
                    </a:cubicBezTo>
                    <a:cubicBezTo>
                      <a:pt x="93" y="578"/>
                      <a:pt x="1" y="953"/>
                      <a:pt x="29" y="1418"/>
                    </a:cubicBezTo>
                    <a:cubicBezTo>
                      <a:pt x="53" y="1881"/>
                      <a:pt x="197" y="2424"/>
                      <a:pt x="448" y="2977"/>
                    </a:cubicBezTo>
                    <a:cubicBezTo>
                      <a:pt x="690" y="3535"/>
                      <a:pt x="1019" y="4116"/>
                      <a:pt x="1238" y="4772"/>
                    </a:cubicBezTo>
                    <a:cubicBezTo>
                      <a:pt x="1461" y="5425"/>
                      <a:pt x="1492" y="6097"/>
                      <a:pt x="1417" y="6688"/>
                    </a:cubicBezTo>
                    <a:cubicBezTo>
                      <a:pt x="1338" y="7282"/>
                      <a:pt x="1153" y="7798"/>
                      <a:pt x="944" y="8201"/>
                    </a:cubicBezTo>
                    <a:cubicBezTo>
                      <a:pt x="732" y="8603"/>
                      <a:pt x="508" y="8900"/>
                      <a:pt x="335" y="9088"/>
                    </a:cubicBezTo>
                    <a:cubicBezTo>
                      <a:pt x="255" y="9187"/>
                      <a:pt x="178" y="9251"/>
                      <a:pt x="133" y="9301"/>
                    </a:cubicBezTo>
                    <a:cubicBezTo>
                      <a:pt x="86" y="9347"/>
                      <a:pt x="60" y="9373"/>
                      <a:pt x="60" y="9373"/>
                    </a:cubicBezTo>
                    <a:cubicBezTo>
                      <a:pt x="60" y="9373"/>
                      <a:pt x="87" y="9349"/>
                      <a:pt x="136" y="9304"/>
                    </a:cubicBezTo>
                    <a:cubicBezTo>
                      <a:pt x="184" y="9257"/>
                      <a:pt x="264" y="9196"/>
                      <a:pt x="349" y="9100"/>
                    </a:cubicBezTo>
                    <a:cubicBezTo>
                      <a:pt x="531" y="8920"/>
                      <a:pt x="768" y="8629"/>
                      <a:pt x="996" y="8229"/>
                    </a:cubicBezTo>
                    <a:cubicBezTo>
                      <a:pt x="1221" y="7829"/>
                      <a:pt x="1425" y="7307"/>
                      <a:pt x="1517" y="6702"/>
                    </a:cubicBezTo>
                    <a:cubicBezTo>
                      <a:pt x="1606" y="6100"/>
                      <a:pt x="1580" y="5406"/>
                      <a:pt x="1352" y="4734"/>
                    </a:cubicBezTo>
                    <a:cubicBezTo>
                      <a:pt x="1126" y="4063"/>
                      <a:pt x="793" y="3482"/>
                      <a:pt x="549" y="2933"/>
                    </a:cubicBezTo>
                    <a:cubicBezTo>
                      <a:pt x="295" y="2387"/>
                      <a:pt x="147" y="1863"/>
                      <a:pt x="113" y="1412"/>
                    </a:cubicBezTo>
                    <a:cubicBezTo>
                      <a:pt x="75" y="960"/>
                      <a:pt x="152" y="595"/>
                      <a:pt x="242" y="360"/>
                    </a:cubicBezTo>
                    <a:cubicBezTo>
                      <a:pt x="332" y="123"/>
                      <a:pt x="416" y="7"/>
                      <a:pt x="405" y="1"/>
                    </a:cubicBezTo>
                    <a:cubicBezTo>
                      <a:pt x="405" y="1"/>
                      <a:pt x="405" y="1"/>
                      <a:pt x="405" y="1"/>
                    </a:cubicBezTo>
                    <a:close/>
                  </a:path>
                </a:pathLst>
              </a:custGeom>
              <a:solidFill>
                <a:srgbClr val="AA50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5" name="Google Shape;1965;p49"/>
              <p:cNvSpPr/>
              <p:nvPr/>
            </p:nvSpPr>
            <p:spPr>
              <a:xfrm>
                <a:off x="2595150" y="4511875"/>
                <a:ext cx="36875" cy="231350"/>
              </a:xfrm>
              <a:custGeom>
                <a:avLst/>
                <a:gdLst/>
                <a:ahLst/>
                <a:cxnLst/>
                <a:rect l="l" t="t" r="r" b="b"/>
                <a:pathLst>
                  <a:path w="1475" h="9254" extrusionOk="0">
                    <a:moveTo>
                      <a:pt x="808" y="0"/>
                    </a:moveTo>
                    <a:cubicBezTo>
                      <a:pt x="800" y="0"/>
                      <a:pt x="738" y="121"/>
                      <a:pt x="638" y="343"/>
                    </a:cubicBezTo>
                    <a:cubicBezTo>
                      <a:pt x="539" y="568"/>
                      <a:pt x="394" y="894"/>
                      <a:pt x="260" y="1314"/>
                    </a:cubicBezTo>
                    <a:cubicBezTo>
                      <a:pt x="127" y="1734"/>
                      <a:pt x="0" y="2257"/>
                      <a:pt x="37" y="2850"/>
                    </a:cubicBezTo>
                    <a:cubicBezTo>
                      <a:pt x="57" y="3145"/>
                      <a:pt x="122" y="3454"/>
                      <a:pt x="245" y="3751"/>
                    </a:cubicBezTo>
                    <a:cubicBezTo>
                      <a:pt x="363" y="4049"/>
                      <a:pt x="524" y="4338"/>
                      <a:pt x="686" y="4630"/>
                    </a:cubicBezTo>
                    <a:cubicBezTo>
                      <a:pt x="850" y="4922"/>
                      <a:pt x="1008" y="5207"/>
                      <a:pt x="1120" y="5497"/>
                    </a:cubicBezTo>
                    <a:cubicBezTo>
                      <a:pt x="1237" y="5785"/>
                      <a:pt x="1301" y="6080"/>
                      <a:pt x="1329" y="6365"/>
                    </a:cubicBezTo>
                    <a:cubicBezTo>
                      <a:pt x="1384" y="6936"/>
                      <a:pt x="1300" y="7456"/>
                      <a:pt x="1214" y="7883"/>
                    </a:cubicBezTo>
                    <a:cubicBezTo>
                      <a:pt x="1123" y="8312"/>
                      <a:pt x="1022" y="8652"/>
                      <a:pt x="954" y="8888"/>
                    </a:cubicBezTo>
                    <a:cubicBezTo>
                      <a:pt x="887" y="9112"/>
                      <a:pt x="845" y="9254"/>
                      <a:pt x="845" y="9254"/>
                    </a:cubicBezTo>
                    <a:cubicBezTo>
                      <a:pt x="845" y="9254"/>
                      <a:pt x="893" y="9114"/>
                      <a:pt x="972" y="8893"/>
                    </a:cubicBezTo>
                    <a:cubicBezTo>
                      <a:pt x="1051" y="8661"/>
                      <a:pt x="1166" y="8324"/>
                      <a:pt x="1272" y="7896"/>
                    </a:cubicBezTo>
                    <a:cubicBezTo>
                      <a:pt x="1374" y="7469"/>
                      <a:pt x="1474" y="6944"/>
                      <a:pt x="1430" y="6356"/>
                    </a:cubicBezTo>
                    <a:cubicBezTo>
                      <a:pt x="1407" y="6063"/>
                      <a:pt x="1345" y="5754"/>
                      <a:pt x="1227" y="5455"/>
                    </a:cubicBezTo>
                    <a:cubicBezTo>
                      <a:pt x="1113" y="5155"/>
                      <a:pt x="954" y="4865"/>
                      <a:pt x="791" y="4572"/>
                    </a:cubicBezTo>
                    <a:cubicBezTo>
                      <a:pt x="628" y="4280"/>
                      <a:pt x="468" y="3996"/>
                      <a:pt x="353" y="3707"/>
                    </a:cubicBezTo>
                    <a:cubicBezTo>
                      <a:pt x="232" y="3420"/>
                      <a:pt x="170" y="3126"/>
                      <a:pt x="147" y="2842"/>
                    </a:cubicBezTo>
                    <a:cubicBezTo>
                      <a:pt x="105" y="2271"/>
                      <a:pt x="219" y="1756"/>
                      <a:pt x="341" y="1340"/>
                    </a:cubicBezTo>
                    <a:cubicBezTo>
                      <a:pt x="462" y="920"/>
                      <a:pt x="595" y="591"/>
                      <a:pt x="681" y="361"/>
                    </a:cubicBezTo>
                    <a:cubicBezTo>
                      <a:pt x="769" y="131"/>
                      <a:pt x="817" y="4"/>
                      <a:pt x="809" y="0"/>
                    </a:cubicBezTo>
                    <a:cubicBezTo>
                      <a:pt x="809" y="0"/>
                      <a:pt x="809" y="0"/>
                      <a:pt x="808" y="0"/>
                    </a:cubicBezTo>
                    <a:close/>
                  </a:path>
                </a:pathLst>
              </a:custGeom>
              <a:solidFill>
                <a:srgbClr val="AA50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6" name="Google Shape;1966;p49"/>
              <p:cNvSpPr/>
              <p:nvPr/>
            </p:nvSpPr>
            <p:spPr>
              <a:xfrm>
                <a:off x="2553850" y="4531000"/>
                <a:ext cx="33675" cy="179000"/>
              </a:xfrm>
              <a:custGeom>
                <a:avLst/>
                <a:gdLst/>
                <a:ahLst/>
                <a:cxnLst/>
                <a:rect l="l" t="t" r="r" b="b"/>
                <a:pathLst>
                  <a:path w="1347" h="7160" extrusionOk="0">
                    <a:moveTo>
                      <a:pt x="924" y="0"/>
                    </a:moveTo>
                    <a:cubicBezTo>
                      <a:pt x="915" y="0"/>
                      <a:pt x="849" y="84"/>
                      <a:pt x="742" y="240"/>
                    </a:cubicBezTo>
                    <a:cubicBezTo>
                      <a:pt x="633" y="399"/>
                      <a:pt x="477" y="633"/>
                      <a:pt x="324" y="948"/>
                    </a:cubicBezTo>
                    <a:cubicBezTo>
                      <a:pt x="172" y="1258"/>
                      <a:pt x="17" y="1659"/>
                      <a:pt x="5" y="2131"/>
                    </a:cubicBezTo>
                    <a:cubicBezTo>
                      <a:pt x="0" y="2365"/>
                      <a:pt x="40" y="2614"/>
                      <a:pt x="125" y="2854"/>
                    </a:cubicBezTo>
                    <a:cubicBezTo>
                      <a:pt x="210" y="3094"/>
                      <a:pt x="332" y="3326"/>
                      <a:pt x="465" y="3555"/>
                    </a:cubicBezTo>
                    <a:cubicBezTo>
                      <a:pt x="597" y="3784"/>
                      <a:pt x="733" y="4002"/>
                      <a:pt x="844" y="4220"/>
                    </a:cubicBezTo>
                    <a:cubicBezTo>
                      <a:pt x="954" y="4439"/>
                      <a:pt x="1040" y="4660"/>
                      <a:pt x="1104" y="4876"/>
                    </a:cubicBezTo>
                    <a:cubicBezTo>
                      <a:pt x="1234" y="5309"/>
                      <a:pt x="1272" y="5719"/>
                      <a:pt x="1269" y="6062"/>
                    </a:cubicBezTo>
                    <a:cubicBezTo>
                      <a:pt x="1263" y="6405"/>
                      <a:pt x="1217" y="6681"/>
                      <a:pt x="1175" y="6868"/>
                    </a:cubicBezTo>
                    <a:cubicBezTo>
                      <a:pt x="1155" y="6964"/>
                      <a:pt x="1134" y="7035"/>
                      <a:pt x="1120" y="7084"/>
                    </a:cubicBezTo>
                    <a:cubicBezTo>
                      <a:pt x="1107" y="7132"/>
                      <a:pt x="1100" y="7159"/>
                      <a:pt x="1100" y="7159"/>
                    </a:cubicBezTo>
                    <a:cubicBezTo>
                      <a:pt x="1100" y="7159"/>
                      <a:pt x="1109" y="7133"/>
                      <a:pt x="1126" y="7086"/>
                    </a:cubicBezTo>
                    <a:cubicBezTo>
                      <a:pt x="1142" y="7038"/>
                      <a:pt x="1168" y="6967"/>
                      <a:pt x="1193" y="6874"/>
                    </a:cubicBezTo>
                    <a:cubicBezTo>
                      <a:pt x="1245" y="6688"/>
                      <a:pt x="1307" y="6412"/>
                      <a:pt x="1328" y="6063"/>
                    </a:cubicBezTo>
                    <a:cubicBezTo>
                      <a:pt x="1347" y="5717"/>
                      <a:pt x="1323" y="5296"/>
                      <a:pt x="1201" y="4849"/>
                    </a:cubicBezTo>
                    <a:cubicBezTo>
                      <a:pt x="1141" y="4625"/>
                      <a:pt x="1057" y="4396"/>
                      <a:pt x="946" y="4170"/>
                    </a:cubicBezTo>
                    <a:cubicBezTo>
                      <a:pt x="835" y="3943"/>
                      <a:pt x="700" y="3722"/>
                      <a:pt x="569" y="3495"/>
                    </a:cubicBezTo>
                    <a:cubicBezTo>
                      <a:pt x="437" y="3268"/>
                      <a:pt x="317" y="3043"/>
                      <a:pt x="235" y="2814"/>
                    </a:cubicBezTo>
                    <a:cubicBezTo>
                      <a:pt x="152" y="2587"/>
                      <a:pt x="114" y="2354"/>
                      <a:pt x="115" y="2132"/>
                    </a:cubicBezTo>
                    <a:cubicBezTo>
                      <a:pt x="120" y="1685"/>
                      <a:pt x="260" y="1293"/>
                      <a:pt x="400" y="983"/>
                    </a:cubicBezTo>
                    <a:cubicBezTo>
                      <a:pt x="541" y="671"/>
                      <a:pt x="685" y="432"/>
                      <a:pt x="781" y="264"/>
                    </a:cubicBezTo>
                    <a:cubicBezTo>
                      <a:pt x="878" y="97"/>
                      <a:pt x="933" y="5"/>
                      <a:pt x="925" y="0"/>
                    </a:cubicBezTo>
                    <a:cubicBezTo>
                      <a:pt x="925" y="0"/>
                      <a:pt x="925" y="0"/>
                      <a:pt x="924" y="0"/>
                    </a:cubicBezTo>
                    <a:close/>
                  </a:path>
                </a:pathLst>
              </a:custGeom>
              <a:solidFill>
                <a:srgbClr val="AA50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7" name="Google Shape;1967;p49"/>
              <p:cNvSpPr/>
              <p:nvPr/>
            </p:nvSpPr>
            <p:spPr>
              <a:xfrm>
                <a:off x="2327250" y="4485950"/>
                <a:ext cx="46775" cy="248250"/>
              </a:xfrm>
              <a:custGeom>
                <a:avLst/>
                <a:gdLst/>
                <a:ahLst/>
                <a:cxnLst/>
                <a:rect l="l" t="t" r="r" b="b"/>
                <a:pathLst>
                  <a:path w="1871" h="9930" extrusionOk="0">
                    <a:moveTo>
                      <a:pt x="1102" y="1"/>
                    </a:moveTo>
                    <a:cubicBezTo>
                      <a:pt x="1102" y="1"/>
                      <a:pt x="1102" y="1"/>
                      <a:pt x="1102" y="1"/>
                    </a:cubicBezTo>
                    <a:cubicBezTo>
                      <a:pt x="1093" y="8"/>
                      <a:pt x="1183" y="132"/>
                      <a:pt x="1292" y="383"/>
                    </a:cubicBezTo>
                    <a:cubicBezTo>
                      <a:pt x="1399" y="633"/>
                      <a:pt x="1509" y="1020"/>
                      <a:pt x="1513" y="1508"/>
                    </a:cubicBezTo>
                    <a:cubicBezTo>
                      <a:pt x="1515" y="1752"/>
                      <a:pt x="1494" y="2019"/>
                      <a:pt x="1442" y="2301"/>
                    </a:cubicBezTo>
                    <a:cubicBezTo>
                      <a:pt x="1389" y="2583"/>
                      <a:pt x="1306" y="2879"/>
                      <a:pt x="1199" y="3184"/>
                    </a:cubicBezTo>
                    <a:cubicBezTo>
                      <a:pt x="989" y="3797"/>
                      <a:pt x="675" y="4443"/>
                      <a:pt x="415" y="5153"/>
                    </a:cubicBezTo>
                    <a:cubicBezTo>
                      <a:pt x="155" y="5861"/>
                      <a:pt x="0" y="6589"/>
                      <a:pt x="66" y="7252"/>
                    </a:cubicBezTo>
                    <a:cubicBezTo>
                      <a:pt x="127" y="7915"/>
                      <a:pt x="398" y="8468"/>
                      <a:pt x="686" y="8869"/>
                    </a:cubicBezTo>
                    <a:cubicBezTo>
                      <a:pt x="976" y="9275"/>
                      <a:pt x="1289" y="9535"/>
                      <a:pt x="1510" y="9698"/>
                    </a:cubicBezTo>
                    <a:cubicBezTo>
                      <a:pt x="1623" y="9778"/>
                      <a:pt x="1712" y="9837"/>
                      <a:pt x="1775" y="9873"/>
                    </a:cubicBezTo>
                    <a:cubicBezTo>
                      <a:pt x="1836" y="9909"/>
                      <a:pt x="1870" y="9929"/>
                      <a:pt x="1870" y="9929"/>
                    </a:cubicBezTo>
                    <a:cubicBezTo>
                      <a:pt x="1870" y="9929"/>
                      <a:pt x="1837" y="9908"/>
                      <a:pt x="1778" y="9868"/>
                    </a:cubicBezTo>
                    <a:cubicBezTo>
                      <a:pt x="1717" y="9830"/>
                      <a:pt x="1630" y="9767"/>
                      <a:pt x="1521" y="9683"/>
                    </a:cubicBezTo>
                    <a:cubicBezTo>
                      <a:pt x="1307" y="9512"/>
                      <a:pt x="1008" y="9242"/>
                      <a:pt x="735" y="8835"/>
                    </a:cubicBezTo>
                    <a:cubicBezTo>
                      <a:pt x="464" y="8431"/>
                      <a:pt x="214" y="7885"/>
                      <a:pt x="166" y="7243"/>
                    </a:cubicBezTo>
                    <a:cubicBezTo>
                      <a:pt x="113" y="6600"/>
                      <a:pt x="270" y="5894"/>
                      <a:pt x="527" y="5194"/>
                    </a:cubicBezTo>
                    <a:cubicBezTo>
                      <a:pt x="783" y="4492"/>
                      <a:pt x="1095" y="3843"/>
                      <a:pt x="1303" y="3220"/>
                    </a:cubicBezTo>
                    <a:cubicBezTo>
                      <a:pt x="1408" y="2909"/>
                      <a:pt x="1490" y="2607"/>
                      <a:pt x="1540" y="2318"/>
                    </a:cubicBezTo>
                    <a:cubicBezTo>
                      <a:pt x="1588" y="2029"/>
                      <a:pt x="1605" y="1755"/>
                      <a:pt x="1597" y="1506"/>
                    </a:cubicBezTo>
                    <a:cubicBezTo>
                      <a:pt x="1582" y="1006"/>
                      <a:pt x="1457" y="612"/>
                      <a:pt x="1334" y="364"/>
                    </a:cubicBezTo>
                    <a:cubicBezTo>
                      <a:pt x="1273" y="238"/>
                      <a:pt x="1216" y="147"/>
                      <a:pt x="1173" y="87"/>
                    </a:cubicBezTo>
                    <a:cubicBezTo>
                      <a:pt x="1131" y="31"/>
                      <a:pt x="1107" y="1"/>
                      <a:pt x="1102" y="1"/>
                    </a:cubicBezTo>
                    <a:close/>
                  </a:path>
                </a:pathLst>
              </a:custGeom>
              <a:solidFill>
                <a:srgbClr val="AA50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8" name="Google Shape;1968;p49"/>
              <p:cNvSpPr/>
              <p:nvPr/>
            </p:nvSpPr>
            <p:spPr>
              <a:xfrm>
                <a:off x="2380200" y="4495575"/>
                <a:ext cx="29025" cy="234200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9368" extrusionOk="0">
                    <a:moveTo>
                      <a:pt x="425" y="1"/>
                    </a:moveTo>
                    <a:cubicBezTo>
                      <a:pt x="425" y="1"/>
                      <a:pt x="425" y="1"/>
                      <a:pt x="425" y="1"/>
                    </a:cubicBezTo>
                    <a:cubicBezTo>
                      <a:pt x="422" y="4"/>
                      <a:pt x="439" y="34"/>
                      <a:pt x="475" y="89"/>
                    </a:cubicBezTo>
                    <a:cubicBezTo>
                      <a:pt x="513" y="143"/>
                      <a:pt x="562" y="225"/>
                      <a:pt x="622" y="334"/>
                    </a:cubicBezTo>
                    <a:cubicBezTo>
                      <a:pt x="739" y="551"/>
                      <a:pt x="867" y="890"/>
                      <a:pt x="922" y="1328"/>
                    </a:cubicBezTo>
                    <a:cubicBezTo>
                      <a:pt x="976" y="1767"/>
                      <a:pt x="952" y="2298"/>
                      <a:pt x="835" y="2872"/>
                    </a:cubicBezTo>
                    <a:cubicBezTo>
                      <a:pt x="719" y="3446"/>
                      <a:pt x="507" y="4059"/>
                      <a:pt x="318" y="4716"/>
                    </a:cubicBezTo>
                    <a:cubicBezTo>
                      <a:pt x="128" y="5372"/>
                      <a:pt x="0" y="6024"/>
                      <a:pt x="23" y="6623"/>
                    </a:cubicBezTo>
                    <a:cubicBezTo>
                      <a:pt x="45" y="7222"/>
                      <a:pt x="192" y="7748"/>
                      <a:pt x="371" y="8159"/>
                    </a:cubicBezTo>
                    <a:cubicBezTo>
                      <a:pt x="551" y="8572"/>
                      <a:pt x="755" y="8876"/>
                      <a:pt x="909" y="9072"/>
                    </a:cubicBezTo>
                    <a:cubicBezTo>
                      <a:pt x="987" y="9170"/>
                      <a:pt x="1049" y="9245"/>
                      <a:pt x="1094" y="9293"/>
                    </a:cubicBezTo>
                    <a:cubicBezTo>
                      <a:pt x="1137" y="9340"/>
                      <a:pt x="1161" y="9367"/>
                      <a:pt x="1161" y="9367"/>
                    </a:cubicBezTo>
                    <a:cubicBezTo>
                      <a:pt x="1161" y="9367"/>
                      <a:pt x="1139" y="9339"/>
                      <a:pt x="1098" y="9289"/>
                    </a:cubicBezTo>
                    <a:cubicBezTo>
                      <a:pt x="1055" y="9240"/>
                      <a:pt x="998" y="9162"/>
                      <a:pt x="924" y="9061"/>
                    </a:cubicBezTo>
                    <a:cubicBezTo>
                      <a:pt x="779" y="8858"/>
                      <a:pt x="590" y="8549"/>
                      <a:pt x="426" y="8136"/>
                    </a:cubicBezTo>
                    <a:cubicBezTo>
                      <a:pt x="263" y="7725"/>
                      <a:pt x="134" y="7204"/>
                      <a:pt x="124" y="6621"/>
                    </a:cubicBezTo>
                    <a:cubicBezTo>
                      <a:pt x="113" y="6036"/>
                      <a:pt x="244" y="5401"/>
                      <a:pt x="433" y="4749"/>
                    </a:cubicBezTo>
                    <a:cubicBezTo>
                      <a:pt x="620" y="4097"/>
                      <a:pt x="831" y="3479"/>
                      <a:pt x="943" y="2893"/>
                    </a:cubicBezTo>
                    <a:cubicBezTo>
                      <a:pt x="1056" y="2309"/>
                      <a:pt x="1072" y="1765"/>
                      <a:pt x="1006" y="1317"/>
                    </a:cubicBezTo>
                    <a:cubicBezTo>
                      <a:pt x="939" y="869"/>
                      <a:pt x="795" y="525"/>
                      <a:pt x="662" y="311"/>
                    </a:cubicBezTo>
                    <a:cubicBezTo>
                      <a:pt x="595" y="204"/>
                      <a:pt x="539" y="124"/>
                      <a:pt x="494" y="74"/>
                    </a:cubicBezTo>
                    <a:cubicBezTo>
                      <a:pt x="454" y="26"/>
                      <a:pt x="431" y="1"/>
                      <a:pt x="425" y="1"/>
                    </a:cubicBezTo>
                    <a:close/>
                  </a:path>
                </a:pathLst>
              </a:custGeom>
              <a:solidFill>
                <a:srgbClr val="AA50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9" name="Google Shape;1969;p49"/>
              <p:cNvSpPr/>
              <p:nvPr/>
            </p:nvSpPr>
            <p:spPr>
              <a:xfrm>
                <a:off x="2431975" y="4523650"/>
                <a:ext cx="20075" cy="190175"/>
              </a:xfrm>
              <a:custGeom>
                <a:avLst/>
                <a:gdLst/>
                <a:ahLst/>
                <a:cxnLst/>
                <a:rect l="l" t="t" r="r" b="b"/>
                <a:pathLst>
                  <a:path w="803" h="7607" extrusionOk="0">
                    <a:moveTo>
                      <a:pt x="112" y="0"/>
                    </a:moveTo>
                    <a:cubicBezTo>
                      <a:pt x="112" y="0"/>
                      <a:pt x="111" y="0"/>
                      <a:pt x="111" y="0"/>
                    </a:cubicBezTo>
                    <a:cubicBezTo>
                      <a:pt x="89" y="7"/>
                      <a:pt x="262" y="422"/>
                      <a:pt x="329" y="1132"/>
                    </a:cubicBezTo>
                    <a:cubicBezTo>
                      <a:pt x="361" y="1485"/>
                      <a:pt x="366" y="1910"/>
                      <a:pt x="332" y="2380"/>
                    </a:cubicBezTo>
                    <a:cubicBezTo>
                      <a:pt x="300" y="2850"/>
                      <a:pt x="229" y="3365"/>
                      <a:pt x="157" y="3906"/>
                    </a:cubicBezTo>
                    <a:cubicBezTo>
                      <a:pt x="84" y="4449"/>
                      <a:pt x="25" y="4969"/>
                      <a:pt x="12" y="5445"/>
                    </a:cubicBezTo>
                    <a:cubicBezTo>
                      <a:pt x="1" y="5920"/>
                      <a:pt x="17" y="6355"/>
                      <a:pt x="118" y="6706"/>
                    </a:cubicBezTo>
                    <a:cubicBezTo>
                      <a:pt x="212" y="7058"/>
                      <a:pt x="385" y="7310"/>
                      <a:pt x="538" y="7441"/>
                    </a:cubicBezTo>
                    <a:cubicBezTo>
                      <a:pt x="615" y="7506"/>
                      <a:pt x="682" y="7548"/>
                      <a:pt x="730" y="7572"/>
                    </a:cubicBezTo>
                    <a:cubicBezTo>
                      <a:pt x="776" y="7594"/>
                      <a:pt x="802" y="7607"/>
                      <a:pt x="802" y="7607"/>
                    </a:cubicBezTo>
                    <a:cubicBezTo>
                      <a:pt x="802" y="7607"/>
                      <a:pt x="777" y="7592"/>
                      <a:pt x="732" y="7567"/>
                    </a:cubicBezTo>
                    <a:cubicBezTo>
                      <a:pt x="687" y="7540"/>
                      <a:pt x="623" y="7496"/>
                      <a:pt x="551" y="7428"/>
                    </a:cubicBezTo>
                    <a:cubicBezTo>
                      <a:pt x="407" y="7291"/>
                      <a:pt x="253" y="7038"/>
                      <a:pt x="176" y="6691"/>
                    </a:cubicBezTo>
                    <a:cubicBezTo>
                      <a:pt x="91" y="6346"/>
                      <a:pt x="90" y="5919"/>
                      <a:pt x="113" y="5449"/>
                    </a:cubicBezTo>
                    <a:cubicBezTo>
                      <a:pt x="137" y="4979"/>
                      <a:pt x="202" y="4464"/>
                      <a:pt x="276" y="3922"/>
                    </a:cubicBezTo>
                    <a:cubicBezTo>
                      <a:pt x="348" y="3381"/>
                      <a:pt x="416" y="2863"/>
                      <a:pt x="441" y="2387"/>
                    </a:cubicBezTo>
                    <a:cubicBezTo>
                      <a:pt x="470" y="1912"/>
                      <a:pt x="456" y="1481"/>
                      <a:pt x="413" y="1123"/>
                    </a:cubicBezTo>
                    <a:cubicBezTo>
                      <a:pt x="368" y="764"/>
                      <a:pt x="295" y="480"/>
                      <a:pt x="231" y="289"/>
                    </a:cubicBezTo>
                    <a:cubicBezTo>
                      <a:pt x="200" y="193"/>
                      <a:pt x="171" y="121"/>
                      <a:pt x="149" y="73"/>
                    </a:cubicBezTo>
                    <a:cubicBezTo>
                      <a:pt x="128" y="24"/>
                      <a:pt x="115" y="0"/>
                      <a:pt x="112" y="0"/>
                    </a:cubicBezTo>
                    <a:close/>
                  </a:path>
                </a:pathLst>
              </a:custGeom>
              <a:solidFill>
                <a:srgbClr val="AA50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0" name="Google Shape;1970;p49"/>
              <p:cNvSpPr/>
              <p:nvPr/>
            </p:nvSpPr>
            <p:spPr>
              <a:xfrm>
                <a:off x="2327575" y="4452575"/>
                <a:ext cx="76400" cy="78475"/>
              </a:xfrm>
              <a:custGeom>
                <a:avLst/>
                <a:gdLst/>
                <a:ahLst/>
                <a:cxnLst/>
                <a:rect l="l" t="t" r="r" b="b"/>
                <a:pathLst>
                  <a:path w="3056" h="3139" extrusionOk="0">
                    <a:moveTo>
                      <a:pt x="1046" y="0"/>
                    </a:moveTo>
                    <a:cubicBezTo>
                      <a:pt x="858" y="0"/>
                      <a:pt x="682" y="50"/>
                      <a:pt x="533" y="155"/>
                    </a:cubicBezTo>
                    <a:cubicBezTo>
                      <a:pt x="0" y="529"/>
                      <a:pt x="14" y="1466"/>
                      <a:pt x="564" y="2248"/>
                    </a:cubicBezTo>
                    <a:cubicBezTo>
                      <a:pt x="960" y="2810"/>
                      <a:pt x="1525" y="3139"/>
                      <a:pt x="2009" y="3139"/>
                    </a:cubicBezTo>
                    <a:cubicBezTo>
                      <a:pt x="2198" y="3139"/>
                      <a:pt x="2374" y="3089"/>
                      <a:pt x="2523" y="2984"/>
                    </a:cubicBezTo>
                    <a:cubicBezTo>
                      <a:pt x="3055" y="2610"/>
                      <a:pt x="3042" y="1673"/>
                      <a:pt x="2492" y="892"/>
                    </a:cubicBezTo>
                    <a:cubicBezTo>
                      <a:pt x="2097" y="329"/>
                      <a:pt x="1531" y="0"/>
                      <a:pt x="1046" y="0"/>
                    </a:cubicBezTo>
                    <a:close/>
                  </a:path>
                </a:pathLst>
              </a:custGeom>
              <a:solidFill>
                <a:srgbClr val="F297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1" name="Google Shape;1971;p49"/>
              <p:cNvSpPr/>
              <p:nvPr/>
            </p:nvSpPr>
            <p:spPr>
              <a:xfrm>
                <a:off x="2594275" y="4452575"/>
                <a:ext cx="76400" cy="78475"/>
              </a:xfrm>
              <a:custGeom>
                <a:avLst/>
                <a:gdLst/>
                <a:ahLst/>
                <a:cxnLst/>
                <a:rect l="l" t="t" r="r" b="b"/>
                <a:pathLst>
                  <a:path w="3056" h="3139" extrusionOk="0">
                    <a:moveTo>
                      <a:pt x="2009" y="0"/>
                    </a:moveTo>
                    <a:cubicBezTo>
                      <a:pt x="1525" y="0"/>
                      <a:pt x="960" y="329"/>
                      <a:pt x="563" y="892"/>
                    </a:cubicBezTo>
                    <a:cubicBezTo>
                      <a:pt x="14" y="1673"/>
                      <a:pt x="0" y="2610"/>
                      <a:pt x="533" y="2984"/>
                    </a:cubicBezTo>
                    <a:cubicBezTo>
                      <a:pt x="682" y="3089"/>
                      <a:pt x="858" y="3139"/>
                      <a:pt x="1046" y="3139"/>
                    </a:cubicBezTo>
                    <a:cubicBezTo>
                      <a:pt x="1531" y="3139"/>
                      <a:pt x="2097" y="2810"/>
                      <a:pt x="2492" y="2248"/>
                    </a:cubicBezTo>
                    <a:cubicBezTo>
                      <a:pt x="3042" y="1466"/>
                      <a:pt x="3055" y="529"/>
                      <a:pt x="2523" y="155"/>
                    </a:cubicBezTo>
                    <a:cubicBezTo>
                      <a:pt x="2374" y="50"/>
                      <a:pt x="2198" y="0"/>
                      <a:pt x="2009" y="0"/>
                    </a:cubicBezTo>
                    <a:close/>
                  </a:path>
                </a:pathLst>
              </a:custGeom>
              <a:solidFill>
                <a:srgbClr val="F297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2" name="Google Shape;1972;p49"/>
              <p:cNvSpPr/>
              <p:nvPr/>
            </p:nvSpPr>
            <p:spPr>
              <a:xfrm>
                <a:off x="2616675" y="4472550"/>
                <a:ext cx="45800" cy="53000"/>
              </a:xfrm>
              <a:custGeom>
                <a:avLst/>
                <a:gdLst/>
                <a:ahLst/>
                <a:cxnLst/>
                <a:rect l="l" t="t" r="r" b="b"/>
                <a:pathLst>
                  <a:path w="1832" h="2120" extrusionOk="0">
                    <a:moveTo>
                      <a:pt x="1551" y="0"/>
                    </a:moveTo>
                    <a:cubicBezTo>
                      <a:pt x="1517" y="0"/>
                      <a:pt x="1481" y="7"/>
                      <a:pt x="1448" y="17"/>
                    </a:cubicBezTo>
                    <a:cubicBezTo>
                      <a:pt x="1277" y="65"/>
                      <a:pt x="1133" y="173"/>
                      <a:pt x="991" y="278"/>
                    </a:cubicBezTo>
                    <a:cubicBezTo>
                      <a:pt x="879" y="362"/>
                      <a:pt x="766" y="446"/>
                      <a:pt x="676" y="553"/>
                    </a:cubicBezTo>
                    <a:cubicBezTo>
                      <a:pt x="596" y="646"/>
                      <a:pt x="536" y="755"/>
                      <a:pt x="479" y="864"/>
                    </a:cubicBezTo>
                    <a:cubicBezTo>
                      <a:pt x="293" y="1223"/>
                      <a:pt x="132" y="1597"/>
                      <a:pt x="0" y="1980"/>
                    </a:cubicBezTo>
                    <a:lnTo>
                      <a:pt x="71" y="2066"/>
                    </a:lnTo>
                    <a:cubicBezTo>
                      <a:pt x="143" y="2104"/>
                      <a:pt x="214" y="2120"/>
                      <a:pt x="283" y="2120"/>
                    </a:cubicBezTo>
                    <a:cubicBezTo>
                      <a:pt x="495" y="2120"/>
                      <a:pt x="692" y="1972"/>
                      <a:pt x="862" y="1848"/>
                    </a:cubicBezTo>
                    <a:cubicBezTo>
                      <a:pt x="1129" y="1651"/>
                      <a:pt x="1425" y="1388"/>
                      <a:pt x="1573" y="1086"/>
                    </a:cubicBezTo>
                    <a:cubicBezTo>
                      <a:pt x="1709" y="809"/>
                      <a:pt x="1832" y="526"/>
                      <a:pt x="1760" y="209"/>
                    </a:cubicBezTo>
                    <a:cubicBezTo>
                      <a:pt x="1744" y="136"/>
                      <a:pt x="1714" y="61"/>
                      <a:pt x="1650" y="24"/>
                    </a:cubicBezTo>
                    <a:cubicBezTo>
                      <a:pt x="1620" y="7"/>
                      <a:pt x="1586" y="0"/>
                      <a:pt x="155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3" name="Google Shape;1973;p49"/>
              <p:cNvSpPr/>
              <p:nvPr/>
            </p:nvSpPr>
            <p:spPr>
              <a:xfrm>
                <a:off x="2336375" y="4472550"/>
                <a:ext cx="45825" cy="53000"/>
              </a:xfrm>
              <a:custGeom>
                <a:avLst/>
                <a:gdLst/>
                <a:ahLst/>
                <a:cxnLst/>
                <a:rect l="l" t="t" r="r" b="b"/>
                <a:pathLst>
                  <a:path w="1833" h="2120" extrusionOk="0">
                    <a:moveTo>
                      <a:pt x="281" y="0"/>
                    </a:moveTo>
                    <a:cubicBezTo>
                      <a:pt x="247" y="0"/>
                      <a:pt x="213" y="7"/>
                      <a:pt x="183" y="24"/>
                    </a:cubicBezTo>
                    <a:cubicBezTo>
                      <a:pt x="119" y="61"/>
                      <a:pt x="88" y="136"/>
                      <a:pt x="72" y="209"/>
                    </a:cubicBezTo>
                    <a:cubicBezTo>
                      <a:pt x="0" y="526"/>
                      <a:pt x="123" y="809"/>
                      <a:pt x="260" y="1086"/>
                    </a:cubicBezTo>
                    <a:cubicBezTo>
                      <a:pt x="407" y="1388"/>
                      <a:pt x="703" y="1651"/>
                      <a:pt x="971" y="1848"/>
                    </a:cubicBezTo>
                    <a:cubicBezTo>
                      <a:pt x="1141" y="1972"/>
                      <a:pt x="1338" y="2120"/>
                      <a:pt x="1550" y="2120"/>
                    </a:cubicBezTo>
                    <a:cubicBezTo>
                      <a:pt x="1619" y="2120"/>
                      <a:pt x="1690" y="2104"/>
                      <a:pt x="1762" y="2066"/>
                    </a:cubicBezTo>
                    <a:lnTo>
                      <a:pt x="1832" y="1980"/>
                    </a:lnTo>
                    <a:cubicBezTo>
                      <a:pt x="1701" y="1597"/>
                      <a:pt x="1540" y="1223"/>
                      <a:pt x="1354" y="864"/>
                    </a:cubicBezTo>
                    <a:cubicBezTo>
                      <a:pt x="1296" y="755"/>
                      <a:pt x="1237" y="646"/>
                      <a:pt x="1157" y="553"/>
                    </a:cubicBezTo>
                    <a:cubicBezTo>
                      <a:pt x="1066" y="446"/>
                      <a:pt x="954" y="362"/>
                      <a:pt x="842" y="278"/>
                    </a:cubicBezTo>
                    <a:cubicBezTo>
                      <a:pt x="700" y="173"/>
                      <a:pt x="555" y="65"/>
                      <a:pt x="385" y="17"/>
                    </a:cubicBezTo>
                    <a:cubicBezTo>
                      <a:pt x="352" y="7"/>
                      <a:pt x="316" y="0"/>
                      <a:pt x="28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4" name="Google Shape;1974;p49"/>
              <p:cNvSpPr/>
              <p:nvPr/>
            </p:nvSpPr>
            <p:spPr>
              <a:xfrm>
                <a:off x="2342125" y="4471750"/>
                <a:ext cx="39200" cy="50375"/>
              </a:xfrm>
              <a:custGeom>
                <a:avLst/>
                <a:gdLst/>
                <a:ahLst/>
                <a:cxnLst/>
                <a:rect l="l" t="t" r="r" b="b"/>
                <a:pathLst>
                  <a:path w="1568" h="2015" extrusionOk="0">
                    <a:moveTo>
                      <a:pt x="89" y="1"/>
                    </a:moveTo>
                    <a:cubicBezTo>
                      <a:pt x="31" y="1"/>
                      <a:pt x="1" y="13"/>
                      <a:pt x="1" y="21"/>
                    </a:cubicBezTo>
                    <a:cubicBezTo>
                      <a:pt x="2" y="39"/>
                      <a:pt x="152" y="42"/>
                      <a:pt x="352" y="173"/>
                    </a:cubicBezTo>
                    <a:cubicBezTo>
                      <a:pt x="554" y="293"/>
                      <a:pt x="803" y="512"/>
                      <a:pt x="1003" y="814"/>
                    </a:cubicBezTo>
                    <a:cubicBezTo>
                      <a:pt x="1026" y="848"/>
                      <a:pt x="1044" y="881"/>
                      <a:pt x="1065" y="915"/>
                    </a:cubicBezTo>
                    <a:cubicBezTo>
                      <a:pt x="986" y="881"/>
                      <a:pt x="889" y="853"/>
                      <a:pt x="780" y="848"/>
                    </a:cubicBezTo>
                    <a:cubicBezTo>
                      <a:pt x="765" y="848"/>
                      <a:pt x="751" y="847"/>
                      <a:pt x="737" y="847"/>
                    </a:cubicBezTo>
                    <a:cubicBezTo>
                      <a:pt x="449" y="847"/>
                      <a:pt x="250" y="981"/>
                      <a:pt x="269" y="1010"/>
                    </a:cubicBezTo>
                    <a:cubicBezTo>
                      <a:pt x="272" y="1017"/>
                      <a:pt x="283" y="1020"/>
                      <a:pt x="301" y="1020"/>
                    </a:cubicBezTo>
                    <a:cubicBezTo>
                      <a:pt x="366" y="1020"/>
                      <a:pt x="519" y="984"/>
                      <a:pt x="707" y="984"/>
                    </a:cubicBezTo>
                    <a:cubicBezTo>
                      <a:pt x="728" y="984"/>
                      <a:pt x="751" y="984"/>
                      <a:pt x="773" y="985"/>
                    </a:cubicBezTo>
                    <a:cubicBezTo>
                      <a:pt x="909" y="991"/>
                      <a:pt x="1033" y="1004"/>
                      <a:pt x="1124" y="1020"/>
                    </a:cubicBezTo>
                    <a:cubicBezTo>
                      <a:pt x="1126" y="1020"/>
                      <a:pt x="1128" y="1021"/>
                      <a:pt x="1131" y="1021"/>
                    </a:cubicBezTo>
                    <a:cubicBezTo>
                      <a:pt x="1262" y="1252"/>
                      <a:pt x="1356" y="1474"/>
                      <a:pt x="1426" y="1646"/>
                    </a:cubicBezTo>
                    <a:cubicBezTo>
                      <a:pt x="1497" y="1832"/>
                      <a:pt x="1567" y="2015"/>
                      <a:pt x="1567" y="2015"/>
                    </a:cubicBezTo>
                    <a:cubicBezTo>
                      <a:pt x="1567" y="2015"/>
                      <a:pt x="1549" y="1865"/>
                      <a:pt x="1491" y="1625"/>
                    </a:cubicBezTo>
                    <a:cubicBezTo>
                      <a:pt x="1433" y="1389"/>
                      <a:pt x="1331" y="1056"/>
                      <a:pt x="1117" y="738"/>
                    </a:cubicBezTo>
                    <a:cubicBezTo>
                      <a:pt x="906" y="418"/>
                      <a:pt x="626" y="192"/>
                      <a:pt x="398" y="87"/>
                    </a:cubicBezTo>
                    <a:cubicBezTo>
                      <a:pt x="285" y="32"/>
                      <a:pt x="182" y="5"/>
                      <a:pt x="111" y="1"/>
                    </a:cubicBezTo>
                    <a:cubicBezTo>
                      <a:pt x="103" y="1"/>
                      <a:pt x="96" y="1"/>
                      <a:pt x="89" y="1"/>
                    </a:cubicBezTo>
                    <a:close/>
                  </a:path>
                </a:pathLst>
              </a:custGeom>
              <a:solidFill>
                <a:srgbClr val="9B47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5" name="Google Shape;1975;p49"/>
              <p:cNvSpPr/>
              <p:nvPr/>
            </p:nvSpPr>
            <p:spPr>
              <a:xfrm>
                <a:off x="2616925" y="4471750"/>
                <a:ext cx="39200" cy="50375"/>
              </a:xfrm>
              <a:custGeom>
                <a:avLst/>
                <a:gdLst/>
                <a:ahLst/>
                <a:cxnLst/>
                <a:rect l="l" t="t" r="r" b="b"/>
                <a:pathLst>
                  <a:path w="1568" h="2015" extrusionOk="0">
                    <a:moveTo>
                      <a:pt x="1479" y="1"/>
                    </a:moveTo>
                    <a:cubicBezTo>
                      <a:pt x="1472" y="1"/>
                      <a:pt x="1465" y="1"/>
                      <a:pt x="1457" y="1"/>
                    </a:cubicBezTo>
                    <a:cubicBezTo>
                      <a:pt x="1385" y="5"/>
                      <a:pt x="1283" y="32"/>
                      <a:pt x="1171" y="87"/>
                    </a:cubicBezTo>
                    <a:cubicBezTo>
                      <a:pt x="943" y="192"/>
                      <a:pt x="662" y="418"/>
                      <a:pt x="451" y="738"/>
                    </a:cubicBezTo>
                    <a:cubicBezTo>
                      <a:pt x="237" y="1056"/>
                      <a:pt x="136" y="1389"/>
                      <a:pt x="77" y="1625"/>
                    </a:cubicBezTo>
                    <a:cubicBezTo>
                      <a:pt x="20" y="1865"/>
                      <a:pt x="1" y="2015"/>
                      <a:pt x="1" y="2015"/>
                    </a:cubicBezTo>
                    <a:cubicBezTo>
                      <a:pt x="1" y="2015"/>
                      <a:pt x="70" y="1832"/>
                      <a:pt x="142" y="1646"/>
                    </a:cubicBezTo>
                    <a:cubicBezTo>
                      <a:pt x="212" y="1474"/>
                      <a:pt x="306" y="1252"/>
                      <a:pt x="437" y="1021"/>
                    </a:cubicBezTo>
                    <a:cubicBezTo>
                      <a:pt x="440" y="1021"/>
                      <a:pt x="442" y="1020"/>
                      <a:pt x="444" y="1020"/>
                    </a:cubicBezTo>
                    <a:cubicBezTo>
                      <a:pt x="536" y="1004"/>
                      <a:pt x="659" y="991"/>
                      <a:pt x="794" y="985"/>
                    </a:cubicBezTo>
                    <a:cubicBezTo>
                      <a:pt x="817" y="984"/>
                      <a:pt x="839" y="984"/>
                      <a:pt x="861" y="984"/>
                    </a:cubicBezTo>
                    <a:cubicBezTo>
                      <a:pt x="1049" y="984"/>
                      <a:pt x="1202" y="1020"/>
                      <a:pt x="1267" y="1020"/>
                    </a:cubicBezTo>
                    <a:cubicBezTo>
                      <a:pt x="1285" y="1020"/>
                      <a:pt x="1296" y="1017"/>
                      <a:pt x="1300" y="1010"/>
                    </a:cubicBezTo>
                    <a:cubicBezTo>
                      <a:pt x="1318" y="981"/>
                      <a:pt x="1119" y="847"/>
                      <a:pt x="831" y="847"/>
                    </a:cubicBezTo>
                    <a:cubicBezTo>
                      <a:pt x="817" y="847"/>
                      <a:pt x="803" y="848"/>
                      <a:pt x="789" y="848"/>
                    </a:cubicBezTo>
                    <a:cubicBezTo>
                      <a:pt x="679" y="853"/>
                      <a:pt x="581" y="881"/>
                      <a:pt x="503" y="915"/>
                    </a:cubicBezTo>
                    <a:cubicBezTo>
                      <a:pt x="524" y="881"/>
                      <a:pt x="542" y="848"/>
                      <a:pt x="565" y="814"/>
                    </a:cubicBezTo>
                    <a:cubicBezTo>
                      <a:pt x="765" y="512"/>
                      <a:pt x="1013" y="293"/>
                      <a:pt x="1217" y="173"/>
                    </a:cubicBezTo>
                    <a:cubicBezTo>
                      <a:pt x="1417" y="42"/>
                      <a:pt x="1566" y="39"/>
                      <a:pt x="1567" y="21"/>
                    </a:cubicBezTo>
                    <a:cubicBezTo>
                      <a:pt x="1568" y="13"/>
                      <a:pt x="1537" y="1"/>
                      <a:pt x="1479" y="1"/>
                    </a:cubicBezTo>
                    <a:close/>
                  </a:path>
                </a:pathLst>
              </a:custGeom>
              <a:solidFill>
                <a:srgbClr val="9B47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6" name="Google Shape;1976;p49"/>
              <p:cNvSpPr/>
              <p:nvPr/>
            </p:nvSpPr>
            <p:spPr>
              <a:xfrm>
                <a:off x="2309275" y="4589900"/>
                <a:ext cx="388175" cy="231950"/>
              </a:xfrm>
              <a:custGeom>
                <a:avLst/>
                <a:gdLst/>
                <a:ahLst/>
                <a:cxnLst/>
                <a:rect l="l" t="t" r="r" b="b"/>
                <a:pathLst>
                  <a:path w="15527" h="9278" extrusionOk="0">
                    <a:moveTo>
                      <a:pt x="6616" y="0"/>
                    </a:moveTo>
                    <a:lnTo>
                      <a:pt x="6616" y="2071"/>
                    </a:lnTo>
                    <a:cubicBezTo>
                      <a:pt x="6616" y="2438"/>
                      <a:pt x="6478" y="2792"/>
                      <a:pt x="6226" y="3059"/>
                    </a:cubicBezTo>
                    <a:cubicBezTo>
                      <a:pt x="5878" y="3426"/>
                      <a:pt x="5260" y="3909"/>
                      <a:pt x="4227" y="4250"/>
                    </a:cubicBezTo>
                    <a:cubicBezTo>
                      <a:pt x="2344" y="4870"/>
                      <a:pt x="378" y="5724"/>
                      <a:pt x="1" y="7817"/>
                    </a:cubicBezTo>
                    <a:cubicBezTo>
                      <a:pt x="349" y="8126"/>
                      <a:pt x="1344" y="8479"/>
                      <a:pt x="2713" y="8761"/>
                    </a:cubicBezTo>
                    <a:cubicBezTo>
                      <a:pt x="3611" y="8957"/>
                      <a:pt x="4540" y="9085"/>
                      <a:pt x="5471" y="9159"/>
                    </a:cubicBezTo>
                    <a:cubicBezTo>
                      <a:pt x="6286" y="9234"/>
                      <a:pt x="7150" y="9277"/>
                      <a:pt x="8034" y="9277"/>
                    </a:cubicBezTo>
                    <a:cubicBezTo>
                      <a:pt x="10256" y="9277"/>
                      <a:pt x="12607" y="9004"/>
                      <a:pt x="14638" y="8264"/>
                    </a:cubicBezTo>
                    <a:cubicBezTo>
                      <a:pt x="15058" y="8114"/>
                      <a:pt x="15363" y="7961"/>
                      <a:pt x="15527" y="7817"/>
                    </a:cubicBezTo>
                    <a:cubicBezTo>
                      <a:pt x="15149" y="5724"/>
                      <a:pt x="13183" y="4870"/>
                      <a:pt x="11300" y="4250"/>
                    </a:cubicBezTo>
                    <a:cubicBezTo>
                      <a:pt x="10268" y="3909"/>
                      <a:pt x="9650" y="3426"/>
                      <a:pt x="9301" y="3059"/>
                    </a:cubicBezTo>
                    <a:cubicBezTo>
                      <a:pt x="9049" y="2792"/>
                      <a:pt x="8911" y="2438"/>
                      <a:pt x="8911" y="2071"/>
                    </a:cubicBezTo>
                    <a:lnTo>
                      <a:pt x="89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7" name="Google Shape;1977;p49"/>
              <p:cNvSpPr/>
              <p:nvPr/>
            </p:nvSpPr>
            <p:spPr>
              <a:xfrm>
                <a:off x="2642900" y="4717150"/>
                <a:ext cx="4750" cy="2675"/>
              </a:xfrm>
              <a:custGeom>
                <a:avLst/>
                <a:gdLst/>
                <a:ahLst/>
                <a:cxnLst/>
                <a:rect l="l" t="t" r="r" b="b"/>
                <a:pathLst>
                  <a:path w="190" h="107" extrusionOk="0">
                    <a:moveTo>
                      <a:pt x="1" y="0"/>
                    </a:moveTo>
                    <a:cubicBezTo>
                      <a:pt x="64" y="35"/>
                      <a:pt x="127" y="70"/>
                      <a:pt x="189" y="107"/>
                    </a:cubicBezTo>
                    <a:cubicBezTo>
                      <a:pt x="127" y="70"/>
                      <a:pt x="64" y="35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8" name="Google Shape;1978;p49"/>
              <p:cNvSpPr/>
              <p:nvPr/>
            </p:nvSpPr>
            <p:spPr>
              <a:xfrm>
                <a:off x="2634825" y="4712950"/>
                <a:ext cx="6450" cy="3300"/>
              </a:xfrm>
              <a:custGeom>
                <a:avLst/>
                <a:gdLst/>
                <a:ahLst/>
                <a:cxnLst/>
                <a:rect l="l" t="t" r="r" b="b"/>
                <a:pathLst>
                  <a:path w="258" h="132" extrusionOk="0">
                    <a:moveTo>
                      <a:pt x="1" y="1"/>
                    </a:moveTo>
                    <a:cubicBezTo>
                      <a:pt x="87" y="44"/>
                      <a:pt x="173" y="87"/>
                      <a:pt x="257" y="132"/>
                    </a:cubicBezTo>
                    <a:cubicBezTo>
                      <a:pt x="173" y="87"/>
                      <a:pt x="87" y="44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9" name="Google Shape;1979;p49"/>
              <p:cNvSpPr/>
              <p:nvPr/>
            </p:nvSpPr>
            <p:spPr>
              <a:xfrm>
                <a:off x="2334425" y="4732975"/>
                <a:ext cx="5800" cy="5275"/>
              </a:xfrm>
              <a:custGeom>
                <a:avLst/>
                <a:gdLst/>
                <a:ahLst/>
                <a:cxnLst/>
                <a:rect l="l" t="t" r="r" b="b"/>
                <a:pathLst>
                  <a:path w="232" h="211" extrusionOk="0">
                    <a:moveTo>
                      <a:pt x="1" y="211"/>
                    </a:moveTo>
                    <a:cubicBezTo>
                      <a:pt x="75" y="138"/>
                      <a:pt x="152" y="68"/>
                      <a:pt x="232" y="0"/>
                    </a:cubicBezTo>
                    <a:cubicBezTo>
                      <a:pt x="152" y="68"/>
                      <a:pt x="75" y="138"/>
                      <a:pt x="1" y="2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0" name="Google Shape;1980;p49"/>
              <p:cNvSpPr/>
              <p:nvPr/>
            </p:nvSpPr>
            <p:spPr>
              <a:xfrm>
                <a:off x="2319850" y="4738650"/>
                <a:ext cx="14225" cy="18125"/>
              </a:xfrm>
              <a:custGeom>
                <a:avLst/>
                <a:gdLst/>
                <a:ahLst/>
                <a:cxnLst/>
                <a:rect l="l" t="t" r="r" b="b"/>
                <a:pathLst>
                  <a:path w="569" h="725" extrusionOk="0">
                    <a:moveTo>
                      <a:pt x="569" y="0"/>
                    </a:moveTo>
                    <a:lnTo>
                      <a:pt x="569" y="0"/>
                    </a:lnTo>
                    <a:cubicBezTo>
                      <a:pt x="350" y="216"/>
                      <a:pt x="158" y="456"/>
                      <a:pt x="0" y="724"/>
                    </a:cubicBezTo>
                    <a:cubicBezTo>
                      <a:pt x="158" y="456"/>
                      <a:pt x="350" y="217"/>
                      <a:pt x="5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1" name="Google Shape;1981;p49"/>
              <p:cNvSpPr/>
              <p:nvPr/>
            </p:nvSpPr>
            <p:spPr>
              <a:xfrm>
                <a:off x="2649300" y="4720800"/>
                <a:ext cx="4775" cy="3000"/>
              </a:xfrm>
              <a:custGeom>
                <a:avLst/>
                <a:gdLst/>
                <a:ahLst/>
                <a:cxnLst/>
                <a:rect l="l" t="t" r="r" b="b"/>
                <a:pathLst>
                  <a:path w="191" h="120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64" y="39"/>
                      <a:pt x="128" y="79"/>
                      <a:pt x="191" y="120"/>
                    </a:cubicBezTo>
                    <a:cubicBezTo>
                      <a:pt x="128" y="79"/>
                      <a:pt x="65" y="39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2" name="Google Shape;1982;p49"/>
              <p:cNvSpPr/>
              <p:nvPr/>
            </p:nvSpPr>
            <p:spPr>
              <a:xfrm>
                <a:off x="2655300" y="4724600"/>
                <a:ext cx="5775" cy="4075"/>
              </a:xfrm>
              <a:custGeom>
                <a:avLst/>
                <a:gdLst/>
                <a:ahLst/>
                <a:cxnLst/>
                <a:rect l="l" t="t" r="r" b="b"/>
                <a:pathLst>
                  <a:path w="231" h="163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78" y="53"/>
                      <a:pt x="155" y="107"/>
                      <a:pt x="230" y="163"/>
                    </a:cubicBezTo>
                    <a:cubicBezTo>
                      <a:pt x="155" y="107"/>
                      <a:pt x="79" y="53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3" name="Google Shape;1983;p49"/>
              <p:cNvSpPr/>
              <p:nvPr/>
            </p:nvSpPr>
            <p:spPr>
              <a:xfrm>
                <a:off x="2309275" y="4728650"/>
                <a:ext cx="388175" cy="93200"/>
              </a:xfrm>
              <a:custGeom>
                <a:avLst/>
                <a:gdLst/>
                <a:ahLst/>
                <a:cxnLst/>
                <a:rect l="l" t="t" r="r" b="b"/>
                <a:pathLst>
                  <a:path w="15527" h="3728" extrusionOk="0">
                    <a:moveTo>
                      <a:pt x="14071" y="1"/>
                    </a:moveTo>
                    <a:cubicBezTo>
                      <a:pt x="12761" y="653"/>
                      <a:pt x="11328" y="1058"/>
                      <a:pt x="9879" y="1283"/>
                    </a:cubicBezTo>
                    <a:cubicBezTo>
                      <a:pt x="8613" y="1480"/>
                      <a:pt x="7331" y="1544"/>
                      <a:pt x="6048" y="1544"/>
                    </a:cubicBezTo>
                    <a:cubicBezTo>
                      <a:pt x="5435" y="1544"/>
                      <a:pt x="4821" y="1530"/>
                      <a:pt x="4209" y="1508"/>
                    </a:cubicBezTo>
                    <a:cubicBezTo>
                      <a:pt x="2942" y="1462"/>
                      <a:pt x="1660" y="1381"/>
                      <a:pt x="423" y="1124"/>
                    </a:cubicBezTo>
                    <a:cubicBezTo>
                      <a:pt x="225" y="1459"/>
                      <a:pt x="78" y="1836"/>
                      <a:pt x="1" y="2267"/>
                    </a:cubicBezTo>
                    <a:cubicBezTo>
                      <a:pt x="349" y="2576"/>
                      <a:pt x="1344" y="2929"/>
                      <a:pt x="2713" y="3211"/>
                    </a:cubicBezTo>
                    <a:cubicBezTo>
                      <a:pt x="3611" y="3407"/>
                      <a:pt x="4540" y="3535"/>
                      <a:pt x="5471" y="3609"/>
                    </a:cubicBezTo>
                    <a:cubicBezTo>
                      <a:pt x="6286" y="3684"/>
                      <a:pt x="7150" y="3727"/>
                      <a:pt x="8034" y="3727"/>
                    </a:cubicBezTo>
                    <a:cubicBezTo>
                      <a:pt x="10256" y="3727"/>
                      <a:pt x="12607" y="3454"/>
                      <a:pt x="14638" y="2714"/>
                    </a:cubicBezTo>
                    <a:cubicBezTo>
                      <a:pt x="15058" y="2564"/>
                      <a:pt x="15363" y="2411"/>
                      <a:pt x="15527" y="2267"/>
                    </a:cubicBezTo>
                    <a:cubicBezTo>
                      <a:pt x="15346" y="1263"/>
                      <a:pt x="14799" y="545"/>
                      <a:pt x="1407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4" name="Google Shape;1984;p49"/>
              <p:cNvSpPr/>
              <p:nvPr/>
            </p:nvSpPr>
            <p:spPr>
              <a:xfrm>
                <a:off x="2334050" y="4738225"/>
                <a:ext cx="400" cy="450"/>
              </a:xfrm>
              <a:custGeom>
                <a:avLst/>
                <a:gdLst/>
                <a:ahLst/>
                <a:cxnLst/>
                <a:rect l="l" t="t" r="r" b="b"/>
                <a:pathLst>
                  <a:path w="16" h="18" extrusionOk="0">
                    <a:moveTo>
                      <a:pt x="1" y="17"/>
                    </a:moveTo>
                    <a:cubicBezTo>
                      <a:pt x="6" y="12"/>
                      <a:pt x="10" y="6"/>
                      <a:pt x="16" y="1"/>
                    </a:cubicBezTo>
                    <a:cubicBezTo>
                      <a:pt x="10" y="6"/>
                      <a:pt x="6" y="12"/>
                      <a:pt x="1" y="1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5" name="Google Shape;1985;p49"/>
              <p:cNvSpPr/>
              <p:nvPr/>
            </p:nvSpPr>
            <p:spPr>
              <a:xfrm>
                <a:off x="2654050" y="4723775"/>
                <a:ext cx="1275" cy="850"/>
              </a:xfrm>
              <a:custGeom>
                <a:avLst/>
                <a:gdLst/>
                <a:ahLst/>
                <a:cxnLst/>
                <a:rect l="l" t="t" r="r" b="b"/>
                <a:pathLst>
                  <a:path w="51" h="34" extrusionOk="0">
                    <a:moveTo>
                      <a:pt x="1" y="1"/>
                    </a:moveTo>
                    <a:cubicBezTo>
                      <a:pt x="17" y="12"/>
                      <a:pt x="34" y="23"/>
                      <a:pt x="51" y="34"/>
                    </a:cubicBezTo>
                    <a:cubicBezTo>
                      <a:pt x="34" y="23"/>
                      <a:pt x="17" y="12"/>
                      <a:pt x="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6" name="Google Shape;1986;p49"/>
              <p:cNvSpPr/>
              <p:nvPr/>
            </p:nvSpPr>
            <p:spPr>
              <a:xfrm>
                <a:off x="2647625" y="4719800"/>
                <a:ext cx="1700" cy="10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41" extrusionOk="0">
                    <a:moveTo>
                      <a:pt x="0" y="1"/>
                    </a:moveTo>
                    <a:cubicBezTo>
                      <a:pt x="23" y="14"/>
                      <a:pt x="45" y="27"/>
                      <a:pt x="67" y="40"/>
                    </a:cubicBezTo>
                    <a:cubicBezTo>
                      <a:pt x="45" y="27"/>
                      <a:pt x="23" y="14"/>
                      <a:pt x="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7" name="Google Shape;1987;p49"/>
              <p:cNvSpPr/>
              <p:nvPr/>
            </p:nvSpPr>
            <p:spPr>
              <a:xfrm>
                <a:off x="2641250" y="4716225"/>
                <a:ext cx="1675" cy="950"/>
              </a:xfrm>
              <a:custGeom>
                <a:avLst/>
                <a:gdLst/>
                <a:ahLst/>
                <a:cxnLst/>
                <a:rect l="l" t="t" r="r" b="b"/>
                <a:pathLst>
                  <a:path w="67" h="38" extrusionOk="0">
                    <a:moveTo>
                      <a:pt x="0" y="1"/>
                    </a:moveTo>
                    <a:cubicBezTo>
                      <a:pt x="22" y="13"/>
                      <a:pt x="44" y="25"/>
                      <a:pt x="67" y="37"/>
                    </a:cubicBezTo>
                    <a:cubicBezTo>
                      <a:pt x="44" y="25"/>
                      <a:pt x="22" y="13"/>
                      <a:pt x="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8" name="Google Shape;1988;p49"/>
              <p:cNvSpPr/>
              <p:nvPr/>
            </p:nvSpPr>
            <p:spPr>
              <a:xfrm>
                <a:off x="2661050" y="47286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9" name="Google Shape;1989;p49"/>
              <p:cNvSpPr/>
              <p:nvPr/>
            </p:nvSpPr>
            <p:spPr>
              <a:xfrm>
                <a:off x="2319850" y="4712950"/>
                <a:ext cx="341225" cy="54325"/>
              </a:xfrm>
              <a:custGeom>
                <a:avLst/>
                <a:gdLst/>
                <a:ahLst/>
                <a:cxnLst/>
                <a:rect l="l" t="t" r="r" b="b"/>
                <a:pathLst>
                  <a:path w="13649" h="2173" extrusionOk="0">
                    <a:moveTo>
                      <a:pt x="12600" y="1"/>
                    </a:moveTo>
                    <a:cubicBezTo>
                      <a:pt x="10714" y="715"/>
                      <a:pt x="8698" y="1084"/>
                      <a:pt x="6681" y="1180"/>
                    </a:cubicBezTo>
                    <a:cubicBezTo>
                      <a:pt x="6304" y="1198"/>
                      <a:pt x="5926" y="1207"/>
                      <a:pt x="5549" y="1207"/>
                    </a:cubicBezTo>
                    <a:cubicBezTo>
                      <a:pt x="3965" y="1207"/>
                      <a:pt x="2382" y="1055"/>
                      <a:pt x="815" y="801"/>
                    </a:cubicBezTo>
                    <a:cubicBezTo>
                      <a:pt x="735" y="869"/>
                      <a:pt x="658" y="939"/>
                      <a:pt x="584" y="1012"/>
                    </a:cubicBezTo>
                    <a:cubicBezTo>
                      <a:pt x="578" y="1017"/>
                      <a:pt x="574" y="1023"/>
                      <a:pt x="569" y="1028"/>
                    </a:cubicBezTo>
                    <a:cubicBezTo>
                      <a:pt x="350" y="1245"/>
                      <a:pt x="158" y="1484"/>
                      <a:pt x="0" y="1752"/>
                    </a:cubicBezTo>
                    <a:cubicBezTo>
                      <a:pt x="1237" y="2009"/>
                      <a:pt x="2519" y="2090"/>
                      <a:pt x="3786" y="2136"/>
                    </a:cubicBezTo>
                    <a:cubicBezTo>
                      <a:pt x="4398" y="2158"/>
                      <a:pt x="5012" y="2172"/>
                      <a:pt x="5625" y="2172"/>
                    </a:cubicBezTo>
                    <a:cubicBezTo>
                      <a:pt x="6908" y="2172"/>
                      <a:pt x="8190" y="2108"/>
                      <a:pt x="9456" y="1911"/>
                    </a:cubicBezTo>
                    <a:cubicBezTo>
                      <a:pt x="10905" y="1686"/>
                      <a:pt x="12338" y="1281"/>
                      <a:pt x="13648" y="629"/>
                    </a:cubicBezTo>
                    <a:cubicBezTo>
                      <a:pt x="13573" y="573"/>
                      <a:pt x="13496" y="519"/>
                      <a:pt x="13419" y="467"/>
                    </a:cubicBezTo>
                    <a:cubicBezTo>
                      <a:pt x="13402" y="456"/>
                      <a:pt x="13385" y="445"/>
                      <a:pt x="13369" y="434"/>
                    </a:cubicBezTo>
                    <a:cubicBezTo>
                      <a:pt x="13306" y="393"/>
                      <a:pt x="13242" y="353"/>
                      <a:pt x="13178" y="314"/>
                    </a:cubicBezTo>
                    <a:cubicBezTo>
                      <a:pt x="13156" y="301"/>
                      <a:pt x="13134" y="288"/>
                      <a:pt x="13111" y="275"/>
                    </a:cubicBezTo>
                    <a:cubicBezTo>
                      <a:pt x="13049" y="238"/>
                      <a:pt x="12986" y="203"/>
                      <a:pt x="12923" y="168"/>
                    </a:cubicBezTo>
                    <a:cubicBezTo>
                      <a:pt x="12900" y="156"/>
                      <a:pt x="12878" y="144"/>
                      <a:pt x="12856" y="132"/>
                    </a:cubicBezTo>
                    <a:cubicBezTo>
                      <a:pt x="12772" y="87"/>
                      <a:pt x="12686" y="44"/>
                      <a:pt x="1260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0" name="Google Shape;1990;p49"/>
              <p:cNvSpPr/>
              <p:nvPr/>
            </p:nvSpPr>
            <p:spPr>
              <a:xfrm>
                <a:off x="2473225" y="4589900"/>
                <a:ext cx="58825" cy="61675"/>
              </a:xfrm>
              <a:custGeom>
                <a:avLst/>
                <a:gdLst/>
                <a:ahLst/>
                <a:cxnLst/>
                <a:rect l="l" t="t" r="r" b="b"/>
                <a:pathLst>
                  <a:path w="2353" h="2467" extrusionOk="0">
                    <a:moveTo>
                      <a:pt x="58" y="0"/>
                    </a:moveTo>
                    <a:lnTo>
                      <a:pt x="58" y="2071"/>
                    </a:lnTo>
                    <a:cubicBezTo>
                      <a:pt x="58" y="2206"/>
                      <a:pt x="37" y="2338"/>
                      <a:pt x="1" y="2467"/>
                    </a:cubicBezTo>
                    <a:cubicBezTo>
                      <a:pt x="815" y="2443"/>
                      <a:pt x="1599" y="2220"/>
                      <a:pt x="2353" y="1882"/>
                    </a:cubicBezTo>
                    <a:lnTo>
                      <a:pt x="235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1" name="Google Shape;1991;p49"/>
              <p:cNvSpPr/>
              <p:nvPr/>
            </p:nvSpPr>
            <p:spPr>
              <a:xfrm>
                <a:off x="2371125" y="4301300"/>
                <a:ext cx="254125" cy="306275"/>
              </a:xfrm>
              <a:custGeom>
                <a:avLst/>
                <a:gdLst/>
                <a:ahLst/>
                <a:cxnLst/>
                <a:rect l="l" t="t" r="r" b="b"/>
                <a:pathLst>
                  <a:path w="10165" h="12251" extrusionOk="0">
                    <a:moveTo>
                      <a:pt x="4527" y="0"/>
                    </a:moveTo>
                    <a:cubicBezTo>
                      <a:pt x="2018" y="0"/>
                      <a:pt x="0" y="2064"/>
                      <a:pt x="59" y="4572"/>
                    </a:cubicBezTo>
                    <a:lnTo>
                      <a:pt x="124" y="7406"/>
                    </a:lnTo>
                    <a:cubicBezTo>
                      <a:pt x="187" y="10100"/>
                      <a:pt x="2388" y="12250"/>
                      <a:pt x="5083" y="12250"/>
                    </a:cubicBezTo>
                    <a:cubicBezTo>
                      <a:pt x="7776" y="12250"/>
                      <a:pt x="9978" y="10100"/>
                      <a:pt x="10040" y="7406"/>
                    </a:cubicBezTo>
                    <a:lnTo>
                      <a:pt x="10107" y="4572"/>
                    </a:lnTo>
                    <a:cubicBezTo>
                      <a:pt x="10164" y="2064"/>
                      <a:pt x="8147" y="0"/>
                      <a:pt x="563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2" name="Google Shape;1992;p49"/>
              <p:cNvSpPr/>
              <p:nvPr/>
            </p:nvSpPr>
            <p:spPr>
              <a:xfrm>
                <a:off x="2486350" y="4481075"/>
                <a:ext cx="29500" cy="34250"/>
              </a:xfrm>
              <a:custGeom>
                <a:avLst/>
                <a:gdLst/>
                <a:ahLst/>
                <a:cxnLst/>
                <a:rect l="l" t="t" r="r" b="b"/>
                <a:pathLst>
                  <a:path w="1180" h="1370" extrusionOk="0">
                    <a:moveTo>
                      <a:pt x="758" y="1"/>
                    </a:moveTo>
                    <a:cubicBezTo>
                      <a:pt x="497" y="1"/>
                      <a:pt x="266" y="197"/>
                      <a:pt x="149" y="426"/>
                    </a:cubicBezTo>
                    <a:cubicBezTo>
                      <a:pt x="1" y="716"/>
                      <a:pt x="89" y="1094"/>
                      <a:pt x="313" y="1316"/>
                    </a:cubicBezTo>
                    <a:cubicBezTo>
                      <a:pt x="329" y="1333"/>
                      <a:pt x="345" y="1349"/>
                      <a:pt x="366" y="1358"/>
                    </a:cubicBezTo>
                    <a:cubicBezTo>
                      <a:pt x="390" y="1369"/>
                      <a:pt x="416" y="1369"/>
                      <a:pt x="441" y="1369"/>
                    </a:cubicBezTo>
                    <a:cubicBezTo>
                      <a:pt x="627" y="1368"/>
                      <a:pt x="816" y="1322"/>
                      <a:pt x="966" y="1213"/>
                    </a:cubicBezTo>
                    <a:cubicBezTo>
                      <a:pt x="1029" y="1167"/>
                      <a:pt x="1080" y="1110"/>
                      <a:pt x="1119" y="1046"/>
                    </a:cubicBezTo>
                    <a:cubicBezTo>
                      <a:pt x="1157" y="894"/>
                      <a:pt x="1179" y="739"/>
                      <a:pt x="1176" y="592"/>
                    </a:cubicBezTo>
                    <a:cubicBezTo>
                      <a:pt x="1164" y="426"/>
                      <a:pt x="1127" y="273"/>
                      <a:pt x="1055" y="148"/>
                    </a:cubicBezTo>
                    <a:cubicBezTo>
                      <a:pt x="1036" y="118"/>
                      <a:pt x="1016" y="89"/>
                      <a:pt x="992" y="63"/>
                    </a:cubicBezTo>
                    <a:cubicBezTo>
                      <a:pt x="939" y="27"/>
                      <a:pt x="874" y="5"/>
                      <a:pt x="785" y="1"/>
                    </a:cubicBezTo>
                    <a:cubicBezTo>
                      <a:pt x="776" y="1"/>
                      <a:pt x="767" y="1"/>
                      <a:pt x="75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3" name="Google Shape;1993;p49"/>
              <p:cNvSpPr/>
              <p:nvPr/>
            </p:nvSpPr>
            <p:spPr>
              <a:xfrm>
                <a:off x="2485725" y="4481950"/>
                <a:ext cx="16200" cy="32500"/>
              </a:xfrm>
              <a:custGeom>
                <a:avLst/>
                <a:gdLst/>
                <a:ahLst/>
                <a:cxnLst/>
                <a:rect l="l" t="t" r="r" b="b"/>
                <a:pathLst>
                  <a:path w="648" h="1300" extrusionOk="0">
                    <a:moveTo>
                      <a:pt x="610" y="0"/>
                    </a:moveTo>
                    <a:cubicBezTo>
                      <a:pt x="568" y="0"/>
                      <a:pt x="490" y="15"/>
                      <a:pt x="393" y="68"/>
                    </a:cubicBezTo>
                    <a:cubicBezTo>
                      <a:pt x="253" y="143"/>
                      <a:pt x="79" y="321"/>
                      <a:pt x="38" y="577"/>
                    </a:cubicBezTo>
                    <a:cubicBezTo>
                      <a:pt x="0" y="834"/>
                      <a:pt x="122" y="1053"/>
                      <a:pt x="236" y="1161"/>
                    </a:cubicBezTo>
                    <a:cubicBezTo>
                      <a:pt x="293" y="1217"/>
                      <a:pt x="347" y="1252"/>
                      <a:pt x="385" y="1272"/>
                    </a:cubicBezTo>
                    <a:cubicBezTo>
                      <a:pt x="425" y="1291"/>
                      <a:pt x="446" y="1300"/>
                      <a:pt x="446" y="1300"/>
                    </a:cubicBezTo>
                    <a:cubicBezTo>
                      <a:pt x="446" y="1300"/>
                      <a:pt x="427" y="1285"/>
                      <a:pt x="396" y="1256"/>
                    </a:cubicBezTo>
                    <a:cubicBezTo>
                      <a:pt x="364" y="1228"/>
                      <a:pt x="322" y="1183"/>
                      <a:pt x="281" y="1122"/>
                    </a:cubicBezTo>
                    <a:cubicBezTo>
                      <a:pt x="198" y="1003"/>
                      <a:pt x="124" y="805"/>
                      <a:pt x="156" y="595"/>
                    </a:cubicBezTo>
                    <a:cubicBezTo>
                      <a:pt x="189" y="384"/>
                      <a:pt x="325" y="222"/>
                      <a:pt x="439" y="138"/>
                    </a:cubicBezTo>
                    <a:cubicBezTo>
                      <a:pt x="555" y="52"/>
                      <a:pt x="647" y="27"/>
                      <a:pt x="643" y="8"/>
                    </a:cubicBezTo>
                    <a:cubicBezTo>
                      <a:pt x="643" y="4"/>
                      <a:pt x="631" y="0"/>
                      <a:pt x="610" y="0"/>
                    </a:cubicBezTo>
                    <a:close/>
                  </a:path>
                </a:pathLst>
              </a:custGeom>
              <a:solidFill>
                <a:srgbClr val="9B47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4" name="Google Shape;1994;p49"/>
              <p:cNvSpPr/>
              <p:nvPr/>
            </p:nvSpPr>
            <p:spPr>
              <a:xfrm>
                <a:off x="2506525" y="4504675"/>
                <a:ext cx="7200" cy="5500"/>
              </a:xfrm>
              <a:custGeom>
                <a:avLst/>
                <a:gdLst/>
                <a:ahLst/>
                <a:cxnLst/>
                <a:rect l="l" t="t" r="r" b="b"/>
                <a:pathLst>
                  <a:path w="288" h="220" extrusionOk="0">
                    <a:moveTo>
                      <a:pt x="288" y="0"/>
                    </a:moveTo>
                    <a:cubicBezTo>
                      <a:pt x="288" y="0"/>
                      <a:pt x="191" y="0"/>
                      <a:pt x="117" y="58"/>
                    </a:cubicBezTo>
                    <a:cubicBezTo>
                      <a:pt x="44" y="116"/>
                      <a:pt x="0" y="184"/>
                      <a:pt x="21" y="209"/>
                    </a:cubicBezTo>
                    <a:cubicBezTo>
                      <a:pt x="27" y="216"/>
                      <a:pt x="36" y="219"/>
                      <a:pt x="48" y="219"/>
                    </a:cubicBezTo>
                    <a:cubicBezTo>
                      <a:pt x="82" y="219"/>
                      <a:pt x="137" y="194"/>
                      <a:pt x="191" y="152"/>
                    </a:cubicBezTo>
                    <a:cubicBezTo>
                      <a:pt x="265" y="94"/>
                      <a:pt x="288" y="0"/>
                      <a:pt x="288" y="0"/>
                    </a:cubicBezTo>
                    <a:close/>
                  </a:path>
                </a:pathLst>
              </a:custGeom>
              <a:solidFill>
                <a:srgbClr val="9B47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5" name="Google Shape;1995;p49"/>
              <p:cNvSpPr/>
              <p:nvPr/>
            </p:nvSpPr>
            <p:spPr>
              <a:xfrm>
                <a:off x="2414550" y="4415925"/>
                <a:ext cx="63425" cy="23800"/>
              </a:xfrm>
              <a:custGeom>
                <a:avLst/>
                <a:gdLst/>
                <a:ahLst/>
                <a:cxnLst/>
                <a:rect l="l" t="t" r="r" b="b"/>
                <a:pathLst>
                  <a:path w="2537" h="952" extrusionOk="0">
                    <a:moveTo>
                      <a:pt x="1847" y="0"/>
                    </a:moveTo>
                    <a:cubicBezTo>
                      <a:pt x="1636" y="0"/>
                      <a:pt x="1392" y="31"/>
                      <a:pt x="1141" y="108"/>
                    </a:cubicBezTo>
                    <a:cubicBezTo>
                      <a:pt x="762" y="224"/>
                      <a:pt x="455" y="420"/>
                      <a:pt x="267" y="596"/>
                    </a:cubicBezTo>
                    <a:cubicBezTo>
                      <a:pt x="78" y="771"/>
                      <a:pt x="1" y="914"/>
                      <a:pt x="31" y="944"/>
                    </a:cubicBezTo>
                    <a:cubicBezTo>
                      <a:pt x="37" y="949"/>
                      <a:pt x="44" y="952"/>
                      <a:pt x="55" y="952"/>
                    </a:cubicBezTo>
                    <a:cubicBezTo>
                      <a:pt x="173" y="952"/>
                      <a:pt x="609" y="607"/>
                      <a:pt x="1237" y="421"/>
                    </a:cubicBezTo>
                    <a:cubicBezTo>
                      <a:pt x="1915" y="206"/>
                      <a:pt x="2510" y="273"/>
                      <a:pt x="2528" y="178"/>
                    </a:cubicBezTo>
                    <a:cubicBezTo>
                      <a:pt x="2536" y="137"/>
                      <a:pt x="2393" y="61"/>
                      <a:pt x="2138" y="22"/>
                    </a:cubicBezTo>
                    <a:cubicBezTo>
                      <a:pt x="2053" y="8"/>
                      <a:pt x="1954" y="0"/>
                      <a:pt x="1847" y="0"/>
                    </a:cubicBezTo>
                    <a:close/>
                  </a:path>
                </a:pathLst>
              </a:custGeom>
              <a:solidFill>
                <a:srgbClr val="9B47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6" name="Google Shape;1996;p49"/>
              <p:cNvSpPr/>
              <p:nvPr/>
            </p:nvSpPr>
            <p:spPr>
              <a:xfrm>
                <a:off x="2518400" y="4415925"/>
                <a:ext cx="63400" cy="23800"/>
              </a:xfrm>
              <a:custGeom>
                <a:avLst/>
                <a:gdLst/>
                <a:ahLst/>
                <a:cxnLst/>
                <a:rect l="l" t="t" r="r" b="b"/>
                <a:pathLst>
                  <a:path w="2536" h="952" extrusionOk="0">
                    <a:moveTo>
                      <a:pt x="691" y="0"/>
                    </a:moveTo>
                    <a:cubicBezTo>
                      <a:pt x="583" y="0"/>
                      <a:pt x="485" y="8"/>
                      <a:pt x="399" y="22"/>
                    </a:cubicBezTo>
                    <a:cubicBezTo>
                      <a:pt x="144" y="61"/>
                      <a:pt x="0" y="137"/>
                      <a:pt x="9" y="178"/>
                    </a:cubicBezTo>
                    <a:cubicBezTo>
                      <a:pt x="26" y="273"/>
                      <a:pt x="623" y="206"/>
                      <a:pt x="1300" y="421"/>
                    </a:cubicBezTo>
                    <a:cubicBezTo>
                      <a:pt x="1929" y="607"/>
                      <a:pt x="2365" y="952"/>
                      <a:pt x="2483" y="952"/>
                    </a:cubicBezTo>
                    <a:cubicBezTo>
                      <a:pt x="2493" y="952"/>
                      <a:pt x="2501" y="949"/>
                      <a:pt x="2506" y="944"/>
                    </a:cubicBezTo>
                    <a:cubicBezTo>
                      <a:pt x="2536" y="914"/>
                      <a:pt x="2459" y="771"/>
                      <a:pt x="2270" y="596"/>
                    </a:cubicBezTo>
                    <a:cubicBezTo>
                      <a:pt x="2083" y="420"/>
                      <a:pt x="1775" y="224"/>
                      <a:pt x="1396" y="108"/>
                    </a:cubicBezTo>
                    <a:cubicBezTo>
                      <a:pt x="1146" y="31"/>
                      <a:pt x="901" y="0"/>
                      <a:pt x="691" y="0"/>
                    </a:cubicBezTo>
                    <a:close/>
                  </a:path>
                </a:pathLst>
              </a:custGeom>
              <a:solidFill>
                <a:srgbClr val="9B47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7" name="Google Shape;1997;p49"/>
              <p:cNvSpPr/>
              <p:nvPr/>
            </p:nvSpPr>
            <p:spPr>
              <a:xfrm>
                <a:off x="2501775" y="4518900"/>
                <a:ext cx="25800" cy="16325"/>
              </a:xfrm>
              <a:custGeom>
                <a:avLst/>
                <a:gdLst/>
                <a:ahLst/>
                <a:cxnLst/>
                <a:rect l="l" t="t" r="r" b="b"/>
                <a:pathLst>
                  <a:path w="1032" h="653" extrusionOk="0">
                    <a:moveTo>
                      <a:pt x="1006" y="1"/>
                    </a:moveTo>
                    <a:cubicBezTo>
                      <a:pt x="957" y="1"/>
                      <a:pt x="832" y="250"/>
                      <a:pt x="573" y="409"/>
                    </a:cubicBezTo>
                    <a:cubicBezTo>
                      <a:pt x="439" y="490"/>
                      <a:pt x="298" y="521"/>
                      <a:pt x="193" y="526"/>
                    </a:cubicBezTo>
                    <a:cubicBezTo>
                      <a:pt x="89" y="533"/>
                      <a:pt x="19" y="521"/>
                      <a:pt x="10" y="543"/>
                    </a:cubicBezTo>
                    <a:cubicBezTo>
                      <a:pt x="1" y="561"/>
                      <a:pt x="60" y="617"/>
                      <a:pt x="184" y="642"/>
                    </a:cubicBezTo>
                    <a:cubicBezTo>
                      <a:pt x="216" y="649"/>
                      <a:pt x="253" y="653"/>
                      <a:pt x="292" y="653"/>
                    </a:cubicBezTo>
                    <a:cubicBezTo>
                      <a:pt x="402" y="653"/>
                      <a:pt x="535" y="624"/>
                      <a:pt x="657" y="550"/>
                    </a:cubicBezTo>
                    <a:cubicBezTo>
                      <a:pt x="823" y="449"/>
                      <a:pt x="925" y="304"/>
                      <a:pt x="975" y="196"/>
                    </a:cubicBezTo>
                    <a:cubicBezTo>
                      <a:pt x="1026" y="86"/>
                      <a:pt x="1032" y="10"/>
                      <a:pt x="1012" y="2"/>
                    </a:cubicBezTo>
                    <a:cubicBezTo>
                      <a:pt x="1010" y="1"/>
                      <a:pt x="1008" y="1"/>
                      <a:pt x="1006" y="1"/>
                    </a:cubicBezTo>
                    <a:close/>
                  </a:path>
                </a:pathLst>
              </a:custGeom>
              <a:solidFill>
                <a:srgbClr val="9B47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8" name="Google Shape;1998;p49"/>
              <p:cNvSpPr/>
              <p:nvPr/>
            </p:nvSpPr>
            <p:spPr>
              <a:xfrm>
                <a:off x="2415400" y="4477250"/>
                <a:ext cx="54800" cy="24750"/>
              </a:xfrm>
              <a:custGeom>
                <a:avLst/>
                <a:gdLst/>
                <a:ahLst/>
                <a:cxnLst/>
                <a:rect l="l" t="t" r="r" b="b"/>
                <a:pathLst>
                  <a:path w="2192" h="990" extrusionOk="0">
                    <a:moveTo>
                      <a:pt x="24" y="0"/>
                    </a:moveTo>
                    <a:cubicBezTo>
                      <a:pt x="24" y="0"/>
                      <a:pt x="23" y="1"/>
                      <a:pt x="23" y="1"/>
                    </a:cubicBezTo>
                    <a:cubicBezTo>
                      <a:pt x="4" y="1"/>
                      <a:pt x="1" y="171"/>
                      <a:pt x="133" y="400"/>
                    </a:cubicBezTo>
                    <a:cubicBezTo>
                      <a:pt x="258" y="623"/>
                      <a:pt x="546" y="897"/>
                      <a:pt x="953" y="972"/>
                    </a:cubicBezTo>
                    <a:cubicBezTo>
                      <a:pt x="1024" y="984"/>
                      <a:pt x="1094" y="990"/>
                      <a:pt x="1163" y="990"/>
                    </a:cubicBezTo>
                    <a:cubicBezTo>
                      <a:pt x="1482" y="990"/>
                      <a:pt x="1758" y="865"/>
                      <a:pt x="1923" y="732"/>
                    </a:cubicBezTo>
                    <a:cubicBezTo>
                      <a:pt x="2130" y="570"/>
                      <a:pt x="2192" y="414"/>
                      <a:pt x="2176" y="405"/>
                    </a:cubicBezTo>
                    <a:cubicBezTo>
                      <a:pt x="2175" y="404"/>
                      <a:pt x="2173" y="404"/>
                      <a:pt x="2171" y="404"/>
                    </a:cubicBezTo>
                    <a:cubicBezTo>
                      <a:pt x="2143" y="404"/>
                      <a:pt x="2049" y="521"/>
                      <a:pt x="1857" y="637"/>
                    </a:cubicBezTo>
                    <a:cubicBezTo>
                      <a:pt x="1698" y="736"/>
                      <a:pt x="1455" y="828"/>
                      <a:pt x="1184" y="828"/>
                    </a:cubicBezTo>
                    <a:cubicBezTo>
                      <a:pt x="1118" y="828"/>
                      <a:pt x="1050" y="822"/>
                      <a:pt x="981" y="810"/>
                    </a:cubicBezTo>
                    <a:cubicBezTo>
                      <a:pt x="631" y="747"/>
                      <a:pt x="368" y="523"/>
                      <a:pt x="229" y="336"/>
                    </a:cubicBezTo>
                    <a:cubicBezTo>
                      <a:pt x="89" y="149"/>
                      <a:pt x="50" y="0"/>
                      <a:pt x="24" y="0"/>
                    </a:cubicBezTo>
                    <a:close/>
                  </a:path>
                </a:pathLst>
              </a:custGeom>
              <a:solidFill>
                <a:srgbClr val="9B47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9" name="Google Shape;1999;p49"/>
              <p:cNvSpPr/>
              <p:nvPr/>
            </p:nvSpPr>
            <p:spPr>
              <a:xfrm>
                <a:off x="2524325" y="4477250"/>
                <a:ext cx="54800" cy="24750"/>
              </a:xfrm>
              <a:custGeom>
                <a:avLst/>
                <a:gdLst/>
                <a:ahLst/>
                <a:cxnLst/>
                <a:rect l="l" t="t" r="r" b="b"/>
                <a:pathLst>
                  <a:path w="2192" h="990" extrusionOk="0">
                    <a:moveTo>
                      <a:pt x="2168" y="0"/>
                    </a:moveTo>
                    <a:cubicBezTo>
                      <a:pt x="2142" y="0"/>
                      <a:pt x="2103" y="149"/>
                      <a:pt x="1964" y="336"/>
                    </a:cubicBezTo>
                    <a:cubicBezTo>
                      <a:pt x="1825" y="523"/>
                      <a:pt x="1561" y="747"/>
                      <a:pt x="1211" y="810"/>
                    </a:cubicBezTo>
                    <a:cubicBezTo>
                      <a:pt x="1142" y="822"/>
                      <a:pt x="1074" y="828"/>
                      <a:pt x="1008" y="828"/>
                    </a:cubicBezTo>
                    <a:cubicBezTo>
                      <a:pt x="737" y="828"/>
                      <a:pt x="494" y="736"/>
                      <a:pt x="335" y="637"/>
                    </a:cubicBezTo>
                    <a:cubicBezTo>
                      <a:pt x="143" y="521"/>
                      <a:pt x="49" y="404"/>
                      <a:pt x="21" y="404"/>
                    </a:cubicBezTo>
                    <a:cubicBezTo>
                      <a:pt x="19" y="404"/>
                      <a:pt x="18" y="404"/>
                      <a:pt x="16" y="405"/>
                    </a:cubicBezTo>
                    <a:cubicBezTo>
                      <a:pt x="1" y="414"/>
                      <a:pt x="63" y="570"/>
                      <a:pt x="269" y="732"/>
                    </a:cubicBezTo>
                    <a:cubicBezTo>
                      <a:pt x="434" y="865"/>
                      <a:pt x="710" y="990"/>
                      <a:pt x="1030" y="990"/>
                    </a:cubicBezTo>
                    <a:cubicBezTo>
                      <a:pt x="1098" y="990"/>
                      <a:pt x="1168" y="984"/>
                      <a:pt x="1240" y="972"/>
                    </a:cubicBezTo>
                    <a:cubicBezTo>
                      <a:pt x="1647" y="897"/>
                      <a:pt x="1934" y="623"/>
                      <a:pt x="2060" y="400"/>
                    </a:cubicBezTo>
                    <a:cubicBezTo>
                      <a:pt x="2191" y="171"/>
                      <a:pt x="2188" y="1"/>
                      <a:pt x="2170" y="1"/>
                    </a:cubicBezTo>
                    <a:cubicBezTo>
                      <a:pt x="2169" y="1"/>
                      <a:pt x="2169" y="0"/>
                      <a:pt x="2168" y="0"/>
                    </a:cubicBezTo>
                    <a:close/>
                  </a:path>
                </a:pathLst>
              </a:custGeom>
              <a:solidFill>
                <a:srgbClr val="9B47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0" name="Google Shape;2000;p49"/>
              <p:cNvSpPr/>
              <p:nvPr/>
            </p:nvSpPr>
            <p:spPr>
              <a:xfrm>
                <a:off x="2402500" y="4504775"/>
                <a:ext cx="61675" cy="43700"/>
              </a:xfrm>
              <a:custGeom>
                <a:avLst/>
                <a:gdLst/>
                <a:ahLst/>
                <a:cxnLst/>
                <a:rect l="l" t="t" r="r" b="b"/>
                <a:pathLst>
                  <a:path w="2467" h="1748" extrusionOk="0">
                    <a:moveTo>
                      <a:pt x="1171" y="1"/>
                    </a:moveTo>
                    <a:cubicBezTo>
                      <a:pt x="1042" y="1"/>
                      <a:pt x="917" y="12"/>
                      <a:pt x="804" y="33"/>
                    </a:cubicBezTo>
                    <a:cubicBezTo>
                      <a:pt x="471" y="94"/>
                      <a:pt x="149" y="315"/>
                      <a:pt x="77" y="631"/>
                    </a:cubicBezTo>
                    <a:cubicBezTo>
                      <a:pt x="1" y="967"/>
                      <a:pt x="228" y="1311"/>
                      <a:pt x="526" y="1505"/>
                    </a:cubicBezTo>
                    <a:cubicBezTo>
                      <a:pt x="769" y="1663"/>
                      <a:pt x="1064" y="1747"/>
                      <a:pt x="1358" y="1747"/>
                    </a:cubicBezTo>
                    <a:cubicBezTo>
                      <a:pt x="1465" y="1747"/>
                      <a:pt x="1571" y="1736"/>
                      <a:pt x="1675" y="1714"/>
                    </a:cubicBezTo>
                    <a:cubicBezTo>
                      <a:pt x="2033" y="1637"/>
                      <a:pt x="2383" y="1389"/>
                      <a:pt x="2430" y="1041"/>
                    </a:cubicBezTo>
                    <a:cubicBezTo>
                      <a:pt x="2467" y="772"/>
                      <a:pt x="2268" y="378"/>
                      <a:pt x="2031" y="219"/>
                    </a:cubicBezTo>
                    <a:cubicBezTo>
                      <a:pt x="1799" y="65"/>
                      <a:pt x="1475" y="1"/>
                      <a:pt x="117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1" name="Google Shape;2001;p49"/>
              <p:cNvSpPr/>
              <p:nvPr/>
            </p:nvSpPr>
            <p:spPr>
              <a:xfrm>
                <a:off x="2373100" y="4321350"/>
                <a:ext cx="185600" cy="131250"/>
              </a:xfrm>
              <a:custGeom>
                <a:avLst/>
                <a:gdLst/>
                <a:ahLst/>
                <a:cxnLst/>
                <a:rect l="l" t="t" r="r" b="b"/>
                <a:pathLst>
                  <a:path w="7424" h="5250" extrusionOk="0">
                    <a:moveTo>
                      <a:pt x="6849" y="1"/>
                    </a:moveTo>
                    <a:cubicBezTo>
                      <a:pt x="6755" y="1"/>
                      <a:pt x="6660" y="10"/>
                      <a:pt x="6568" y="21"/>
                    </a:cubicBezTo>
                    <a:cubicBezTo>
                      <a:pt x="5813" y="111"/>
                      <a:pt x="5074" y="306"/>
                      <a:pt x="4352" y="543"/>
                    </a:cubicBezTo>
                    <a:cubicBezTo>
                      <a:pt x="3804" y="723"/>
                      <a:pt x="3258" y="929"/>
                      <a:pt x="2771" y="1239"/>
                    </a:cubicBezTo>
                    <a:cubicBezTo>
                      <a:pt x="1718" y="1908"/>
                      <a:pt x="1024" y="3002"/>
                      <a:pt x="363" y="4060"/>
                    </a:cubicBezTo>
                    <a:cubicBezTo>
                      <a:pt x="237" y="4262"/>
                      <a:pt x="112" y="4466"/>
                      <a:pt x="1" y="4677"/>
                    </a:cubicBezTo>
                    <a:lnTo>
                      <a:pt x="14" y="5250"/>
                    </a:lnTo>
                    <a:lnTo>
                      <a:pt x="200" y="5187"/>
                    </a:lnTo>
                    <a:cubicBezTo>
                      <a:pt x="298" y="4988"/>
                      <a:pt x="440" y="4820"/>
                      <a:pt x="608" y="4679"/>
                    </a:cubicBezTo>
                    <a:cubicBezTo>
                      <a:pt x="1414" y="3874"/>
                      <a:pt x="2864" y="3694"/>
                      <a:pt x="3881" y="3342"/>
                    </a:cubicBezTo>
                    <a:cubicBezTo>
                      <a:pt x="4861" y="3003"/>
                      <a:pt x="5923" y="2587"/>
                      <a:pt x="6667" y="1833"/>
                    </a:cubicBezTo>
                    <a:cubicBezTo>
                      <a:pt x="6978" y="1519"/>
                      <a:pt x="7338" y="1139"/>
                      <a:pt x="7401" y="680"/>
                    </a:cubicBezTo>
                    <a:cubicBezTo>
                      <a:pt x="7422" y="526"/>
                      <a:pt x="7423" y="368"/>
                      <a:pt x="7414" y="209"/>
                    </a:cubicBezTo>
                    <a:cubicBezTo>
                      <a:pt x="7367" y="160"/>
                      <a:pt x="7314" y="119"/>
                      <a:pt x="7253" y="86"/>
                    </a:cubicBezTo>
                    <a:cubicBezTo>
                      <a:pt x="7129" y="21"/>
                      <a:pt x="6990" y="1"/>
                      <a:pt x="684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2" name="Google Shape;2002;p49"/>
              <p:cNvSpPr/>
              <p:nvPr/>
            </p:nvSpPr>
            <p:spPr>
              <a:xfrm>
                <a:off x="2537850" y="4504775"/>
                <a:ext cx="61650" cy="43700"/>
              </a:xfrm>
              <a:custGeom>
                <a:avLst/>
                <a:gdLst/>
                <a:ahLst/>
                <a:cxnLst/>
                <a:rect l="l" t="t" r="r" b="b"/>
                <a:pathLst>
                  <a:path w="2466" h="1748" extrusionOk="0">
                    <a:moveTo>
                      <a:pt x="1296" y="1"/>
                    </a:moveTo>
                    <a:cubicBezTo>
                      <a:pt x="991" y="1"/>
                      <a:pt x="667" y="65"/>
                      <a:pt x="436" y="219"/>
                    </a:cubicBezTo>
                    <a:cubicBezTo>
                      <a:pt x="198" y="378"/>
                      <a:pt x="0" y="772"/>
                      <a:pt x="37" y="1041"/>
                    </a:cubicBezTo>
                    <a:cubicBezTo>
                      <a:pt x="84" y="1389"/>
                      <a:pt x="433" y="1637"/>
                      <a:pt x="791" y="1714"/>
                    </a:cubicBezTo>
                    <a:cubicBezTo>
                      <a:pt x="895" y="1736"/>
                      <a:pt x="1002" y="1747"/>
                      <a:pt x="1109" y="1747"/>
                    </a:cubicBezTo>
                    <a:cubicBezTo>
                      <a:pt x="1403" y="1747"/>
                      <a:pt x="1698" y="1663"/>
                      <a:pt x="1941" y="1505"/>
                    </a:cubicBezTo>
                    <a:cubicBezTo>
                      <a:pt x="2239" y="1311"/>
                      <a:pt x="2466" y="967"/>
                      <a:pt x="2390" y="631"/>
                    </a:cubicBezTo>
                    <a:cubicBezTo>
                      <a:pt x="2318" y="315"/>
                      <a:pt x="1995" y="94"/>
                      <a:pt x="1663" y="33"/>
                    </a:cubicBezTo>
                    <a:cubicBezTo>
                      <a:pt x="1549" y="12"/>
                      <a:pt x="1424" y="1"/>
                      <a:pt x="129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3" name="Google Shape;2003;p49"/>
              <p:cNvSpPr/>
              <p:nvPr/>
            </p:nvSpPr>
            <p:spPr>
              <a:xfrm>
                <a:off x="2357225" y="4283250"/>
                <a:ext cx="210800" cy="177875"/>
              </a:xfrm>
              <a:custGeom>
                <a:avLst/>
                <a:gdLst/>
                <a:ahLst/>
                <a:cxnLst/>
                <a:rect l="l" t="t" r="r" b="b"/>
                <a:pathLst>
                  <a:path w="8432" h="7115" extrusionOk="0">
                    <a:moveTo>
                      <a:pt x="4980" y="1"/>
                    </a:moveTo>
                    <a:cubicBezTo>
                      <a:pt x="4612" y="1"/>
                      <a:pt x="4245" y="23"/>
                      <a:pt x="3889" y="108"/>
                    </a:cubicBezTo>
                    <a:cubicBezTo>
                      <a:pt x="3265" y="256"/>
                      <a:pt x="2698" y="590"/>
                      <a:pt x="2195" y="989"/>
                    </a:cubicBezTo>
                    <a:cubicBezTo>
                      <a:pt x="1870" y="1248"/>
                      <a:pt x="1573" y="1540"/>
                      <a:pt x="1307" y="1859"/>
                    </a:cubicBezTo>
                    <a:cubicBezTo>
                      <a:pt x="618" y="2686"/>
                      <a:pt x="128" y="3713"/>
                      <a:pt x="38" y="4794"/>
                    </a:cubicBezTo>
                    <a:cubicBezTo>
                      <a:pt x="0" y="5242"/>
                      <a:pt x="13" y="5742"/>
                      <a:pt x="66" y="6190"/>
                    </a:cubicBezTo>
                    <a:cubicBezTo>
                      <a:pt x="93" y="6426"/>
                      <a:pt x="385" y="7115"/>
                      <a:pt x="674" y="7115"/>
                    </a:cubicBezTo>
                    <a:cubicBezTo>
                      <a:pt x="734" y="7115"/>
                      <a:pt x="793" y="7085"/>
                      <a:pt x="850" y="7017"/>
                    </a:cubicBezTo>
                    <a:cubicBezTo>
                      <a:pt x="1057" y="6768"/>
                      <a:pt x="1137" y="6440"/>
                      <a:pt x="1265" y="6143"/>
                    </a:cubicBezTo>
                    <a:cubicBezTo>
                      <a:pt x="1396" y="5836"/>
                      <a:pt x="1550" y="5532"/>
                      <a:pt x="1861" y="5399"/>
                    </a:cubicBezTo>
                    <a:cubicBezTo>
                      <a:pt x="2232" y="5240"/>
                      <a:pt x="2585" y="5036"/>
                      <a:pt x="2955" y="4872"/>
                    </a:cubicBezTo>
                    <a:cubicBezTo>
                      <a:pt x="3708" y="4537"/>
                      <a:pt x="4481" y="4249"/>
                      <a:pt x="5228" y="3900"/>
                    </a:cubicBezTo>
                    <a:cubicBezTo>
                      <a:pt x="6454" y="3329"/>
                      <a:pt x="7654" y="2547"/>
                      <a:pt x="8301" y="1361"/>
                    </a:cubicBezTo>
                    <a:cubicBezTo>
                      <a:pt x="8369" y="1237"/>
                      <a:pt x="8431" y="1103"/>
                      <a:pt x="8425" y="962"/>
                    </a:cubicBezTo>
                    <a:cubicBezTo>
                      <a:pt x="8413" y="674"/>
                      <a:pt x="8130" y="479"/>
                      <a:pt x="7863" y="368"/>
                    </a:cubicBezTo>
                    <a:cubicBezTo>
                      <a:pt x="7148" y="70"/>
                      <a:pt x="6352" y="40"/>
                      <a:pt x="5577" y="14"/>
                    </a:cubicBezTo>
                    <a:cubicBezTo>
                      <a:pt x="5378" y="7"/>
                      <a:pt x="5179" y="1"/>
                      <a:pt x="4980" y="1"/>
                    </a:cubicBezTo>
                    <a:close/>
                  </a:path>
                </a:pathLst>
              </a:custGeom>
              <a:solidFill>
                <a:srgbClr val="9B47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4" name="Google Shape;2004;p49"/>
              <p:cNvSpPr/>
              <p:nvPr/>
            </p:nvSpPr>
            <p:spPr>
              <a:xfrm>
                <a:off x="2535900" y="4305925"/>
                <a:ext cx="109450" cy="158925"/>
              </a:xfrm>
              <a:custGeom>
                <a:avLst/>
                <a:gdLst/>
                <a:ahLst/>
                <a:cxnLst/>
                <a:rect l="l" t="t" r="r" b="b"/>
                <a:pathLst>
                  <a:path w="4378" h="6357" extrusionOk="0">
                    <a:moveTo>
                      <a:pt x="15" y="0"/>
                    </a:moveTo>
                    <a:lnTo>
                      <a:pt x="15" y="0"/>
                    </a:lnTo>
                    <a:cubicBezTo>
                      <a:pt x="1" y="370"/>
                      <a:pt x="183" y="723"/>
                      <a:pt x="427" y="1001"/>
                    </a:cubicBezTo>
                    <a:cubicBezTo>
                      <a:pt x="671" y="1278"/>
                      <a:pt x="975" y="1494"/>
                      <a:pt x="1261" y="1727"/>
                    </a:cubicBezTo>
                    <a:cubicBezTo>
                      <a:pt x="1895" y="2243"/>
                      <a:pt x="2455" y="2873"/>
                      <a:pt x="2825" y="3605"/>
                    </a:cubicBezTo>
                    <a:cubicBezTo>
                      <a:pt x="3006" y="3962"/>
                      <a:pt x="3140" y="4343"/>
                      <a:pt x="3205" y="4738"/>
                    </a:cubicBezTo>
                    <a:cubicBezTo>
                      <a:pt x="3256" y="5052"/>
                      <a:pt x="3025" y="6164"/>
                      <a:pt x="3359" y="6338"/>
                    </a:cubicBezTo>
                    <a:cubicBezTo>
                      <a:pt x="3383" y="6351"/>
                      <a:pt x="3407" y="6357"/>
                      <a:pt x="3429" y="6357"/>
                    </a:cubicBezTo>
                    <a:cubicBezTo>
                      <a:pt x="3620" y="6357"/>
                      <a:pt x="3711" y="5910"/>
                      <a:pt x="3751" y="5773"/>
                    </a:cubicBezTo>
                    <a:cubicBezTo>
                      <a:pt x="4053" y="4744"/>
                      <a:pt x="4378" y="3609"/>
                      <a:pt x="3940" y="2573"/>
                    </a:cubicBezTo>
                    <a:cubicBezTo>
                      <a:pt x="3677" y="1949"/>
                      <a:pt x="3185" y="1456"/>
                      <a:pt x="2705" y="980"/>
                    </a:cubicBezTo>
                    <a:cubicBezTo>
                      <a:pt x="2287" y="565"/>
                      <a:pt x="1837" y="133"/>
                      <a:pt x="1262" y="6"/>
                    </a:cubicBezTo>
                    <a:lnTo>
                      <a:pt x="15" y="0"/>
                    </a:lnTo>
                    <a:close/>
                  </a:path>
                </a:pathLst>
              </a:custGeom>
              <a:solidFill>
                <a:srgbClr val="9B47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5" name="Google Shape;2005;p49"/>
              <p:cNvSpPr/>
              <p:nvPr/>
            </p:nvSpPr>
            <p:spPr>
              <a:xfrm>
                <a:off x="2556625" y="4310525"/>
                <a:ext cx="30250" cy="25775"/>
              </a:xfrm>
              <a:custGeom>
                <a:avLst/>
                <a:gdLst/>
                <a:ahLst/>
                <a:cxnLst/>
                <a:rect l="l" t="t" r="r" b="b"/>
                <a:pathLst>
                  <a:path w="1210" h="1031" extrusionOk="0">
                    <a:moveTo>
                      <a:pt x="1209" y="1"/>
                    </a:moveTo>
                    <a:cubicBezTo>
                      <a:pt x="1209" y="1"/>
                      <a:pt x="1125" y="79"/>
                      <a:pt x="1038" y="159"/>
                    </a:cubicBezTo>
                    <a:cubicBezTo>
                      <a:pt x="933" y="256"/>
                      <a:pt x="788" y="386"/>
                      <a:pt x="624" y="527"/>
                    </a:cubicBezTo>
                    <a:cubicBezTo>
                      <a:pt x="299" y="809"/>
                      <a:pt x="1" y="997"/>
                      <a:pt x="18" y="1027"/>
                    </a:cubicBezTo>
                    <a:cubicBezTo>
                      <a:pt x="19" y="1030"/>
                      <a:pt x="22" y="1031"/>
                      <a:pt x="27" y="1031"/>
                    </a:cubicBezTo>
                    <a:cubicBezTo>
                      <a:pt x="85" y="1031"/>
                      <a:pt x="392" y="885"/>
                      <a:pt x="702" y="617"/>
                    </a:cubicBezTo>
                    <a:cubicBezTo>
                      <a:pt x="871" y="472"/>
                      <a:pt x="1000" y="317"/>
                      <a:pt x="1084" y="198"/>
                    </a:cubicBezTo>
                    <a:cubicBezTo>
                      <a:pt x="1167" y="80"/>
                      <a:pt x="1209" y="1"/>
                      <a:pt x="1209" y="1"/>
                    </a:cubicBezTo>
                    <a:close/>
                  </a:path>
                </a:pathLst>
              </a:custGeom>
              <a:solidFill>
                <a:srgbClr val="AA50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6" name="Google Shape;2006;p49"/>
              <p:cNvSpPr/>
              <p:nvPr/>
            </p:nvSpPr>
            <p:spPr>
              <a:xfrm>
                <a:off x="2569800" y="4328950"/>
                <a:ext cx="62600" cy="112975"/>
              </a:xfrm>
              <a:custGeom>
                <a:avLst/>
                <a:gdLst/>
                <a:ahLst/>
                <a:cxnLst/>
                <a:rect l="l" t="t" r="r" b="b"/>
                <a:pathLst>
                  <a:path w="2504" h="4519" extrusionOk="0">
                    <a:moveTo>
                      <a:pt x="15" y="1"/>
                    </a:moveTo>
                    <a:cubicBezTo>
                      <a:pt x="14" y="1"/>
                      <a:pt x="13" y="1"/>
                      <a:pt x="13" y="1"/>
                    </a:cubicBezTo>
                    <a:cubicBezTo>
                      <a:pt x="0" y="20"/>
                      <a:pt x="250" y="187"/>
                      <a:pt x="603" y="514"/>
                    </a:cubicBezTo>
                    <a:cubicBezTo>
                      <a:pt x="690" y="597"/>
                      <a:pt x="785" y="687"/>
                      <a:pt x="880" y="792"/>
                    </a:cubicBezTo>
                    <a:cubicBezTo>
                      <a:pt x="979" y="893"/>
                      <a:pt x="1074" y="1011"/>
                      <a:pt x="1177" y="1132"/>
                    </a:cubicBezTo>
                    <a:cubicBezTo>
                      <a:pt x="1373" y="1381"/>
                      <a:pt x="1572" y="1668"/>
                      <a:pt x="1750" y="1988"/>
                    </a:cubicBezTo>
                    <a:cubicBezTo>
                      <a:pt x="1926" y="2309"/>
                      <a:pt x="2064" y="2630"/>
                      <a:pt x="2172" y="2929"/>
                    </a:cubicBezTo>
                    <a:cubicBezTo>
                      <a:pt x="2222" y="3080"/>
                      <a:pt x="2272" y="3222"/>
                      <a:pt x="2306" y="3359"/>
                    </a:cubicBezTo>
                    <a:cubicBezTo>
                      <a:pt x="2346" y="3496"/>
                      <a:pt x="2373" y="3625"/>
                      <a:pt x="2396" y="3743"/>
                    </a:cubicBezTo>
                    <a:cubicBezTo>
                      <a:pt x="2425" y="3861"/>
                      <a:pt x="2437" y="3969"/>
                      <a:pt x="2452" y="4064"/>
                    </a:cubicBezTo>
                    <a:cubicBezTo>
                      <a:pt x="2469" y="4158"/>
                      <a:pt x="2478" y="4240"/>
                      <a:pt x="2483" y="4309"/>
                    </a:cubicBezTo>
                    <a:cubicBezTo>
                      <a:pt x="2495" y="4435"/>
                      <a:pt x="2504" y="4518"/>
                      <a:pt x="2504" y="4518"/>
                    </a:cubicBezTo>
                    <a:cubicBezTo>
                      <a:pt x="2504" y="4518"/>
                      <a:pt x="2503" y="4434"/>
                      <a:pt x="2501" y="4307"/>
                    </a:cubicBezTo>
                    <a:cubicBezTo>
                      <a:pt x="2502" y="4239"/>
                      <a:pt x="2499" y="4156"/>
                      <a:pt x="2490" y="4060"/>
                    </a:cubicBezTo>
                    <a:cubicBezTo>
                      <a:pt x="2481" y="3964"/>
                      <a:pt x="2477" y="3853"/>
                      <a:pt x="2456" y="3733"/>
                    </a:cubicBezTo>
                    <a:cubicBezTo>
                      <a:pt x="2438" y="3612"/>
                      <a:pt x="2418" y="3480"/>
                      <a:pt x="2385" y="3340"/>
                    </a:cubicBezTo>
                    <a:cubicBezTo>
                      <a:pt x="2358" y="3199"/>
                      <a:pt x="2313" y="3052"/>
                      <a:pt x="2268" y="2897"/>
                    </a:cubicBezTo>
                    <a:cubicBezTo>
                      <a:pt x="2168" y="2589"/>
                      <a:pt x="2034" y="2258"/>
                      <a:pt x="1855" y="1930"/>
                    </a:cubicBezTo>
                    <a:cubicBezTo>
                      <a:pt x="1673" y="1604"/>
                      <a:pt x="1466" y="1312"/>
                      <a:pt x="1261" y="1062"/>
                    </a:cubicBezTo>
                    <a:cubicBezTo>
                      <a:pt x="1155" y="941"/>
                      <a:pt x="1055" y="823"/>
                      <a:pt x="951" y="723"/>
                    </a:cubicBezTo>
                    <a:cubicBezTo>
                      <a:pt x="852" y="620"/>
                      <a:pt x="751" y="531"/>
                      <a:pt x="659" y="451"/>
                    </a:cubicBezTo>
                    <a:cubicBezTo>
                      <a:pt x="569" y="369"/>
                      <a:pt x="478" y="305"/>
                      <a:pt x="402" y="246"/>
                    </a:cubicBezTo>
                    <a:cubicBezTo>
                      <a:pt x="325" y="186"/>
                      <a:pt x="256" y="139"/>
                      <a:pt x="198" y="104"/>
                    </a:cubicBezTo>
                    <a:cubicBezTo>
                      <a:pt x="92" y="37"/>
                      <a:pt x="28" y="1"/>
                      <a:pt x="15" y="1"/>
                    </a:cubicBezTo>
                    <a:close/>
                  </a:path>
                </a:pathLst>
              </a:custGeom>
              <a:solidFill>
                <a:srgbClr val="AA50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7" name="Google Shape;2007;p49"/>
              <p:cNvSpPr/>
              <p:nvPr/>
            </p:nvSpPr>
            <p:spPr>
              <a:xfrm>
                <a:off x="2581825" y="4316875"/>
                <a:ext cx="70675" cy="117850"/>
              </a:xfrm>
              <a:custGeom>
                <a:avLst/>
                <a:gdLst/>
                <a:ahLst/>
                <a:cxnLst/>
                <a:rect l="l" t="t" r="r" b="b"/>
                <a:pathLst>
                  <a:path w="2827" h="4714" extrusionOk="0">
                    <a:moveTo>
                      <a:pt x="50" y="0"/>
                    </a:moveTo>
                    <a:cubicBezTo>
                      <a:pt x="22" y="0"/>
                      <a:pt x="8" y="3"/>
                      <a:pt x="8" y="5"/>
                    </a:cubicBezTo>
                    <a:cubicBezTo>
                      <a:pt x="1" y="30"/>
                      <a:pt x="349" y="39"/>
                      <a:pt x="796" y="325"/>
                    </a:cubicBezTo>
                    <a:cubicBezTo>
                      <a:pt x="1020" y="465"/>
                      <a:pt x="1258" y="675"/>
                      <a:pt x="1485" y="939"/>
                    </a:cubicBezTo>
                    <a:cubicBezTo>
                      <a:pt x="1710" y="1206"/>
                      <a:pt x="1928" y="1528"/>
                      <a:pt x="2114" y="1886"/>
                    </a:cubicBezTo>
                    <a:cubicBezTo>
                      <a:pt x="2493" y="2602"/>
                      <a:pt x="2672" y="3325"/>
                      <a:pt x="2744" y="3851"/>
                    </a:cubicBezTo>
                    <a:cubicBezTo>
                      <a:pt x="2782" y="4116"/>
                      <a:pt x="2789" y="4331"/>
                      <a:pt x="2797" y="4482"/>
                    </a:cubicBezTo>
                    <a:cubicBezTo>
                      <a:pt x="2799" y="4622"/>
                      <a:pt x="2800" y="4714"/>
                      <a:pt x="2800" y="4714"/>
                    </a:cubicBezTo>
                    <a:cubicBezTo>
                      <a:pt x="2800" y="4714"/>
                      <a:pt x="2806" y="4622"/>
                      <a:pt x="2816" y="4482"/>
                    </a:cubicBezTo>
                    <a:cubicBezTo>
                      <a:pt x="2819" y="4331"/>
                      <a:pt x="2827" y="4113"/>
                      <a:pt x="2803" y="3845"/>
                    </a:cubicBezTo>
                    <a:cubicBezTo>
                      <a:pt x="2761" y="3311"/>
                      <a:pt x="2608" y="2563"/>
                      <a:pt x="2220" y="1830"/>
                    </a:cubicBezTo>
                    <a:cubicBezTo>
                      <a:pt x="2029" y="1464"/>
                      <a:pt x="1804" y="1138"/>
                      <a:pt x="1568" y="868"/>
                    </a:cubicBezTo>
                    <a:cubicBezTo>
                      <a:pt x="1329" y="599"/>
                      <a:pt x="1077" y="389"/>
                      <a:pt x="841" y="254"/>
                    </a:cubicBezTo>
                    <a:cubicBezTo>
                      <a:pt x="606" y="113"/>
                      <a:pt x="390" y="51"/>
                      <a:pt x="242" y="23"/>
                    </a:cubicBezTo>
                    <a:cubicBezTo>
                      <a:pt x="155" y="5"/>
                      <a:pt x="90" y="0"/>
                      <a:pt x="50" y="0"/>
                    </a:cubicBezTo>
                    <a:close/>
                  </a:path>
                </a:pathLst>
              </a:custGeom>
              <a:solidFill>
                <a:srgbClr val="AA50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8" name="Google Shape;2008;p49"/>
              <p:cNvSpPr/>
              <p:nvPr/>
            </p:nvSpPr>
            <p:spPr>
              <a:xfrm>
                <a:off x="2349200" y="4285000"/>
                <a:ext cx="233175" cy="132600"/>
              </a:xfrm>
              <a:custGeom>
                <a:avLst/>
                <a:gdLst/>
                <a:ahLst/>
                <a:cxnLst/>
                <a:rect l="l" t="t" r="r" b="b"/>
                <a:pathLst>
                  <a:path w="9327" h="5304" extrusionOk="0">
                    <a:moveTo>
                      <a:pt x="6233" y="1"/>
                    </a:moveTo>
                    <a:cubicBezTo>
                      <a:pt x="6118" y="1"/>
                      <a:pt x="6001" y="5"/>
                      <a:pt x="5883" y="12"/>
                    </a:cubicBezTo>
                    <a:cubicBezTo>
                      <a:pt x="5136" y="55"/>
                      <a:pt x="4322" y="236"/>
                      <a:pt x="3525" y="570"/>
                    </a:cubicBezTo>
                    <a:cubicBezTo>
                      <a:pt x="3127" y="737"/>
                      <a:pt x="2753" y="933"/>
                      <a:pt x="2407" y="1147"/>
                    </a:cubicBezTo>
                    <a:cubicBezTo>
                      <a:pt x="2061" y="1364"/>
                      <a:pt x="1749" y="1609"/>
                      <a:pt x="1494" y="1887"/>
                    </a:cubicBezTo>
                    <a:cubicBezTo>
                      <a:pt x="1238" y="2163"/>
                      <a:pt x="1042" y="2474"/>
                      <a:pt x="926" y="2787"/>
                    </a:cubicBezTo>
                    <a:cubicBezTo>
                      <a:pt x="804" y="3099"/>
                      <a:pt x="738" y="3402"/>
                      <a:pt x="676" y="3676"/>
                    </a:cubicBezTo>
                    <a:cubicBezTo>
                      <a:pt x="562" y="4225"/>
                      <a:pt x="447" y="4664"/>
                      <a:pt x="308" y="4946"/>
                    </a:cubicBezTo>
                    <a:cubicBezTo>
                      <a:pt x="246" y="5090"/>
                      <a:pt x="173" y="5191"/>
                      <a:pt x="109" y="5241"/>
                    </a:cubicBezTo>
                    <a:cubicBezTo>
                      <a:pt x="77" y="5268"/>
                      <a:pt x="50" y="5283"/>
                      <a:pt x="30" y="5292"/>
                    </a:cubicBezTo>
                    <a:cubicBezTo>
                      <a:pt x="10" y="5300"/>
                      <a:pt x="1" y="5303"/>
                      <a:pt x="1" y="5303"/>
                    </a:cubicBezTo>
                    <a:cubicBezTo>
                      <a:pt x="1" y="5303"/>
                      <a:pt x="11" y="5300"/>
                      <a:pt x="30" y="5293"/>
                    </a:cubicBezTo>
                    <a:cubicBezTo>
                      <a:pt x="50" y="5285"/>
                      <a:pt x="79" y="5271"/>
                      <a:pt x="112" y="5246"/>
                    </a:cubicBezTo>
                    <a:cubicBezTo>
                      <a:pt x="180" y="5197"/>
                      <a:pt x="257" y="5097"/>
                      <a:pt x="325" y="4955"/>
                    </a:cubicBezTo>
                    <a:cubicBezTo>
                      <a:pt x="475" y="4677"/>
                      <a:pt x="606" y="4235"/>
                      <a:pt x="734" y="3689"/>
                    </a:cubicBezTo>
                    <a:cubicBezTo>
                      <a:pt x="803" y="3417"/>
                      <a:pt x="876" y="3119"/>
                      <a:pt x="1002" y="2818"/>
                    </a:cubicBezTo>
                    <a:cubicBezTo>
                      <a:pt x="1122" y="2514"/>
                      <a:pt x="1315" y="2220"/>
                      <a:pt x="1568" y="1956"/>
                    </a:cubicBezTo>
                    <a:cubicBezTo>
                      <a:pt x="2073" y="1423"/>
                      <a:pt x="2793" y="1015"/>
                      <a:pt x="3572" y="680"/>
                    </a:cubicBezTo>
                    <a:cubicBezTo>
                      <a:pt x="4356" y="351"/>
                      <a:pt x="5156" y="169"/>
                      <a:pt x="5890" y="121"/>
                    </a:cubicBezTo>
                    <a:cubicBezTo>
                      <a:pt x="6023" y="112"/>
                      <a:pt x="6155" y="108"/>
                      <a:pt x="6284" y="108"/>
                    </a:cubicBezTo>
                    <a:cubicBezTo>
                      <a:pt x="6509" y="108"/>
                      <a:pt x="6726" y="121"/>
                      <a:pt x="6933" y="142"/>
                    </a:cubicBezTo>
                    <a:cubicBezTo>
                      <a:pt x="7258" y="176"/>
                      <a:pt x="7559" y="232"/>
                      <a:pt x="7826" y="309"/>
                    </a:cubicBezTo>
                    <a:cubicBezTo>
                      <a:pt x="8363" y="462"/>
                      <a:pt x="8755" y="700"/>
                      <a:pt x="8987" y="905"/>
                    </a:cubicBezTo>
                    <a:cubicBezTo>
                      <a:pt x="9217" y="1103"/>
                      <a:pt x="9308" y="1254"/>
                      <a:pt x="9323" y="1254"/>
                    </a:cubicBezTo>
                    <a:cubicBezTo>
                      <a:pt x="9323" y="1254"/>
                      <a:pt x="9324" y="1254"/>
                      <a:pt x="9324" y="1254"/>
                    </a:cubicBezTo>
                    <a:cubicBezTo>
                      <a:pt x="9327" y="1251"/>
                      <a:pt x="9305" y="1214"/>
                      <a:pt x="9258" y="1145"/>
                    </a:cubicBezTo>
                    <a:cubicBezTo>
                      <a:pt x="9210" y="1077"/>
                      <a:pt x="9134" y="979"/>
                      <a:pt x="9018" y="871"/>
                    </a:cubicBezTo>
                    <a:cubicBezTo>
                      <a:pt x="8790" y="651"/>
                      <a:pt x="8394" y="394"/>
                      <a:pt x="7850" y="228"/>
                    </a:cubicBezTo>
                    <a:cubicBezTo>
                      <a:pt x="7579" y="145"/>
                      <a:pt x="7275" y="82"/>
                      <a:pt x="6944" y="44"/>
                    </a:cubicBezTo>
                    <a:cubicBezTo>
                      <a:pt x="6718" y="17"/>
                      <a:pt x="6480" y="1"/>
                      <a:pt x="6233" y="1"/>
                    </a:cubicBezTo>
                    <a:close/>
                  </a:path>
                </a:pathLst>
              </a:custGeom>
              <a:solidFill>
                <a:srgbClr val="AA50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9" name="Google Shape;2009;p49"/>
              <p:cNvSpPr/>
              <p:nvPr/>
            </p:nvSpPr>
            <p:spPr>
              <a:xfrm>
                <a:off x="2363250" y="4313375"/>
                <a:ext cx="203400" cy="122650"/>
              </a:xfrm>
              <a:custGeom>
                <a:avLst/>
                <a:gdLst/>
                <a:ahLst/>
                <a:cxnLst/>
                <a:rect l="l" t="t" r="r" b="b"/>
                <a:pathLst>
                  <a:path w="8136" h="4906" extrusionOk="0">
                    <a:moveTo>
                      <a:pt x="5637" y="1"/>
                    </a:moveTo>
                    <a:cubicBezTo>
                      <a:pt x="5446" y="1"/>
                      <a:pt x="5247" y="15"/>
                      <a:pt x="5043" y="48"/>
                    </a:cubicBezTo>
                    <a:cubicBezTo>
                      <a:pt x="4415" y="145"/>
                      <a:pt x="3747" y="414"/>
                      <a:pt x="3163" y="862"/>
                    </a:cubicBezTo>
                    <a:cubicBezTo>
                      <a:pt x="2874" y="1088"/>
                      <a:pt x="2617" y="1342"/>
                      <a:pt x="2406" y="1617"/>
                    </a:cubicBezTo>
                    <a:cubicBezTo>
                      <a:pt x="2193" y="1891"/>
                      <a:pt x="2027" y="2180"/>
                      <a:pt x="1878" y="2459"/>
                    </a:cubicBezTo>
                    <a:cubicBezTo>
                      <a:pt x="1586" y="3017"/>
                      <a:pt x="1356" y="3532"/>
                      <a:pt x="1102" y="3930"/>
                    </a:cubicBezTo>
                    <a:cubicBezTo>
                      <a:pt x="851" y="4327"/>
                      <a:pt x="604" y="4627"/>
                      <a:pt x="382" y="4763"/>
                    </a:cubicBezTo>
                    <a:cubicBezTo>
                      <a:pt x="159" y="4905"/>
                      <a:pt x="0" y="4885"/>
                      <a:pt x="3" y="4898"/>
                    </a:cubicBezTo>
                    <a:cubicBezTo>
                      <a:pt x="3" y="4900"/>
                      <a:pt x="23" y="4905"/>
                      <a:pt x="61" y="4905"/>
                    </a:cubicBezTo>
                    <a:cubicBezTo>
                      <a:pt x="75" y="4905"/>
                      <a:pt x="92" y="4904"/>
                      <a:pt x="111" y="4903"/>
                    </a:cubicBezTo>
                    <a:cubicBezTo>
                      <a:pt x="182" y="4897"/>
                      <a:pt x="286" y="4870"/>
                      <a:pt x="405" y="4803"/>
                    </a:cubicBezTo>
                    <a:cubicBezTo>
                      <a:pt x="647" y="4671"/>
                      <a:pt x="910" y="4373"/>
                      <a:pt x="1174" y="3976"/>
                    </a:cubicBezTo>
                    <a:cubicBezTo>
                      <a:pt x="1440" y="3577"/>
                      <a:pt x="1680" y="3060"/>
                      <a:pt x="1975" y="2510"/>
                    </a:cubicBezTo>
                    <a:cubicBezTo>
                      <a:pt x="2124" y="2236"/>
                      <a:pt x="2290" y="1953"/>
                      <a:pt x="2498" y="1689"/>
                    </a:cubicBezTo>
                    <a:cubicBezTo>
                      <a:pt x="2704" y="1422"/>
                      <a:pt x="2955" y="1176"/>
                      <a:pt x="3236" y="957"/>
                    </a:cubicBezTo>
                    <a:cubicBezTo>
                      <a:pt x="3803" y="521"/>
                      <a:pt x="4450" y="252"/>
                      <a:pt x="5060" y="147"/>
                    </a:cubicBezTo>
                    <a:cubicBezTo>
                      <a:pt x="5288" y="106"/>
                      <a:pt x="5510" y="88"/>
                      <a:pt x="5723" y="88"/>
                    </a:cubicBezTo>
                    <a:cubicBezTo>
                      <a:pt x="6080" y="88"/>
                      <a:pt x="6411" y="137"/>
                      <a:pt x="6697" y="205"/>
                    </a:cubicBezTo>
                    <a:cubicBezTo>
                      <a:pt x="7157" y="315"/>
                      <a:pt x="7514" y="459"/>
                      <a:pt x="7759" y="562"/>
                    </a:cubicBezTo>
                    <a:cubicBezTo>
                      <a:pt x="8003" y="665"/>
                      <a:pt x="8135" y="729"/>
                      <a:pt x="8135" y="729"/>
                    </a:cubicBezTo>
                    <a:cubicBezTo>
                      <a:pt x="8135" y="729"/>
                      <a:pt x="8007" y="658"/>
                      <a:pt x="7767" y="544"/>
                    </a:cubicBezTo>
                    <a:cubicBezTo>
                      <a:pt x="7526" y="431"/>
                      <a:pt x="7173" y="273"/>
                      <a:pt x="6712" y="148"/>
                    </a:cubicBezTo>
                    <a:cubicBezTo>
                      <a:pt x="6402" y="63"/>
                      <a:pt x="6036" y="1"/>
                      <a:pt x="5637" y="1"/>
                    </a:cubicBezTo>
                    <a:close/>
                  </a:path>
                </a:pathLst>
              </a:custGeom>
              <a:solidFill>
                <a:srgbClr val="AA50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0" name="Google Shape;2010;p49"/>
              <p:cNvSpPr/>
              <p:nvPr/>
            </p:nvSpPr>
            <p:spPr>
              <a:xfrm>
                <a:off x="2414675" y="4336450"/>
                <a:ext cx="117350" cy="60725"/>
              </a:xfrm>
              <a:custGeom>
                <a:avLst/>
                <a:gdLst/>
                <a:ahLst/>
                <a:cxnLst/>
                <a:rect l="l" t="t" r="r" b="b"/>
                <a:pathLst>
                  <a:path w="4694" h="2429" extrusionOk="0">
                    <a:moveTo>
                      <a:pt x="4249" y="0"/>
                    </a:moveTo>
                    <a:cubicBezTo>
                      <a:pt x="4147" y="0"/>
                      <a:pt x="4030" y="7"/>
                      <a:pt x="3900" y="23"/>
                    </a:cubicBezTo>
                    <a:cubicBezTo>
                      <a:pt x="3409" y="78"/>
                      <a:pt x="2753" y="328"/>
                      <a:pt x="2136" y="760"/>
                    </a:cubicBezTo>
                    <a:cubicBezTo>
                      <a:pt x="1519" y="1192"/>
                      <a:pt x="1020" y="1648"/>
                      <a:pt x="635" y="1945"/>
                    </a:cubicBezTo>
                    <a:cubicBezTo>
                      <a:pt x="254" y="2248"/>
                      <a:pt x="0" y="2412"/>
                      <a:pt x="10" y="2427"/>
                    </a:cubicBezTo>
                    <a:cubicBezTo>
                      <a:pt x="10" y="2428"/>
                      <a:pt x="11" y="2428"/>
                      <a:pt x="12" y="2428"/>
                    </a:cubicBezTo>
                    <a:cubicBezTo>
                      <a:pt x="27" y="2428"/>
                      <a:pt x="94" y="2396"/>
                      <a:pt x="202" y="2333"/>
                    </a:cubicBezTo>
                    <a:cubicBezTo>
                      <a:pt x="321" y="2265"/>
                      <a:pt x="487" y="2156"/>
                      <a:pt x="686" y="2013"/>
                    </a:cubicBezTo>
                    <a:cubicBezTo>
                      <a:pt x="1087" y="1730"/>
                      <a:pt x="1597" y="1283"/>
                      <a:pt x="2203" y="858"/>
                    </a:cubicBezTo>
                    <a:cubicBezTo>
                      <a:pt x="2810" y="435"/>
                      <a:pt x="3432" y="165"/>
                      <a:pt x="3910" y="81"/>
                    </a:cubicBezTo>
                    <a:cubicBezTo>
                      <a:pt x="4114" y="43"/>
                      <a:pt x="4289" y="31"/>
                      <a:pt x="4421" y="31"/>
                    </a:cubicBezTo>
                    <a:cubicBezTo>
                      <a:pt x="4442" y="31"/>
                      <a:pt x="4463" y="31"/>
                      <a:pt x="4482" y="31"/>
                    </a:cubicBezTo>
                    <a:cubicBezTo>
                      <a:pt x="4485" y="31"/>
                      <a:pt x="4489" y="31"/>
                      <a:pt x="4492" y="31"/>
                    </a:cubicBezTo>
                    <a:cubicBezTo>
                      <a:pt x="4555" y="31"/>
                      <a:pt x="4604" y="39"/>
                      <a:pt x="4638" y="40"/>
                    </a:cubicBezTo>
                    <a:cubicBezTo>
                      <a:pt x="4673" y="42"/>
                      <a:pt x="4693" y="44"/>
                      <a:pt x="4693" y="44"/>
                    </a:cubicBezTo>
                    <a:cubicBezTo>
                      <a:pt x="4693" y="44"/>
                      <a:pt x="4674" y="40"/>
                      <a:pt x="4639" y="35"/>
                    </a:cubicBezTo>
                    <a:cubicBezTo>
                      <a:pt x="4603" y="31"/>
                      <a:pt x="4551" y="17"/>
                      <a:pt x="4483" y="13"/>
                    </a:cubicBezTo>
                    <a:cubicBezTo>
                      <a:pt x="4419" y="5"/>
                      <a:pt x="4340" y="0"/>
                      <a:pt x="4249" y="0"/>
                    </a:cubicBezTo>
                    <a:close/>
                  </a:path>
                </a:pathLst>
              </a:custGeom>
              <a:solidFill>
                <a:srgbClr val="AA50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011" name="Google Shape;2011;p49"/>
          <p:cNvGrpSpPr/>
          <p:nvPr/>
        </p:nvGrpSpPr>
        <p:grpSpPr>
          <a:xfrm rot="-741773">
            <a:off x="7640698" y="3055715"/>
            <a:ext cx="1670263" cy="2460092"/>
            <a:chOff x="4497355" y="3126973"/>
            <a:chExt cx="1670282" cy="2460121"/>
          </a:xfrm>
        </p:grpSpPr>
        <p:grpSp>
          <p:nvGrpSpPr>
            <p:cNvPr id="2012" name="Google Shape;2012;p49"/>
            <p:cNvGrpSpPr/>
            <p:nvPr/>
          </p:nvGrpSpPr>
          <p:grpSpPr>
            <a:xfrm>
              <a:off x="4497355" y="3126973"/>
              <a:ext cx="1670282" cy="2460121"/>
              <a:chOff x="2903825" y="2119650"/>
              <a:chExt cx="623100" cy="917750"/>
            </a:xfrm>
          </p:grpSpPr>
          <p:sp>
            <p:nvSpPr>
              <p:cNvPr id="2013" name="Google Shape;2013;p49"/>
              <p:cNvSpPr/>
              <p:nvPr/>
            </p:nvSpPr>
            <p:spPr>
              <a:xfrm>
                <a:off x="2903825" y="2119650"/>
                <a:ext cx="623100" cy="917750"/>
              </a:xfrm>
              <a:custGeom>
                <a:avLst/>
                <a:gdLst/>
                <a:ahLst/>
                <a:cxnLst/>
                <a:rect l="l" t="t" r="r" b="b"/>
                <a:pathLst>
                  <a:path w="24924" h="36710" extrusionOk="0">
                    <a:moveTo>
                      <a:pt x="3392" y="0"/>
                    </a:moveTo>
                    <a:cubicBezTo>
                      <a:pt x="1527" y="0"/>
                      <a:pt x="0" y="1526"/>
                      <a:pt x="0" y="3392"/>
                    </a:cubicBezTo>
                    <a:lnTo>
                      <a:pt x="0" y="33318"/>
                    </a:lnTo>
                    <a:cubicBezTo>
                      <a:pt x="0" y="35184"/>
                      <a:pt x="1527" y="36710"/>
                      <a:pt x="3392" y="36710"/>
                    </a:cubicBezTo>
                    <a:lnTo>
                      <a:pt x="21532" y="36710"/>
                    </a:lnTo>
                    <a:cubicBezTo>
                      <a:pt x="23398" y="36710"/>
                      <a:pt x="24924" y="35184"/>
                      <a:pt x="24924" y="33318"/>
                    </a:cubicBezTo>
                    <a:lnTo>
                      <a:pt x="24924" y="3392"/>
                    </a:lnTo>
                    <a:cubicBezTo>
                      <a:pt x="24924" y="1526"/>
                      <a:pt x="23398" y="0"/>
                      <a:pt x="2153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85725" dist="76200" dir="7860000" algn="bl" rotWithShape="0">
                  <a:srgbClr val="000000">
                    <a:alpha val="38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4" name="Google Shape;2014;p49"/>
              <p:cNvSpPr/>
              <p:nvPr/>
            </p:nvSpPr>
            <p:spPr>
              <a:xfrm>
                <a:off x="2903825" y="2858150"/>
                <a:ext cx="623100" cy="179250"/>
              </a:xfrm>
              <a:custGeom>
                <a:avLst/>
                <a:gdLst/>
                <a:ahLst/>
                <a:cxnLst/>
                <a:rect l="l" t="t" r="r" b="b"/>
                <a:pathLst>
                  <a:path w="24924" h="7170" extrusionOk="0">
                    <a:moveTo>
                      <a:pt x="0" y="0"/>
                    </a:moveTo>
                    <a:lnTo>
                      <a:pt x="0" y="3778"/>
                    </a:lnTo>
                    <a:cubicBezTo>
                      <a:pt x="0" y="5644"/>
                      <a:pt x="1527" y="7170"/>
                      <a:pt x="3392" y="7170"/>
                    </a:cubicBezTo>
                    <a:lnTo>
                      <a:pt x="21532" y="7170"/>
                    </a:lnTo>
                    <a:cubicBezTo>
                      <a:pt x="23398" y="7170"/>
                      <a:pt x="24924" y="5644"/>
                      <a:pt x="24924" y="3778"/>
                    </a:cubicBezTo>
                    <a:lnTo>
                      <a:pt x="2492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15" name="Google Shape;2015;p49"/>
            <p:cNvGrpSpPr/>
            <p:nvPr/>
          </p:nvGrpSpPr>
          <p:grpSpPr>
            <a:xfrm>
              <a:off x="4955929" y="3546142"/>
              <a:ext cx="753097" cy="1205591"/>
              <a:chOff x="3199050" y="1367150"/>
              <a:chExt cx="367275" cy="587950"/>
            </a:xfrm>
          </p:grpSpPr>
          <p:sp>
            <p:nvSpPr>
              <p:cNvPr id="2016" name="Google Shape;2016;p49"/>
              <p:cNvSpPr/>
              <p:nvPr/>
            </p:nvSpPr>
            <p:spPr>
              <a:xfrm>
                <a:off x="3406050" y="1367150"/>
                <a:ext cx="152925" cy="146975"/>
              </a:xfrm>
              <a:custGeom>
                <a:avLst/>
                <a:gdLst/>
                <a:ahLst/>
                <a:cxnLst/>
                <a:rect l="l" t="t" r="r" b="b"/>
                <a:pathLst>
                  <a:path w="6117" h="5879" extrusionOk="0">
                    <a:moveTo>
                      <a:pt x="3112" y="1"/>
                    </a:moveTo>
                    <a:cubicBezTo>
                      <a:pt x="2176" y="1"/>
                      <a:pt x="1240" y="463"/>
                      <a:pt x="698" y="1229"/>
                    </a:cubicBezTo>
                    <a:cubicBezTo>
                      <a:pt x="55" y="2138"/>
                      <a:pt x="1" y="3427"/>
                      <a:pt x="564" y="4387"/>
                    </a:cubicBezTo>
                    <a:lnTo>
                      <a:pt x="2391" y="5861"/>
                    </a:lnTo>
                    <a:cubicBezTo>
                      <a:pt x="2507" y="5873"/>
                      <a:pt x="2625" y="5879"/>
                      <a:pt x="2745" y="5879"/>
                    </a:cubicBezTo>
                    <a:cubicBezTo>
                      <a:pt x="4268" y="5879"/>
                      <a:pt x="6045" y="4952"/>
                      <a:pt x="6088" y="3259"/>
                    </a:cubicBezTo>
                    <a:cubicBezTo>
                      <a:pt x="6116" y="2152"/>
                      <a:pt x="5492" y="1048"/>
                      <a:pt x="4582" y="435"/>
                    </a:cubicBezTo>
                    <a:cubicBezTo>
                      <a:pt x="4297" y="242"/>
                      <a:pt x="3969" y="115"/>
                      <a:pt x="3631" y="50"/>
                    </a:cubicBezTo>
                    <a:cubicBezTo>
                      <a:pt x="3460" y="17"/>
                      <a:pt x="3286" y="1"/>
                      <a:pt x="3112" y="1"/>
                    </a:cubicBezTo>
                    <a:close/>
                  </a:path>
                </a:pathLst>
              </a:custGeom>
              <a:solidFill>
                <a:srgbClr val="B740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7" name="Google Shape;2017;p49"/>
              <p:cNvSpPr/>
              <p:nvPr/>
            </p:nvSpPr>
            <p:spPr>
              <a:xfrm>
                <a:off x="3408225" y="1367150"/>
                <a:ext cx="131150" cy="86450"/>
              </a:xfrm>
              <a:custGeom>
                <a:avLst/>
                <a:gdLst/>
                <a:ahLst/>
                <a:cxnLst/>
                <a:rect l="l" t="t" r="r" b="b"/>
                <a:pathLst>
                  <a:path w="5246" h="3458" extrusionOk="0">
                    <a:moveTo>
                      <a:pt x="3025" y="1"/>
                    </a:moveTo>
                    <a:cubicBezTo>
                      <a:pt x="2089" y="1"/>
                      <a:pt x="1153" y="463"/>
                      <a:pt x="611" y="1229"/>
                    </a:cubicBezTo>
                    <a:cubicBezTo>
                      <a:pt x="160" y="1867"/>
                      <a:pt x="0" y="2691"/>
                      <a:pt x="138" y="3458"/>
                    </a:cubicBezTo>
                    <a:cubicBezTo>
                      <a:pt x="500" y="2270"/>
                      <a:pt x="1467" y="1299"/>
                      <a:pt x="2749" y="927"/>
                    </a:cubicBezTo>
                    <a:cubicBezTo>
                      <a:pt x="3099" y="826"/>
                      <a:pt x="3445" y="777"/>
                      <a:pt x="3778" y="777"/>
                    </a:cubicBezTo>
                    <a:cubicBezTo>
                      <a:pt x="4308" y="777"/>
                      <a:pt x="4807" y="900"/>
                      <a:pt x="5245" y="1130"/>
                    </a:cubicBezTo>
                    <a:cubicBezTo>
                      <a:pt x="5029" y="861"/>
                      <a:pt x="4776" y="624"/>
                      <a:pt x="4495" y="435"/>
                    </a:cubicBezTo>
                    <a:cubicBezTo>
                      <a:pt x="4210" y="242"/>
                      <a:pt x="3882" y="115"/>
                      <a:pt x="3544" y="50"/>
                    </a:cubicBezTo>
                    <a:cubicBezTo>
                      <a:pt x="3373" y="17"/>
                      <a:pt x="3199" y="1"/>
                      <a:pt x="3025" y="1"/>
                    </a:cubicBezTo>
                    <a:close/>
                  </a:path>
                </a:pathLst>
              </a:custGeom>
              <a:solidFill>
                <a:srgbClr val="A336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8" name="Google Shape;2018;p49"/>
              <p:cNvSpPr/>
              <p:nvPr/>
            </p:nvSpPr>
            <p:spPr>
              <a:xfrm>
                <a:off x="3430450" y="1370300"/>
                <a:ext cx="121225" cy="112975"/>
              </a:xfrm>
              <a:custGeom>
                <a:avLst/>
                <a:gdLst/>
                <a:ahLst/>
                <a:cxnLst/>
                <a:rect l="l" t="t" r="r" b="b"/>
                <a:pathLst>
                  <a:path w="4849" h="4519" extrusionOk="0">
                    <a:moveTo>
                      <a:pt x="1291" y="1"/>
                    </a:moveTo>
                    <a:lnTo>
                      <a:pt x="1291" y="1"/>
                    </a:lnTo>
                    <a:cubicBezTo>
                      <a:pt x="1200" y="28"/>
                      <a:pt x="1110" y="57"/>
                      <a:pt x="1022" y="93"/>
                    </a:cubicBezTo>
                    <a:cubicBezTo>
                      <a:pt x="880" y="217"/>
                      <a:pt x="748" y="358"/>
                      <a:pt x="630" y="516"/>
                    </a:cubicBezTo>
                    <a:cubicBezTo>
                      <a:pt x="321" y="934"/>
                      <a:pt x="151" y="1412"/>
                      <a:pt x="76" y="1852"/>
                    </a:cubicBezTo>
                    <a:cubicBezTo>
                      <a:pt x="0" y="2294"/>
                      <a:pt x="18" y="2700"/>
                      <a:pt x="63" y="3033"/>
                    </a:cubicBezTo>
                    <a:cubicBezTo>
                      <a:pt x="108" y="3367"/>
                      <a:pt x="181" y="3630"/>
                      <a:pt x="236" y="3809"/>
                    </a:cubicBezTo>
                    <a:cubicBezTo>
                      <a:pt x="292" y="3987"/>
                      <a:pt x="333" y="4082"/>
                      <a:pt x="340" y="4082"/>
                    </a:cubicBezTo>
                    <a:cubicBezTo>
                      <a:pt x="340" y="4082"/>
                      <a:pt x="340" y="4082"/>
                      <a:pt x="340" y="4082"/>
                    </a:cubicBezTo>
                    <a:cubicBezTo>
                      <a:pt x="347" y="4080"/>
                      <a:pt x="318" y="3980"/>
                      <a:pt x="273" y="3799"/>
                    </a:cubicBezTo>
                    <a:cubicBezTo>
                      <a:pt x="234" y="3639"/>
                      <a:pt x="181" y="3413"/>
                      <a:pt x="144" y="3133"/>
                    </a:cubicBezTo>
                    <a:cubicBezTo>
                      <a:pt x="163" y="3124"/>
                      <a:pt x="184" y="3114"/>
                      <a:pt x="211" y="3104"/>
                    </a:cubicBezTo>
                    <a:cubicBezTo>
                      <a:pt x="301" y="3067"/>
                      <a:pt x="440" y="3033"/>
                      <a:pt x="616" y="3026"/>
                    </a:cubicBezTo>
                    <a:cubicBezTo>
                      <a:pt x="659" y="3025"/>
                      <a:pt x="705" y="3025"/>
                      <a:pt x="753" y="3025"/>
                    </a:cubicBezTo>
                    <a:cubicBezTo>
                      <a:pt x="1091" y="3025"/>
                      <a:pt x="1530" y="3047"/>
                      <a:pt x="1993" y="3143"/>
                    </a:cubicBezTo>
                    <a:cubicBezTo>
                      <a:pt x="2523" y="3251"/>
                      <a:pt x="2966" y="3473"/>
                      <a:pt x="3247" y="3685"/>
                    </a:cubicBezTo>
                    <a:cubicBezTo>
                      <a:pt x="3311" y="3734"/>
                      <a:pt x="3366" y="3779"/>
                      <a:pt x="3415" y="3822"/>
                    </a:cubicBezTo>
                    <a:cubicBezTo>
                      <a:pt x="3128" y="4004"/>
                      <a:pt x="2827" y="4137"/>
                      <a:pt x="2542" y="4233"/>
                    </a:cubicBezTo>
                    <a:cubicBezTo>
                      <a:pt x="2195" y="4346"/>
                      <a:pt x="1869" y="4409"/>
                      <a:pt x="1595" y="4440"/>
                    </a:cubicBezTo>
                    <a:cubicBezTo>
                      <a:pt x="1444" y="4456"/>
                      <a:pt x="1308" y="4462"/>
                      <a:pt x="1191" y="4462"/>
                    </a:cubicBezTo>
                    <a:cubicBezTo>
                      <a:pt x="1095" y="4462"/>
                      <a:pt x="1011" y="4458"/>
                      <a:pt x="941" y="4453"/>
                    </a:cubicBezTo>
                    <a:cubicBezTo>
                      <a:pt x="819" y="4445"/>
                      <a:pt x="740" y="4435"/>
                      <a:pt x="712" y="4435"/>
                    </a:cubicBezTo>
                    <a:cubicBezTo>
                      <a:pt x="704" y="4435"/>
                      <a:pt x="700" y="4435"/>
                      <a:pt x="699" y="4437"/>
                    </a:cubicBezTo>
                    <a:cubicBezTo>
                      <a:pt x="699" y="4442"/>
                      <a:pt x="782" y="4468"/>
                      <a:pt x="937" y="4492"/>
                    </a:cubicBezTo>
                    <a:cubicBezTo>
                      <a:pt x="1040" y="4506"/>
                      <a:pt x="1175" y="4519"/>
                      <a:pt x="1335" y="4519"/>
                    </a:cubicBezTo>
                    <a:cubicBezTo>
                      <a:pt x="1418" y="4519"/>
                      <a:pt x="1507" y="4515"/>
                      <a:pt x="1601" y="4508"/>
                    </a:cubicBezTo>
                    <a:cubicBezTo>
                      <a:pt x="1882" y="4487"/>
                      <a:pt x="2214" y="4430"/>
                      <a:pt x="2570" y="4318"/>
                    </a:cubicBezTo>
                    <a:cubicBezTo>
                      <a:pt x="2924" y="4206"/>
                      <a:pt x="3302" y="4034"/>
                      <a:pt x="3653" y="3780"/>
                    </a:cubicBezTo>
                    <a:cubicBezTo>
                      <a:pt x="4003" y="3528"/>
                      <a:pt x="4286" y="3216"/>
                      <a:pt x="4478" y="2894"/>
                    </a:cubicBezTo>
                    <a:cubicBezTo>
                      <a:pt x="4671" y="2573"/>
                      <a:pt x="4779" y="2248"/>
                      <a:pt x="4829" y="1970"/>
                    </a:cubicBezTo>
                    <a:cubicBezTo>
                      <a:pt x="4838" y="1919"/>
                      <a:pt x="4843" y="1871"/>
                      <a:pt x="4849" y="1823"/>
                    </a:cubicBezTo>
                    <a:cubicBezTo>
                      <a:pt x="4832" y="1785"/>
                      <a:pt x="4816" y="1747"/>
                      <a:pt x="4798" y="1709"/>
                    </a:cubicBezTo>
                    <a:cubicBezTo>
                      <a:pt x="4790" y="1787"/>
                      <a:pt x="4779" y="1868"/>
                      <a:pt x="4761" y="1957"/>
                    </a:cubicBezTo>
                    <a:cubicBezTo>
                      <a:pt x="4704" y="2225"/>
                      <a:pt x="4593" y="2539"/>
                      <a:pt x="4401" y="2847"/>
                    </a:cubicBezTo>
                    <a:cubicBezTo>
                      <a:pt x="4211" y="3157"/>
                      <a:pt x="3937" y="3456"/>
                      <a:pt x="3596" y="3701"/>
                    </a:cubicBezTo>
                    <a:cubicBezTo>
                      <a:pt x="3552" y="3732"/>
                      <a:pt x="3507" y="3763"/>
                      <a:pt x="3463" y="3792"/>
                    </a:cubicBezTo>
                    <a:cubicBezTo>
                      <a:pt x="3414" y="3741"/>
                      <a:pt x="3358" y="3688"/>
                      <a:pt x="3290" y="3631"/>
                    </a:cubicBezTo>
                    <a:cubicBezTo>
                      <a:pt x="3012" y="3398"/>
                      <a:pt x="2556" y="3158"/>
                      <a:pt x="2014" y="3047"/>
                    </a:cubicBezTo>
                    <a:cubicBezTo>
                      <a:pt x="1743" y="2990"/>
                      <a:pt x="1481" y="2963"/>
                      <a:pt x="1243" y="2952"/>
                    </a:cubicBezTo>
                    <a:cubicBezTo>
                      <a:pt x="1133" y="2947"/>
                      <a:pt x="1027" y="2944"/>
                      <a:pt x="928" y="2944"/>
                    </a:cubicBezTo>
                    <a:cubicBezTo>
                      <a:pt x="813" y="2944"/>
                      <a:pt x="707" y="2948"/>
                      <a:pt x="610" y="2957"/>
                    </a:cubicBezTo>
                    <a:cubicBezTo>
                      <a:pt x="430" y="2973"/>
                      <a:pt x="285" y="3020"/>
                      <a:pt x="195" y="3069"/>
                    </a:cubicBezTo>
                    <a:cubicBezTo>
                      <a:pt x="173" y="3081"/>
                      <a:pt x="156" y="3092"/>
                      <a:pt x="141" y="3103"/>
                    </a:cubicBezTo>
                    <a:cubicBezTo>
                      <a:pt x="138" y="3077"/>
                      <a:pt x="135" y="3051"/>
                      <a:pt x="131" y="3025"/>
                    </a:cubicBezTo>
                    <a:cubicBezTo>
                      <a:pt x="116" y="2879"/>
                      <a:pt x="106" y="2719"/>
                      <a:pt x="106" y="2549"/>
                    </a:cubicBezTo>
                    <a:cubicBezTo>
                      <a:pt x="133" y="2506"/>
                      <a:pt x="170" y="2449"/>
                      <a:pt x="219" y="2377"/>
                    </a:cubicBezTo>
                    <a:cubicBezTo>
                      <a:pt x="331" y="2217"/>
                      <a:pt x="520" y="2004"/>
                      <a:pt x="800" y="1798"/>
                    </a:cubicBezTo>
                    <a:cubicBezTo>
                      <a:pt x="1078" y="1593"/>
                      <a:pt x="1451" y="1400"/>
                      <a:pt x="1895" y="1276"/>
                    </a:cubicBezTo>
                    <a:cubicBezTo>
                      <a:pt x="2115" y="1211"/>
                      <a:pt x="2352" y="1165"/>
                      <a:pt x="2601" y="1138"/>
                    </a:cubicBezTo>
                    <a:cubicBezTo>
                      <a:pt x="2745" y="1121"/>
                      <a:pt x="2893" y="1112"/>
                      <a:pt x="3043" y="1112"/>
                    </a:cubicBezTo>
                    <a:cubicBezTo>
                      <a:pt x="3152" y="1112"/>
                      <a:pt x="3262" y="1117"/>
                      <a:pt x="3372" y="1126"/>
                    </a:cubicBezTo>
                    <a:cubicBezTo>
                      <a:pt x="3862" y="1163"/>
                      <a:pt x="4313" y="1311"/>
                      <a:pt x="4696" y="1509"/>
                    </a:cubicBezTo>
                    <a:cubicBezTo>
                      <a:pt x="4669" y="1460"/>
                      <a:pt x="4641" y="1412"/>
                      <a:pt x="4612" y="1365"/>
                    </a:cubicBezTo>
                    <a:cubicBezTo>
                      <a:pt x="4249" y="1191"/>
                      <a:pt x="3831" y="1062"/>
                      <a:pt x="3381" y="1028"/>
                    </a:cubicBezTo>
                    <a:cubicBezTo>
                      <a:pt x="3274" y="1020"/>
                      <a:pt x="3169" y="1016"/>
                      <a:pt x="3065" y="1016"/>
                    </a:cubicBezTo>
                    <a:cubicBezTo>
                      <a:pt x="2105" y="1016"/>
                      <a:pt x="1259" y="1346"/>
                      <a:pt x="758" y="1743"/>
                    </a:cubicBezTo>
                    <a:cubicBezTo>
                      <a:pt x="477" y="1962"/>
                      <a:pt x="292" y="2187"/>
                      <a:pt x="188" y="2355"/>
                    </a:cubicBezTo>
                    <a:cubicBezTo>
                      <a:pt x="149" y="2410"/>
                      <a:pt x="125" y="2461"/>
                      <a:pt x="106" y="2502"/>
                    </a:cubicBezTo>
                    <a:cubicBezTo>
                      <a:pt x="107" y="2302"/>
                      <a:pt x="124" y="2089"/>
                      <a:pt x="164" y="1867"/>
                    </a:cubicBezTo>
                    <a:cubicBezTo>
                      <a:pt x="243" y="1439"/>
                      <a:pt x="410" y="978"/>
                      <a:pt x="709" y="574"/>
                    </a:cubicBezTo>
                    <a:cubicBezTo>
                      <a:pt x="878" y="347"/>
                      <a:pt x="1078" y="158"/>
                      <a:pt x="1291" y="1"/>
                    </a:cubicBezTo>
                    <a:close/>
                  </a:path>
                </a:pathLst>
              </a:custGeom>
              <a:solidFill>
                <a:srgbClr val="B740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9" name="Google Shape;2019;p49"/>
              <p:cNvSpPr/>
              <p:nvPr/>
            </p:nvSpPr>
            <p:spPr>
              <a:xfrm>
                <a:off x="3431475" y="1413050"/>
                <a:ext cx="32650" cy="71775"/>
              </a:xfrm>
              <a:custGeom>
                <a:avLst/>
                <a:gdLst/>
                <a:ahLst/>
                <a:cxnLst/>
                <a:rect l="l" t="t" r="r" b="b"/>
                <a:pathLst>
                  <a:path w="1306" h="2871" extrusionOk="0">
                    <a:moveTo>
                      <a:pt x="259" y="0"/>
                    </a:moveTo>
                    <a:cubicBezTo>
                      <a:pt x="43" y="484"/>
                      <a:pt x="0" y="1042"/>
                      <a:pt x="140" y="1553"/>
                    </a:cubicBezTo>
                    <a:cubicBezTo>
                      <a:pt x="280" y="2063"/>
                      <a:pt x="600" y="2523"/>
                      <a:pt x="1032" y="2829"/>
                    </a:cubicBezTo>
                    <a:lnTo>
                      <a:pt x="1109" y="2871"/>
                    </a:lnTo>
                    <a:cubicBezTo>
                      <a:pt x="1305" y="2299"/>
                      <a:pt x="1278" y="1654"/>
                      <a:pt x="1035" y="1100"/>
                    </a:cubicBezTo>
                    <a:cubicBezTo>
                      <a:pt x="853" y="687"/>
                      <a:pt x="561" y="335"/>
                      <a:pt x="259" y="0"/>
                    </a:cubicBezTo>
                    <a:close/>
                  </a:path>
                </a:pathLst>
              </a:custGeom>
              <a:solidFill>
                <a:srgbClr val="FF9E5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0" name="Google Shape;2020;p49"/>
              <p:cNvSpPr/>
              <p:nvPr/>
            </p:nvSpPr>
            <p:spPr>
              <a:xfrm>
                <a:off x="3257150" y="1682000"/>
                <a:ext cx="54075" cy="52050"/>
              </a:xfrm>
              <a:custGeom>
                <a:avLst/>
                <a:gdLst/>
                <a:ahLst/>
                <a:cxnLst/>
                <a:rect l="l" t="t" r="r" b="b"/>
                <a:pathLst>
                  <a:path w="2163" h="2082" extrusionOk="0">
                    <a:moveTo>
                      <a:pt x="625" y="1"/>
                    </a:moveTo>
                    <a:lnTo>
                      <a:pt x="109" y="267"/>
                    </a:lnTo>
                    <a:cubicBezTo>
                      <a:pt x="0" y="926"/>
                      <a:pt x="350" y="1637"/>
                      <a:pt x="939" y="1952"/>
                    </a:cubicBezTo>
                    <a:cubicBezTo>
                      <a:pt x="1078" y="2027"/>
                      <a:pt x="1233" y="2081"/>
                      <a:pt x="1390" y="2081"/>
                    </a:cubicBezTo>
                    <a:cubicBezTo>
                      <a:pt x="1400" y="2081"/>
                      <a:pt x="1409" y="2081"/>
                      <a:pt x="1418" y="2081"/>
                    </a:cubicBezTo>
                    <a:cubicBezTo>
                      <a:pt x="1685" y="2068"/>
                      <a:pt x="1916" y="1899"/>
                      <a:pt x="2128" y="1736"/>
                    </a:cubicBezTo>
                    <a:cubicBezTo>
                      <a:pt x="2144" y="1724"/>
                      <a:pt x="2162" y="1708"/>
                      <a:pt x="2160" y="1688"/>
                    </a:cubicBezTo>
                    <a:cubicBezTo>
                      <a:pt x="2160" y="1676"/>
                      <a:pt x="2151" y="1666"/>
                      <a:pt x="2143" y="1656"/>
                    </a:cubicBezTo>
                    <a:cubicBezTo>
                      <a:pt x="1665" y="1080"/>
                      <a:pt x="1158" y="527"/>
                      <a:pt x="625" y="1"/>
                    </a:cubicBezTo>
                    <a:close/>
                  </a:path>
                </a:pathLst>
              </a:custGeom>
              <a:solidFill>
                <a:srgbClr val="B740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1" name="Google Shape;2021;p49"/>
              <p:cNvSpPr/>
              <p:nvPr/>
            </p:nvSpPr>
            <p:spPr>
              <a:xfrm>
                <a:off x="3439675" y="1682000"/>
                <a:ext cx="54075" cy="52050"/>
              </a:xfrm>
              <a:custGeom>
                <a:avLst/>
                <a:gdLst/>
                <a:ahLst/>
                <a:cxnLst/>
                <a:rect l="l" t="t" r="r" b="b"/>
                <a:pathLst>
                  <a:path w="2163" h="2082" extrusionOk="0">
                    <a:moveTo>
                      <a:pt x="1537" y="1"/>
                    </a:moveTo>
                    <a:cubicBezTo>
                      <a:pt x="1005" y="527"/>
                      <a:pt x="497" y="1080"/>
                      <a:pt x="20" y="1656"/>
                    </a:cubicBezTo>
                    <a:cubicBezTo>
                      <a:pt x="12" y="1666"/>
                      <a:pt x="3" y="1676"/>
                      <a:pt x="2" y="1688"/>
                    </a:cubicBezTo>
                    <a:cubicBezTo>
                      <a:pt x="0" y="1708"/>
                      <a:pt x="19" y="1724"/>
                      <a:pt x="34" y="1736"/>
                    </a:cubicBezTo>
                    <a:cubicBezTo>
                      <a:pt x="247" y="1899"/>
                      <a:pt x="477" y="2068"/>
                      <a:pt x="744" y="2081"/>
                    </a:cubicBezTo>
                    <a:cubicBezTo>
                      <a:pt x="754" y="2081"/>
                      <a:pt x="763" y="2081"/>
                      <a:pt x="772" y="2081"/>
                    </a:cubicBezTo>
                    <a:cubicBezTo>
                      <a:pt x="929" y="2081"/>
                      <a:pt x="1084" y="2027"/>
                      <a:pt x="1224" y="1952"/>
                    </a:cubicBezTo>
                    <a:cubicBezTo>
                      <a:pt x="1813" y="1637"/>
                      <a:pt x="2162" y="926"/>
                      <a:pt x="2053" y="267"/>
                    </a:cubicBezTo>
                    <a:lnTo>
                      <a:pt x="1537" y="1"/>
                    </a:lnTo>
                    <a:close/>
                  </a:path>
                </a:pathLst>
              </a:custGeom>
              <a:solidFill>
                <a:srgbClr val="B740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2" name="Google Shape;2022;p49"/>
              <p:cNvSpPr/>
              <p:nvPr/>
            </p:nvSpPr>
            <p:spPr>
              <a:xfrm>
                <a:off x="3403225" y="1466100"/>
                <a:ext cx="92575" cy="70775"/>
              </a:xfrm>
              <a:custGeom>
                <a:avLst/>
                <a:gdLst/>
                <a:ahLst/>
                <a:cxnLst/>
                <a:rect l="l" t="t" r="r" b="b"/>
                <a:pathLst>
                  <a:path w="3703" h="2831" extrusionOk="0">
                    <a:moveTo>
                      <a:pt x="1219" y="0"/>
                    </a:moveTo>
                    <a:cubicBezTo>
                      <a:pt x="786" y="0"/>
                      <a:pt x="353" y="130"/>
                      <a:pt x="0" y="380"/>
                    </a:cubicBezTo>
                    <a:lnTo>
                      <a:pt x="3442" y="2831"/>
                    </a:lnTo>
                    <a:cubicBezTo>
                      <a:pt x="3702" y="2429"/>
                      <a:pt x="3568" y="1890"/>
                      <a:pt x="3346" y="1466"/>
                    </a:cubicBezTo>
                    <a:cubicBezTo>
                      <a:pt x="3045" y="887"/>
                      <a:pt x="2575" y="374"/>
                      <a:pt x="1967" y="138"/>
                    </a:cubicBezTo>
                    <a:cubicBezTo>
                      <a:pt x="1729" y="45"/>
                      <a:pt x="1474" y="0"/>
                      <a:pt x="121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3" name="Google Shape;2023;p49"/>
              <p:cNvSpPr/>
              <p:nvPr/>
            </p:nvSpPr>
            <p:spPr>
              <a:xfrm>
                <a:off x="3236300" y="1471100"/>
                <a:ext cx="273050" cy="188550"/>
              </a:xfrm>
              <a:custGeom>
                <a:avLst/>
                <a:gdLst/>
                <a:ahLst/>
                <a:cxnLst/>
                <a:rect l="l" t="t" r="r" b="b"/>
                <a:pathLst>
                  <a:path w="10922" h="7542" extrusionOk="0">
                    <a:moveTo>
                      <a:pt x="7095" y="0"/>
                    </a:moveTo>
                    <a:cubicBezTo>
                      <a:pt x="7048" y="0"/>
                      <a:pt x="7001" y="0"/>
                      <a:pt x="6955" y="1"/>
                    </a:cubicBezTo>
                    <a:cubicBezTo>
                      <a:pt x="6148" y="8"/>
                      <a:pt x="5341" y="28"/>
                      <a:pt x="4539" y="153"/>
                    </a:cubicBezTo>
                    <a:cubicBezTo>
                      <a:pt x="3059" y="387"/>
                      <a:pt x="1535" y="1059"/>
                      <a:pt x="817" y="2451"/>
                    </a:cubicBezTo>
                    <a:cubicBezTo>
                      <a:pt x="0" y="4031"/>
                      <a:pt x="328" y="5940"/>
                      <a:pt x="906" y="7541"/>
                    </a:cubicBezTo>
                    <a:lnTo>
                      <a:pt x="10554" y="6883"/>
                    </a:lnTo>
                    <a:cubicBezTo>
                      <a:pt x="10790" y="5948"/>
                      <a:pt x="10922" y="4892"/>
                      <a:pt x="10815" y="3932"/>
                    </a:cubicBezTo>
                    <a:cubicBezTo>
                      <a:pt x="10738" y="3243"/>
                      <a:pt x="10622" y="2506"/>
                      <a:pt x="10122" y="1986"/>
                    </a:cubicBezTo>
                    <a:cubicBezTo>
                      <a:pt x="10055" y="1916"/>
                      <a:pt x="9415" y="1533"/>
                      <a:pt x="9412" y="1533"/>
                    </a:cubicBezTo>
                    <a:cubicBezTo>
                      <a:pt x="9412" y="1533"/>
                      <a:pt x="9412" y="1533"/>
                      <a:pt x="9412" y="1533"/>
                    </a:cubicBezTo>
                    <a:cubicBezTo>
                      <a:pt x="9378" y="1120"/>
                      <a:pt x="9176" y="724"/>
                      <a:pt x="8864" y="452"/>
                    </a:cubicBezTo>
                    <a:cubicBezTo>
                      <a:pt x="8395" y="44"/>
                      <a:pt x="7702" y="0"/>
                      <a:pt x="7095" y="0"/>
                    </a:cubicBezTo>
                    <a:close/>
                  </a:path>
                </a:pathLst>
              </a:custGeom>
              <a:solidFill>
                <a:srgbClr val="B740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4" name="Google Shape;2024;p49"/>
              <p:cNvSpPr/>
              <p:nvPr/>
            </p:nvSpPr>
            <p:spPr>
              <a:xfrm>
                <a:off x="3457800" y="1398000"/>
                <a:ext cx="49825" cy="83450"/>
              </a:xfrm>
              <a:custGeom>
                <a:avLst/>
                <a:gdLst/>
                <a:ahLst/>
                <a:cxnLst/>
                <a:rect l="l" t="t" r="r" b="b"/>
                <a:pathLst>
                  <a:path w="1993" h="3338" extrusionOk="0">
                    <a:moveTo>
                      <a:pt x="1883" y="1"/>
                    </a:moveTo>
                    <a:lnTo>
                      <a:pt x="1883" y="1"/>
                    </a:lnTo>
                    <a:cubicBezTo>
                      <a:pt x="1273" y="276"/>
                      <a:pt x="758" y="758"/>
                      <a:pt x="438" y="1346"/>
                    </a:cubicBezTo>
                    <a:cubicBezTo>
                      <a:pt x="120" y="1935"/>
                      <a:pt x="0" y="2630"/>
                      <a:pt x="102" y="3291"/>
                    </a:cubicBezTo>
                    <a:lnTo>
                      <a:pt x="172" y="3338"/>
                    </a:lnTo>
                    <a:cubicBezTo>
                      <a:pt x="884" y="2915"/>
                      <a:pt x="1593" y="2365"/>
                      <a:pt x="1837" y="1574"/>
                    </a:cubicBezTo>
                    <a:cubicBezTo>
                      <a:pt x="1993" y="1069"/>
                      <a:pt x="1938" y="526"/>
                      <a:pt x="188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5" name="Google Shape;2025;p49"/>
              <p:cNvSpPr/>
              <p:nvPr/>
            </p:nvSpPr>
            <p:spPr>
              <a:xfrm>
                <a:off x="3460575" y="1628850"/>
                <a:ext cx="63575" cy="67525"/>
              </a:xfrm>
              <a:custGeom>
                <a:avLst/>
                <a:gdLst/>
                <a:ahLst/>
                <a:cxnLst/>
                <a:rect l="l" t="t" r="r" b="b"/>
                <a:pathLst>
                  <a:path w="2543" h="2701" extrusionOk="0">
                    <a:moveTo>
                      <a:pt x="1650" y="0"/>
                    </a:moveTo>
                    <a:cubicBezTo>
                      <a:pt x="1229" y="0"/>
                      <a:pt x="741" y="312"/>
                      <a:pt x="423" y="829"/>
                    </a:cubicBezTo>
                    <a:cubicBezTo>
                      <a:pt x="1" y="1517"/>
                      <a:pt x="38" y="2307"/>
                      <a:pt x="506" y="2595"/>
                    </a:cubicBezTo>
                    <a:cubicBezTo>
                      <a:pt x="623" y="2666"/>
                      <a:pt x="754" y="2700"/>
                      <a:pt x="893" y="2700"/>
                    </a:cubicBezTo>
                    <a:cubicBezTo>
                      <a:pt x="1315" y="2700"/>
                      <a:pt x="1802" y="2389"/>
                      <a:pt x="2120" y="1872"/>
                    </a:cubicBezTo>
                    <a:cubicBezTo>
                      <a:pt x="2543" y="1184"/>
                      <a:pt x="2505" y="394"/>
                      <a:pt x="2037" y="106"/>
                    </a:cubicBezTo>
                    <a:cubicBezTo>
                      <a:pt x="1921" y="34"/>
                      <a:pt x="1789" y="0"/>
                      <a:pt x="165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6" name="Google Shape;2026;p49"/>
              <p:cNvSpPr/>
              <p:nvPr/>
            </p:nvSpPr>
            <p:spPr>
              <a:xfrm>
                <a:off x="3480625" y="1645150"/>
                <a:ext cx="36750" cy="46375"/>
              </a:xfrm>
              <a:custGeom>
                <a:avLst/>
                <a:gdLst/>
                <a:ahLst/>
                <a:cxnLst/>
                <a:rect l="l" t="t" r="r" b="b"/>
                <a:pathLst>
                  <a:path w="1470" h="1855" extrusionOk="0">
                    <a:moveTo>
                      <a:pt x="1219" y="1"/>
                    </a:moveTo>
                    <a:cubicBezTo>
                      <a:pt x="1185" y="1"/>
                      <a:pt x="1150" y="9"/>
                      <a:pt x="1118" y="20"/>
                    </a:cubicBezTo>
                    <a:cubicBezTo>
                      <a:pt x="977" y="70"/>
                      <a:pt x="860" y="168"/>
                      <a:pt x="746" y="265"/>
                    </a:cubicBezTo>
                    <a:cubicBezTo>
                      <a:pt x="656" y="341"/>
                      <a:pt x="566" y="418"/>
                      <a:pt x="495" y="512"/>
                    </a:cubicBezTo>
                    <a:cubicBezTo>
                      <a:pt x="433" y="596"/>
                      <a:pt x="388" y="690"/>
                      <a:pt x="346" y="785"/>
                    </a:cubicBezTo>
                    <a:cubicBezTo>
                      <a:pt x="207" y="1098"/>
                      <a:pt x="91" y="1421"/>
                      <a:pt x="0" y="1751"/>
                    </a:cubicBezTo>
                    <a:lnTo>
                      <a:pt x="64" y="1820"/>
                    </a:lnTo>
                    <a:cubicBezTo>
                      <a:pt x="118" y="1844"/>
                      <a:pt x="171" y="1855"/>
                      <a:pt x="222" y="1855"/>
                    </a:cubicBezTo>
                    <a:cubicBezTo>
                      <a:pt x="410" y="1855"/>
                      <a:pt x="577" y="1713"/>
                      <a:pt x="720" y="1595"/>
                    </a:cubicBezTo>
                    <a:cubicBezTo>
                      <a:pt x="935" y="1415"/>
                      <a:pt x="1170" y="1177"/>
                      <a:pt x="1280" y="915"/>
                    </a:cubicBezTo>
                    <a:cubicBezTo>
                      <a:pt x="1380" y="674"/>
                      <a:pt x="1469" y="429"/>
                      <a:pt x="1391" y="165"/>
                    </a:cubicBezTo>
                    <a:cubicBezTo>
                      <a:pt x="1374" y="106"/>
                      <a:pt x="1345" y="44"/>
                      <a:pt x="1289" y="16"/>
                    </a:cubicBezTo>
                    <a:cubicBezTo>
                      <a:pt x="1267" y="5"/>
                      <a:pt x="1243" y="1"/>
                      <a:pt x="121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7" name="Google Shape;2027;p49"/>
              <p:cNvSpPr/>
              <p:nvPr/>
            </p:nvSpPr>
            <p:spPr>
              <a:xfrm>
                <a:off x="3480850" y="1644575"/>
                <a:ext cx="30425" cy="44400"/>
              </a:xfrm>
              <a:custGeom>
                <a:avLst/>
                <a:gdLst/>
                <a:ahLst/>
                <a:cxnLst/>
                <a:rect l="l" t="t" r="r" b="b"/>
                <a:pathLst>
                  <a:path w="1217" h="1776" extrusionOk="0">
                    <a:moveTo>
                      <a:pt x="1159" y="0"/>
                    </a:moveTo>
                    <a:cubicBezTo>
                      <a:pt x="1149" y="0"/>
                      <a:pt x="1136" y="1"/>
                      <a:pt x="1123" y="2"/>
                    </a:cubicBezTo>
                    <a:cubicBezTo>
                      <a:pt x="1063" y="9"/>
                      <a:pt x="977" y="37"/>
                      <a:pt x="886" y="90"/>
                    </a:cubicBezTo>
                    <a:cubicBezTo>
                      <a:pt x="700" y="190"/>
                      <a:pt x="474" y="395"/>
                      <a:pt x="313" y="675"/>
                    </a:cubicBezTo>
                    <a:cubicBezTo>
                      <a:pt x="149" y="956"/>
                      <a:pt x="81" y="1240"/>
                      <a:pt x="45" y="1444"/>
                    </a:cubicBezTo>
                    <a:cubicBezTo>
                      <a:pt x="8" y="1648"/>
                      <a:pt x="0" y="1776"/>
                      <a:pt x="0" y="1776"/>
                    </a:cubicBezTo>
                    <a:cubicBezTo>
                      <a:pt x="0" y="1776"/>
                      <a:pt x="50" y="1618"/>
                      <a:pt x="101" y="1458"/>
                    </a:cubicBezTo>
                    <a:cubicBezTo>
                      <a:pt x="150" y="1308"/>
                      <a:pt x="218" y="1116"/>
                      <a:pt x="316" y="916"/>
                    </a:cubicBezTo>
                    <a:cubicBezTo>
                      <a:pt x="319" y="915"/>
                      <a:pt x="320" y="915"/>
                      <a:pt x="322" y="914"/>
                    </a:cubicBezTo>
                    <a:cubicBezTo>
                      <a:pt x="398" y="895"/>
                      <a:pt x="502" y="878"/>
                      <a:pt x="616" y="867"/>
                    </a:cubicBezTo>
                    <a:cubicBezTo>
                      <a:pt x="665" y="861"/>
                      <a:pt x="712" y="859"/>
                      <a:pt x="755" y="859"/>
                    </a:cubicBezTo>
                    <a:cubicBezTo>
                      <a:pt x="864" y="859"/>
                      <a:pt x="953" y="871"/>
                      <a:pt x="1002" y="871"/>
                    </a:cubicBezTo>
                    <a:cubicBezTo>
                      <a:pt x="1025" y="871"/>
                      <a:pt x="1040" y="868"/>
                      <a:pt x="1043" y="860"/>
                    </a:cubicBezTo>
                    <a:cubicBezTo>
                      <a:pt x="1056" y="836"/>
                      <a:pt x="905" y="747"/>
                      <a:pt x="688" y="747"/>
                    </a:cubicBezTo>
                    <a:cubicBezTo>
                      <a:pt x="661" y="747"/>
                      <a:pt x="633" y="748"/>
                      <a:pt x="603" y="751"/>
                    </a:cubicBezTo>
                    <a:cubicBezTo>
                      <a:pt x="512" y="761"/>
                      <a:pt x="431" y="790"/>
                      <a:pt x="366" y="822"/>
                    </a:cubicBezTo>
                    <a:cubicBezTo>
                      <a:pt x="382" y="792"/>
                      <a:pt x="396" y="764"/>
                      <a:pt x="413" y="734"/>
                    </a:cubicBezTo>
                    <a:cubicBezTo>
                      <a:pt x="566" y="469"/>
                      <a:pt x="764" y="271"/>
                      <a:pt x="929" y="159"/>
                    </a:cubicBezTo>
                    <a:cubicBezTo>
                      <a:pt x="1091" y="39"/>
                      <a:pt x="1216" y="28"/>
                      <a:pt x="1216" y="13"/>
                    </a:cubicBezTo>
                    <a:cubicBezTo>
                      <a:pt x="1216" y="7"/>
                      <a:pt x="1196" y="0"/>
                      <a:pt x="1159" y="0"/>
                    </a:cubicBezTo>
                    <a:close/>
                  </a:path>
                </a:pathLst>
              </a:custGeom>
              <a:solidFill>
                <a:srgbClr val="B247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8" name="Google Shape;2028;p49"/>
              <p:cNvSpPr/>
              <p:nvPr/>
            </p:nvSpPr>
            <p:spPr>
              <a:xfrm>
                <a:off x="3227525" y="1628850"/>
                <a:ext cx="63550" cy="67525"/>
              </a:xfrm>
              <a:custGeom>
                <a:avLst/>
                <a:gdLst/>
                <a:ahLst/>
                <a:cxnLst/>
                <a:rect l="l" t="t" r="r" b="b"/>
                <a:pathLst>
                  <a:path w="2542" h="2701" extrusionOk="0">
                    <a:moveTo>
                      <a:pt x="892" y="0"/>
                    </a:moveTo>
                    <a:cubicBezTo>
                      <a:pt x="754" y="0"/>
                      <a:pt x="622" y="34"/>
                      <a:pt x="506" y="106"/>
                    </a:cubicBezTo>
                    <a:cubicBezTo>
                      <a:pt x="37" y="394"/>
                      <a:pt x="0" y="1184"/>
                      <a:pt x="422" y="1872"/>
                    </a:cubicBezTo>
                    <a:cubicBezTo>
                      <a:pt x="740" y="2389"/>
                      <a:pt x="1227" y="2700"/>
                      <a:pt x="1649" y="2700"/>
                    </a:cubicBezTo>
                    <a:cubicBezTo>
                      <a:pt x="1788" y="2700"/>
                      <a:pt x="1919" y="2666"/>
                      <a:pt x="2036" y="2595"/>
                    </a:cubicBezTo>
                    <a:cubicBezTo>
                      <a:pt x="2504" y="2307"/>
                      <a:pt x="2541" y="1517"/>
                      <a:pt x="2119" y="829"/>
                    </a:cubicBezTo>
                    <a:cubicBezTo>
                      <a:pt x="1801" y="312"/>
                      <a:pt x="1314" y="0"/>
                      <a:pt x="89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9" name="Google Shape;2029;p49"/>
              <p:cNvSpPr/>
              <p:nvPr/>
            </p:nvSpPr>
            <p:spPr>
              <a:xfrm>
                <a:off x="3234300" y="1645150"/>
                <a:ext cx="36725" cy="46375"/>
              </a:xfrm>
              <a:custGeom>
                <a:avLst/>
                <a:gdLst/>
                <a:ahLst/>
                <a:cxnLst/>
                <a:rect l="l" t="t" r="r" b="b"/>
                <a:pathLst>
                  <a:path w="1469" h="1855" extrusionOk="0">
                    <a:moveTo>
                      <a:pt x="251" y="1"/>
                    </a:moveTo>
                    <a:cubicBezTo>
                      <a:pt x="226" y="1"/>
                      <a:pt x="202" y="5"/>
                      <a:pt x="180" y="16"/>
                    </a:cubicBezTo>
                    <a:cubicBezTo>
                      <a:pt x="125" y="44"/>
                      <a:pt x="95" y="106"/>
                      <a:pt x="78" y="165"/>
                    </a:cubicBezTo>
                    <a:cubicBezTo>
                      <a:pt x="1" y="429"/>
                      <a:pt x="90" y="674"/>
                      <a:pt x="190" y="915"/>
                    </a:cubicBezTo>
                    <a:cubicBezTo>
                      <a:pt x="299" y="1177"/>
                      <a:pt x="534" y="1415"/>
                      <a:pt x="750" y="1595"/>
                    </a:cubicBezTo>
                    <a:cubicBezTo>
                      <a:pt x="892" y="1713"/>
                      <a:pt x="1060" y="1855"/>
                      <a:pt x="1247" y="1855"/>
                    </a:cubicBezTo>
                    <a:cubicBezTo>
                      <a:pt x="1298" y="1855"/>
                      <a:pt x="1351" y="1844"/>
                      <a:pt x="1405" y="1820"/>
                    </a:cubicBezTo>
                    <a:lnTo>
                      <a:pt x="1469" y="1751"/>
                    </a:lnTo>
                    <a:cubicBezTo>
                      <a:pt x="1378" y="1421"/>
                      <a:pt x="1263" y="1098"/>
                      <a:pt x="1123" y="785"/>
                    </a:cubicBezTo>
                    <a:cubicBezTo>
                      <a:pt x="1081" y="690"/>
                      <a:pt x="1037" y="596"/>
                      <a:pt x="974" y="512"/>
                    </a:cubicBezTo>
                    <a:cubicBezTo>
                      <a:pt x="904" y="418"/>
                      <a:pt x="813" y="341"/>
                      <a:pt x="723" y="265"/>
                    </a:cubicBezTo>
                    <a:cubicBezTo>
                      <a:pt x="610" y="168"/>
                      <a:pt x="492" y="70"/>
                      <a:pt x="351" y="20"/>
                    </a:cubicBezTo>
                    <a:cubicBezTo>
                      <a:pt x="319" y="9"/>
                      <a:pt x="285" y="1"/>
                      <a:pt x="25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0" name="Google Shape;2030;p49"/>
              <p:cNvSpPr/>
              <p:nvPr/>
            </p:nvSpPr>
            <p:spPr>
              <a:xfrm>
                <a:off x="3240375" y="1644575"/>
                <a:ext cx="30425" cy="44400"/>
              </a:xfrm>
              <a:custGeom>
                <a:avLst/>
                <a:gdLst/>
                <a:ahLst/>
                <a:cxnLst/>
                <a:rect l="l" t="t" r="r" b="b"/>
                <a:pathLst>
                  <a:path w="1217" h="1776" extrusionOk="0">
                    <a:moveTo>
                      <a:pt x="58" y="0"/>
                    </a:moveTo>
                    <a:cubicBezTo>
                      <a:pt x="21" y="0"/>
                      <a:pt x="1" y="7"/>
                      <a:pt x="1" y="13"/>
                    </a:cubicBezTo>
                    <a:cubicBezTo>
                      <a:pt x="1" y="28"/>
                      <a:pt x="126" y="39"/>
                      <a:pt x="288" y="159"/>
                    </a:cubicBezTo>
                    <a:cubicBezTo>
                      <a:pt x="453" y="271"/>
                      <a:pt x="651" y="469"/>
                      <a:pt x="804" y="734"/>
                    </a:cubicBezTo>
                    <a:cubicBezTo>
                      <a:pt x="821" y="764"/>
                      <a:pt x="835" y="792"/>
                      <a:pt x="851" y="822"/>
                    </a:cubicBezTo>
                    <a:cubicBezTo>
                      <a:pt x="787" y="790"/>
                      <a:pt x="705" y="761"/>
                      <a:pt x="614" y="751"/>
                    </a:cubicBezTo>
                    <a:cubicBezTo>
                      <a:pt x="585" y="748"/>
                      <a:pt x="556" y="747"/>
                      <a:pt x="529" y="747"/>
                    </a:cubicBezTo>
                    <a:cubicBezTo>
                      <a:pt x="312" y="747"/>
                      <a:pt x="161" y="836"/>
                      <a:pt x="174" y="860"/>
                    </a:cubicBezTo>
                    <a:cubicBezTo>
                      <a:pt x="178" y="868"/>
                      <a:pt x="192" y="871"/>
                      <a:pt x="215" y="871"/>
                    </a:cubicBezTo>
                    <a:cubicBezTo>
                      <a:pt x="264" y="871"/>
                      <a:pt x="353" y="859"/>
                      <a:pt x="462" y="859"/>
                    </a:cubicBezTo>
                    <a:cubicBezTo>
                      <a:pt x="506" y="859"/>
                      <a:pt x="553" y="861"/>
                      <a:pt x="601" y="867"/>
                    </a:cubicBezTo>
                    <a:cubicBezTo>
                      <a:pt x="716" y="878"/>
                      <a:pt x="819" y="895"/>
                      <a:pt x="896" y="914"/>
                    </a:cubicBezTo>
                    <a:cubicBezTo>
                      <a:pt x="897" y="915"/>
                      <a:pt x="899" y="915"/>
                      <a:pt x="901" y="916"/>
                    </a:cubicBezTo>
                    <a:cubicBezTo>
                      <a:pt x="1000" y="1116"/>
                      <a:pt x="1067" y="1308"/>
                      <a:pt x="1117" y="1458"/>
                    </a:cubicBezTo>
                    <a:cubicBezTo>
                      <a:pt x="1167" y="1618"/>
                      <a:pt x="1217" y="1776"/>
                      <a:pt x="1217" y="1776"/>
                    </a:cubicBezTo>
                    <a:cubicBezTo>
                      <a:pt x="1217" y="1776"/>
                      <a:pt x="1209" y="1648"/>
                      <a:pt x="1173" y="1444"/>
                    </a:cubicBezTo>
                    <a:cubicBezTo>
                      <a:pt x="1136" y="1240"/>
                      <a:pt x="1068" y="956"/>
                      <a:pt x="904" y="675"/>
                    </a:cubicBezTo>
                    <a:cubicBezTo>
                      <a:pt x="743" y="395"/>
                      <a:pt x="518" y="190"/>
                      <a:pt x="332" y="90"/>
                    </a:cubicBezTo>
                    <a:cubicBezTo>
                      <a:pt x="240" y="37"/>
                      <a:pt x="154" y="9"/>
                      <a:pt x="94" y="2"/>
                    </a:cubicBezTo>
                    <a:cubicBezTo>
                      <a:pt x="81" y="1"/>
                      <a:pt x="69" y="0"/>
                      <a:pt x="58" y="0"/>
                    </a:cubicBezTo>
                    <a:close/>
                  </a:path>
                </a:pathLst>
              </a:custGeom>
              <a:solidFill>
                <a:srgbClr val="B247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1" name="Google Shape;2031;p49"/>
              <p:cNvSpPr/>
              <p:nvPr/>
            </p:nvSpPr>
            <p:spPr>
              <a:xfrm>
                <a:off x="3199050" y="1744275"/>
                <a:ext cx="367275" cy="210825"/>
              </a:xfrm>
              <a:custGeom>
                <a:avLst/>
                <a:gdLst/>
                <a:ahLst/>
                <a:cxnLst/>
                <a:rect l="l" t="t" r="r" b="b"/>
                <a:pathLst>
                  <a:path w="14691" h="8433" extrusionOk="0">
                    <a:moveTo>
                      <a:pt x="6314" y="0"/>
                    </a:moveTo>
                    <a:lnTo>
                      <a:pt x="6314" y="1826"/>
                    </a:lnTo>
                    <a:cubicBezTo>
                      <a:pt x="6314" y="1904"/>
                      <a:pt x="6301" y="1979"/>
                      <a:pt x="6272" y="2053"/>
                    </a:cubicBezTo>
                    <a:cubicBezTo>
                      <a:pt x="6157" y="2347"/>
                      <a:pt x="5750" y="3032"/>
                      <a:pt x="4365" y="3499"/>
                    </a:cubicBezTo>
                    <a:cubicBezTo>
                      <a:pt x="2560" y="4107"/>
                      <a:pt x="251" y="5170"/>
                      <a:pt x="1" y="7211"/>
                    </a:cubicBezTo>
                    <a:cubicBezTo>
                      <a:pt x="989" y="7795"/>
                      <a:pt x="4057" y="8368"/>
                      <a:pt x="7314" y="8431"/>
                    </a:cubicBezTo>
                    <a:lnTo>
                      <a:pt x="7314" y="8433"/>
                    </a:lnTo>
                    <a:cubicBezTo>
                      <a:pt x="7325" y="8433"/>
                      <a:pt x="7335" y="8432"/>
                      <a:pt x="7346" y="8432"/>
                    </a:cubicBezTo>
                    <a:cubicBezTo>
                      <a:pt x="7356" y="8432"/>
                      <a:pt x="7367" y="8433"/>
                      <a:pt x="7377" y="8433"/>
                    </a:cubicBezTo>
                    <a:lnTo>
                      <a:pt x="7377" y="8431"/>
                    </a:lnTo>
                    <a:cubicBezTo>
                      <a:pt x="10635" y="8368"/>
                      <a:pt x="13702" y="7795"/>
                      <a:pt x="14690" y="7211"/>
                    </a:cubicBezTo>
                    <a:cubicBezTo>
                      <a:pt x="14440" y="5170"/>
                      <a:pt x="12132" y="4107"/>
                      <a:pt x="10327" y="3499"/>
                    </a:cubicBezTo>
                    <a:cubicBezTo>
                      <a:pt x="8943" y="3032"/>
                      <a:pt x="8535" y="2347"/>
                      <a:pt x="8420" y="2053"/>
                    </a:cubicBezTo>
                    <a:cubicBezTo>
                      <a:pt x="8391" y="1979"/>
                      <a:pt x="8377" y="1904"/>
                      <a:pt x="8377" y="1826"/>
                    </a:cubicBezTo>
                    <a:lnTo>
                      <a:pt x="837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2" name="Google Shape;2032;p49"/>
              <p:cNvSpPr/>
              <p:nvPr/>
            </p:nvSpPr>
            <p:spPr>
              <a:xfrm>
                <a:off x="3199050" y="1818875"/>
                <a:ext cx="367275" cy="136225"/>
              </a:xfrm>
              <a:custGeom>
                <a:avLst/>
                <a:gdLst/>
                <a:ahLst/>
                <a:cxnLst/>
                <a:rect l="l" t="t" r="r" b="b"/>
                <a:pathLst>
                  <a:path w="14691" h="5449" extrusionOk="0">
                    <a:moveTo>
                      <a:pt x="9249" y="0"/>
                    </a:moveTo>
                    <a:cubicBezTo>
                      <a:pt x="8689" y="492"/>
                      <a:pt x="7950" y="775"/>
                      <a:pt x="7205" y="775"/>
                    </a:cubicBezTo>
                    <a:cubicBezTo>
                      <a:pt x="7201" y="775"/>
                      <a:pt x="7198" y="775"/>
                      <a:pt x="7195" y="775"/>
                    </a:cubicBezTo>
                    <a:cubicBezTo>
                      <a:pt x="6507" y="772"/>
                      <a:pt x="5825" y="527"/>
                      <a:pt x="5285" y="101"/>
                    </a:cubicBezTo>
                    <a:cubicBezTo>
                      <a:pt x="5040" y="247"/>
                      <a:pt x="4738" y="389"/>
                      <a:pt x="4365" y="515"/>
                    </a:cubicBezTo>
                    <a:cubicBezTo>
                      <a:pt x="2560" y="1123"/>
                      <a:pt x="251" y="2186"/>
                      <a:pt x="1" y="4227"/>
                    </a:cubicBezTo>
                    <a:cubicBezTo>
                      <a:pt x="989" y="4811"/>
                      <a:pt x="4057" y="5384"/>
                      <a:pt x="7314" y="5447"/>
                    </a:cubicBezTo>
                    <a:lnTo>
                      <a:pt x="7314" y="5449"/>
                    </a:lnTo>
                    <a:cubicBezTo>
                      <a:pt x="7325" y="5449"/>
                      <a:pt x="7335" y="5448"/>
                      <a:pt x="7346" y="5448"/>
                    </a:cubicBezTo>
                    <a:cubicBezTo>
                      <a:pt x="7356" y="5448"/>
                      <a:pt x="7367" y="5449"/>
                      <a:pt x="7377" y="5449"/>
                    </a:cubicBezTo>
                    <a:lnTo>
                      <a:pt x="7377" y="5447"/>
                    </a:lnTo>
                    <a:cubicBezTo>
                      <a:pt x="10635" y="5384"/>
                      <a:pt x="13702" y="4811"/>
                      <a:pt x="14690" y="4227"/>
                    </a:cubicBezTo>
                    <a:cubicBezTo>
                      <a:pt x="14440" y="2186"/>
                      <a:pt x="12132" y="1123"/>
                      <a:pt x="10327" y="515"/>
                    </a:cubicBezTo>
                    <a:cubicBezTo>
                      <a:pt x="9868" y="360"/>
                      <a:pt x="9518" y="181"/>
                      <a:pt x="924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3" name="Google Shape;2033;p49"/>
              <p:cNvSpPr/>
              <p:nvPr/>
            </p:nvSpPr>
            <p:spPr>
              <a:xfrm>
                <a:off x="3312575" y="1818875"/>
                <a:ext cx="135450" cy="40500"/>
              </a:xfrm>
              <a:custGeom>
                <a:avLst/>
                <a:gdLst/>
                <a:ahLst/>
                <a:cxnLst/>
                <a:rect l="l" t="t" r="r" b="b"/>
                <a:pathLst>
                  <a:path w="5418" h="1620" extrusionOk="0">
                    <a:moveTo>
                      <a:pt x="4708" y="0"/>
                    </a:moveTo>
                    <a:cubicBezTo>
                      <a:pt x="4148" y="492"/>
                      <a:pt x="3409" y="775"/>
                      <a:pt x="2664" y="775"/>
                    </a:cubicBezTo>
                    <a:cubicBezTo>
                      <a:pt x="2660" y="775"/>
                      <a:pt x="2657" y="775"/>
                      <a:pt x="2654" y="775"/>
                    </a:cubicBezTo>
                    <a:cubicBezTo>
                      <a:pt x="1966" y="772"/>
                      <a:pt x="1284" y="527"/>
                      <a:pt x="744" y="101"/>
                    </a:cubicBezTo>
                    <a:cubicBezTo>
                      <a:pt x="539" y="222"/>
                      <a:pt x="294" y="342"/>
                      <a:pt x="0" y="452"/>
                    </a:cubicBezTo>
                    <a:cubicBezTo>
                      <a:pt x="646" y="1133"/>
                      <a:pt x="1554" y="1569"/>
                      <a:pt x="2494" y="1616"/>
                    </a:cubicBezTo>
                    <a:cubicBezTo>
                      <a:pt x="2549" y="1618"/>
                      <a:pt x="2605" y="1620"/>
                      <a:pt x="2660" y="1620"/>
                    </a:cubicBezTo>
                    <a:cubicBezTo>
                      <a:pt x="3698" y="1620"/>
                      <a:pt x="4727" y="1150"/>
                      <a:pt x="5417" y="376"/>
                    </a:cubicBezTo>
                    <a:cubicBezTo>
                      <a:pt x="5133" y="257"/>
                      <a:pt x="4899" y="130"/>
                      <a:pt x="470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4" name="Google Shape;2034;p49"/>
              <p:cNvSpPr/>
              <p:nvPr/>
            </p:nvSpPr>
            <p:spPr>
              <a:xfrm>
                <a:off x="3282125" y="1832325"/>
                <a:ext cx="201825" cy="122775"/>
              </a:xfrm>
              <a:custGeom>
                <a:avLst/>
                <a:gdLst/>
                <a:ahLst/>
                <a:cxnLst/>
                <a:rect l="l" t="t" r="r" b="b"/>
                <a:pathLst>
                  <a:path w="8073" h="4911" extrusionOk="0">
                    <a:moveTo>
                      <a:pt x="973" y="0"/>
                    </a:moveTo>
                    <a:cubicBezTo>
                      <a:pt x="679" y="101"/>
                      <a:pt x="375" y="212"/>
                      <a:pt x="68" y="338"/>
                    </a:cubicBezTo>
                    <a:cubicBezTo>
                      <a:pt x="58" y="981"/>
                      <a:pt x="47" y="1623"/>
                      <a:pt x="38" y="2266"/>
                    </a:cubicBezTo>
                    <a:cubicBezTo>
                      <a:pt x="25" y="3037"/>
                      <a:pt x="12" y="3807"/>
                      <a:pt x="0" y="4578"/>
                    </a:cubicBezTo>
                    <a:cubicBezTo>
                      <a:pt x="1190" y="4758"/>
                      <a:pt x="2573" y="4882"/>
                      <a:pt x="3991" y="4909"/>
                    </a:cubicBezTo>
                    <a:lnTo>
                      <a:pt x="3991" y="4911"/>
                    </a:lnTo>
                    <a:cubicBezTo>
                      <a:pt x="4001" y="4911"/>
                      <a:pt x="4010" y="4910"/>
                      <a:pt x="4018" y="4910"/>
                    </a:cubicBezTo>
                    <a:lnTo>
                      <a:pt x="4018" y="4911"/>
                    </a:lnTo>
                    <a:cubicBezTo>
                      <a:pt x="4024" y="4911"/>
                      <a:pt x="4031" y="4911"/>
                      <a:pt x="4036" y="4910"/>
                    </a:cubicBezTo>
                    <a:cubicBezTo>
                      <a:pt x="4042" y="4911"/>
                      <a:pt x="4048" y="4911"/>
                      <a:pt x="4054" y="4911"/>
                    </a:cubicBezTo>
                    <a:lnTo>
                      <a:pt x="4054" y="4910"/>
                    </a:lnTo>
                    <a:cubicBezTo>
                      <a:pt x="4063" y="4910"/>
                      <a:pt x="4072" y="4911"/>
                      <a:pt x="4081" y="4911"/>
                    </a:cubicBezTo>
                    <a:lnTo>
                      <a:pt x="4081" y="4909"/>
                    </a:lnTo>
                    <a:cubicBezTo>
                      <a:pt x="5499" y="4882"/>
                      <a:pt x="6881" y="4758"/>
                      <a:pt x="8072" y="4578"/>
                    </a:cubicBezTo>
                    <a:cubicBezTo>
                      <a:pt x="8060" y="3807"/>
                      <a:pt x="8047" y="3037"/>
                      <a:pt x="8035" y="2266"/>
                    </a:cubicBezTo>
                    <a:cubicBezTo>
                      <a:pt x="8024" y="1623"/>
                      <a:pt x="8015" y="981"/>
                      <a:pt x="8004" y="338"/>
                    </a:cubicBezTo>
                    <a:cubicBezTo>
                      <a:pt x="7698" y="212"/>
                      <a:pt x="7393" y="101"/>
                      <a:pt x="7100" y="0"/>
                    </a:cubicBezTo>
                    <a:cubicBezTo>
                      <a:pt x="6880" y="1008"/>
                      <a:pt x="6661" y="2016"/>
                      <a:pt x="6403" y="3014"/>
                    </a:cubicBezTo>
                    <a:cubicBezTo>
                      <a:pt x="6316" y="3024"/>
                      <a:pt x="6240" y="3034"/>
                      <a:pt x="6189" y="3035"/>
                    </a:cubicBezTo>
                    <a:cubicBezTo>
                      <a:pt x="5471" y="3063"/>
                      <a:pt x="4754" y="3089"/>
                      <a:pt x="4036" y="3112"/>
                    </a:cubicBezTo>
                    <a:cubicBezTo>
                      <a:pt x="3318" y="3089"/>
                      <a:pt x="2600" y="3063"/>
                      <a:pt x="1883" y="3035"/>
                    </a:cubicBezTo>
                    <a:cubicBezTo>
                      <a:pt x="1832" y="3034"/>
                      <a:pt x="1756" y="3024"/>
                      <a:pt x="1670" y="3014"/>
                    </a:cubicBezTo>
                    <a:cubicBezTo>
                      <a:pt x="1411" y="2016"/>
                      <a:pt x="1193" y="1008"/>
                      <a:pt x="9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5" name="Google Shape;2035;p49"/>
              <p:cNvSpPr/>
              <p:nvPr/>
            </p:nvSpPr>
            <p:spPr>
              <a:xfrm>
                <a:off x="3325050" y="1926875"/>
                <a:ext cx="116100" cy="28225"/>
              </a:xfrm>
              <a:custGeom>
                <a:avLst/>
                <a:gdLst/>
                <a:ahLst/>
                <a:cxnLst/>
                <a:rect l="l" t="t" r="r" b="b"/>
                <a:pathLst>
                  <a:path w="4644" h="1129" extrusionOk="0">
                    <a:moveTo>
                      <a:pt x="2355" y="1"/>
                    </a:moveTo>
                    <a:cubicBezTo>
                      <a:pt x="1564" y="4"/>
                      <a:pt x="745" y="41"/>
                      <a:pt x="1" y="323"/>
                    </a:cubicBezTo>
                    <a:cubicBezTo>
                      <a:pt x="8" y="551"/>
                      <a:pt x="24" y="778"/>
                      <a:pt x="43" y="1005"/>
                    </a:cubicBezTo>
                    <a:cubicBezTo>
                      <a:pt x="761" y="1069"/>
                      <a:pt x="1512" y="1112"/>
                      <a:pt x="2274" y="1127"/>
                    </a:cubicBezTo>
                    <a:lnTo>
                      <a:pt x="2274" y="1129"/>
                    </a:lnTo>
                    <a:cubicBezTo>
                      <a:pt x="2284" y="1129"/>
                      <a:pt x="2293" y="1128"/>
                      <a:pt x="2301" y="1128"/>
                    </a:cubicBezTo>
                    <a:lnTo>
                      <a:pt x="2301" y="1129"/>
                    </a:lnTo>
                    <a:cubicBezTo>
                      <a:pt x="2307" y="1129"/>
                      <a:pt x="2314" y="1129"/>
                      <a:pt x="2319" y="1128"/>
                    </a:cubicBezTo>
                    <a:cubicBezTo>
                      <a:pt x="2325" y="1129"/>
                      <a:pt x="2331" y="1129"/>
                      <a:pt x="2337" y="1129"/>
                    </a:cubicBezTo>
                    <a:lnTo>
                      <a:pt x="2337" y="1128"/>
                    </a:lnTo>
                    <a:cubicBezTo>
                      <a:pt x="2346" y="1128"/>
                      <a:pt x="2355" y="1129"/>
                      <a:pt x="2364" y="1129"/>
                    </a:cubicBezTo>
                    <a:lnTo>
                      <a:pt x="2364" y="1127"/>
                    </a:lnTo>
                    <a:cubicBezTo>
                      <a:pt x="3140" y="1112"/>
                      <a:pt x="3904" y="1068"/>
                      <a:pt x="4633" y="1001"/>
                    </a:cubicBezTo>
                    <a:cubicBezTo>
                      <a:pt x="4644" y="613"/>
                      <a:pt x="4637" y="266"/>
                      <a:pt x="4580" y="180"/>
                    </a:cubicBezTo>
                    <a:cubicBezTo>
                      <a:pt x="4502" y="162"/>
                      <a:pt x="4423" y="146"/>
                      <a:pt x="4344" y="132"/>
                    </a:cubicBezTo>
                    <a:cubicBezTo>
                      <a:pt x="3683" y="50"/>
                      <a:pt x="3018" y="20"/>
                      <a:pt x="235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6" name="Google Shape;2036;p49"/>
              <p:cNvSpPr/>
              <p:nvPr/>
            </p:nvSpPr>
            <p:spPr>
              <a:xfrm>
                <a:off x="3293550" y="1836600"/>
                <a:ext cx="1600" cy="2850"/>
              </a:xfrm>
              <a:custGeom>
                <a:avLst/>
                <a:gdLst/>
                <a:ahLst/>
                <a:cxnLst/>
                <a:rect l="l" t="t" r="r" b="b"/>
                <a:pathLst>
                  <a:path w="64" h="114" extrusionOk="0">
                    <a:moveTo>
                      <a:pt x="31" y="0"/>
                    </a:moveTo>
                    <a:cubicBezTo>
                      <a:pt x="31" y="0"/>
                      <a:pt x="30" y="0"/>
                      <a:pt x="29" y="0"/>
                    </a:cubicBezTo>
                    <a:cubicBezTo>
                      <a:pt x="13" y="1"/>
                      <a:pt x="1" y="15"/>
                      <a:pt x="2" y="31"/>
                    </a:cubicBezTo>
                    <a:lnTo>
                      <a:pt x="6" y="87"/>
                    </a:lnTo>
                    <a:cubicBezTo>
                      <a:pt x="8" y="102"/>
                      <a:pt x="20" y="113"/>
                      <a:pt x="34" y="113"/>
                    </a:cubicBezTo>
                    <a:lnTo>
                      <a:pt x="36" y="113"/>
                    </a:lnTo>
                    <a:cubicBezTo>
                      <a:pt x="52" y="112"/>
                      <a:pt x="64" y="98"/>
                      <a:pt x="63" y="83"/>
                    </a:cubicBezTo>
                    <a:lnTo>
                      <a:pt x="58" y="27"/>
                    </a:lnTo>
                    <a:cubicBezTo>
                      <a:pt x="57" y="12"/>
                      <a:pt x="45" y="0"/>
                      <a:pt x="3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7" name="Google Shape;2037;p49"/>
              <p:cNvSpPr/>
              <p:nvPr/>
            </p:nvSpPr>
            <p:spPr>
              <a:xfrm>
                <a:off x="3294075" y="1843775"/>
                <a:ext cx="8550" cy="99525"/>
              </a:xfrm>
              <a:custGeom>
                <a:avLst/>
                <a:gdLst/>
                <a:ahLst/>
                <a:cxnLst/>
                <a:rect l="l" t="t" r="r" b="b"/>
                <a:pathLst>
                  <a:path w="342" h="3981" extrusionOk="0">
                    <a:moveTo>
                      <a:pt x="31" y="1"/>
                    </a:moveTo>
                    <a:cubicBezTo>
                      <a:pt x="30" y="1"/>
                      <a:pt x="29" y="1"/>
                      <a:pt x="28" y="1"/>
                    </a:cubicBezTo>
                    <a:cubicBezTo>
                      <a:pt x="12" y="2"/>
                      <a:pt x="1" y="16"/>
                      <a:pt x="1" y="30"/>
                    </a:cubicBezTo>
                    <a:lnTo>
                      <a:pt x="10" y="147"/>
                    </a:lnTo>
                    <a:cubicBezTo>
                      <a:pt x="11" y="160"/>
                      <a:pt x="23" y="172"/>
                      <a:pt x="38" y="172"/>
                    </a:cubicBezTo>
                    <a:lnTo>
                      <a:pt x="40" y="172"/>
                    </a:lnTo>
                    <a:cubicBezTo>
                      <a:pt x="56" y="171"/>
                      <a:pt x="68" y="158"/>
                      <a:pt x="66" y="142"/>
                    </a:cubicBezTo>
                    <a:lnTo>
                      <a:pt x="58" y="27"/>
                    </a:lnTo>
                    <a:cubicBezTo>
                      <a:pt x="57" y="12"/>
                      <a:pt x="45" y="1"/>
                      <a:pt x="31" y="1"/>
                    </a:cubicBezTo>
                    <a:close/>
                    <a:moveTo>
                      <a:pt x="55" y="346"/>
                    </a:moveTo>
                    <a:cubicBezTo>
                      <a:pt x="54" y="346"/>
                      <a:pt x="54" y="346"/>
                      <a:pt x="53" y="346"/>
                    </a:cubicBezTo>
                    <a:cubicBezTo>
                      <a:pt x="37" y="348"/>
                      <a:pt x="26" y="361"/>
                      <a:pt x="27" y="377"/>
                    </a:cubicBezTo>
                    <a:lnTo>
                      <a:pt x="35" y="492"/>
                    </a:lnTo>
                    <a:cubicBezTo>
                      <a:pt x="36" y="507"/>
                      <a:pt x="49" y="518"/>
                      <a:pt x="63" y="518"/>
                    </a:cubicBezTo>
                    <a:lnTo>
                      <a:pt x="65" y="518"/>
                    </a:lnTo>
                    <a:cubicBezTo>
                      <a:pt x="81" y="518"/>
                      <a:pt x="92" y="504"/>
                      <a:pt x="91" y="488"/>
                    </a:cubicBezTo>
                    <a:lnTo>
                      <a:pt x="83" y="373"/>
                    </a:lnTo>
                    <a:cubicBezTo>
                      <a:pt x="82" y="358"/>
                      <a:pt x="69" y="346"/>
                      <a:pt x="55" y="346"/>
                    </a:cubicBezTo>
                    <a:close/>
                    <a:moveTo>
                      <a:pt x="80" y="693"/>
                    </a:moveTo>
                    <a:cubicBezTo>
                      <a:pt x="79" y="693"/>
                      <a:pt x="78" y="693"/>
                      <a:pt x="77" y="693"/>
                    </a:cubicBezTo>
                    <a:cubicBezTo>
                      <a:pt x="62" y="694"/>
                      <a:pt x="50" y="708"/>
                      <a:pt x="51" y="723"/>
                    </a:cubicBezTo>
                    <a:lnTo>
                      <a:pt x="60" y="838"/>
                    </a:lnTo>
                    <a:cubicBezTo>
                      <a:pt x="61" y="853"/>
                      <a:pt x="73" y="864"/>
                      <a:pt x="88" y="864"/>
                    </a:cubicBezTo>
                    <a:lnTo>
                      <a:pt x="90" y="864"/>
                    </a:lnTo>
                    <a:cubicBezTo>
                      <a:pt x="105" y="863"/>
                      <a:pt x="118" y="850"/>
                      <a:pt x="116" y="835"/>
                    </a:cubicBezTo>
                    <a:lnTo>
                      <a:pt x="108" y="719"/>
                    </a:lnTo>
                    <a:cubicBezTo>
                      <a:pt x="106" y="705"/>
                      <a:pt x="95" y="693"/>
                      <a:pt x="80" y="693"/>
                    </a:cubicBezTo>
                    <a:close/>
                    <a:moveTo>
                      <a:pt x="104" y="1039"/>
                    </a:moveTo>
                    <a:cubicBezTo>
                      <a:pt x="104" y="1039"/>
                      <a:pt x="103" y="1039"/>
                      <a:pt x="103" y="1039"/>
                    </a:cubicBezTo>
                    <a:cubicBezTo>
                      <a:pt x="87" y="1041"/>
                      <a:pt x="76" y="1054"/>
                      <a:pt x="77" y="1069"/>
                    </a:cubicBezTo>
                    <a:lnTo>
                      <a:pt x="84" y="1185"/>
                    </a:lnTo>
                    <a:cubicBezTo>
                      <a:pt x="86" y="1200"/>
                      <a:pt x="98" y="1211"/>
                      <a:pt x="113" y="1211"/>
                    </a:cubicBezTo>
                    <a:lnTo>
                      <a:pt x="115" y="1211"/>
                    </a:lnTo>
                    <a:cubicBezTo>
                      <a:pt x="131" y="1210"/>
                      <a:pt x="142" y="1196"/>
                      <a:pt x="141" y="1180"/>
                    </a:cubicBezTo>
                    <a:lnTo>
                      <a:pt x="132" y="1065"/>
                    </a:lnTo>
                    <a:cubicBezTo>
                      <a:pt x="132" y="1050"/>
                      <a:pt x="119" y="1039"/>
                      <a:pt x="104" y="1039"/>
                    </a:cubicBezTo>
                    <a:close/>
                    <a:moveTo>
                      <a:pt x="130" y="1385"/>
                    </a:moveTo>
                    <a:cubicBezTo>
                      <a:pt x="129" y="1385"/>
                      <a:pt x="128" y="1385"/>
                      <a:pt x="127" y="1385"/>
                    </a:cubicBezTo>
                    <a:cubicBezTo>
                      <a:pt x="112" y="1386"/>
                      <a:pt x="100" y="1400"/>
                      <a:pt x="101" y="1415"/>
                    </a:cubicBezTo>
                    <a:lnTo>
                      <a:pt x="110" y="1530"/>
                    </a:lnTo>
                    <a:cubicBezTo>
                      <a:pt x="111" y="1545"/>
                      <a:pt x="123" y="1557"/>
                      <a:pt x="138" y="1557"/>
                    </a:cubicBezTo>
                    <a:lnTo>
                      <a:pt x="139" y="1557"/>
                    </a:lnTo>
                    <a:cubicBezTo>
                      <a:pt x="155" y="1556"/>
                      <a:pt x="167" y="1543"/>
                      <a:pt x="166" y="1527"/>
                    </a:cubicBezTo>
                    <a:lnTo>
                      <a:pt x="158" y="1412"/>
                    </a:lnTo>
                    <a:cubicBezTo>
                      <a:pt x="157" y="1397"/>
                      <a:pt x="145" y="1385"/>
                      <a:pt x="130" y="1385"/>
                    </a:cubicBezTo>
                    <a:close/>
                    <a:moveTo>
                      <a:pt x="154" y="1731"/>
                    </a:moveTo>
                    <a:cubicBezTo>
                      <a:pt x="154" y="1731"/>
                      <a:pt x="153" y="1731"/>
                      <a:pt x="153" y="1731"/>
                    </a:cubicBezTo>
                    <a:cubicBezTo>
                      <a:pt x="137" y="1733"/>
                      <a:pt x="125" y="1746"/>
                      <a:pt x="126" y="1762"/>
                    </a:cubicBezTo>
                    <a:lnTo>
                      <a:pt x="134" y="1877"/>
                    </a:lnTo>
                    <a:cubicBezTo>
                      <a:pt x="136" y="1892"/>
                      <a:pt x="148" y="1903"/>
                      <a:pt x="163" y="1903"/>
                    </a:cubicBezTo>
                    <a:lnTo>
                      <a:pt x="165" y="1903"/>
                    </a:lnTo>
                    <a:cubicBezTo>
                      <a:pt x="180" y="1902"/>
                      <a:pt x="192" y="1888"/>
                      <a:pt x="191" y="1873"/>
                    </a:cubicBezTo>
                    <a:lnTo>
                      <a:pt x="182" y="1757"/>
                    </a:lnTo>
                    <a:cubicBezTo>
                      <a:pt x="181" y="1742"/>
                      <a:pt x="168" y="1731"/>
                      <a:pt x="154" y="1731"/>
                    </a:cubicBezTo>
                    <a:close/>
                    <a:moveTo>
                      <a:pt x="179" y="2078"/>
                    </a:moveTo>
                    <a:cubicBezTo>
                      <a:pt x="178" y="2078"/>
                      <a:pt x="178" y="2078"/>
                      <a:pt x="177" y="2078"/>
                    </a:cubicBezTo>
                    <a:cubicBezTo>
                      <a:pt x="162" y="2079"/>
                      <a:pt x="150" y="2092"/>
                      <a:pt x="151" y="2108"/>
                    </a:cubicBezTo>
                    <a:lnTo>
                      <a:pt x="160" y="2223"/>
                    </a:lnTo>
                    <a:cubicBezTo>
                      <a:pt x="160" y="2238"/>
                      <a:pt x="173" y="2249"/>
                      <a:pt x="187" y="2249"/>
                    </a:cubicBezTo>
                    <a:lnTo>
                      <a:pt x="189" y="2249"/>
                    </a:lnTo>
                    <a:cubicBezTo>
                      <a:pt x="205" y="2248"/>
                      <a:pt x="217" y="2235"/>
                      <a:pt x="215" y="2219"/>
                    </a:cubicBezTo>
                    <a:lnTo>
                      <a:pt x="208" y="2104"/>
                    </a:lnTo>
                    <a:cubicBezTo>
                      <a:pt x="207" y="2089"/>
                      <a:pt x="194" y="2078"/>
                      <a:pt x="179" y="2078"/>
                    </a:cubicBezTo>
                    <a:close/>
                    <a:moveTo>
                      <a:pt x="204" y="2424"/>
                    </a:moveTo>
                    <a:cubicBezTo>
                      <a:pt x="203" y="2424"/>
                      <a:pt x="203" y="2424"/>
                      <a:pt x="202" y="2424"/>
                    </a:cubicBezTo>
                    <a:cubicBezTo>
                      <a:pt x="187" y="2425"/>
                      <a:pt x="175" y="2438"/>
                      <a:pt x="176" y="2454"/>
                    </a:cubicBezTo>
                    <a:lnTo>
                      <a:pt x="184" y="2569"/>
                    </a:lnTo>
                    <a:cubicBezTo>
                      <a:pt x="186" y="2584"/>
                      <a:pt x="198" y="2596"/>
                      <a:pt x="213" y="2596"/>
                    </a:cubicBezTo>
                    <a:lnTo>
                      <a:pt x="215" y="2596"/>
                    </a:lnTo>
                    <a:cubicBezTo>
                      <a:pt x="230" y="2594"/>
                      <a:pt x="242" y="2581"/>
                      <a:pt x="241" y="2565"/>
                    </a:cubicBezTo>
                    <a:lnTo>
                      <a:pt x="232" y="2450"/>
                    </a:lnTo>
                    <a:cubicBezTo>
                      <a:pt x="231" y="2435"/>
                      <a:pt x="218" y="2424"/>
                      <a:pt x="204" y="2424"/>
                    </a:cubicBezTo>
                    <a:close/>
                    <a:moveTo>
                      <a:pt x="228" y="2770"/>
                    </a:moveTo>
                    <a:cubicBezTo>
                      <a:pt x="228" y="2770"/>
                      <a:pt x="227" y="2770"/>
                      <a:pt x="227" y="2770"/>
                    </a:cubicBezTo>
                    <a:cubicBezTo>
                      <a:pt x="212" y="2771"/>
                      <a:pt x="200" y="2785"/>
                      <a:pt x="201" y="2800"/>
                    </a:cubicBezTo>
                    <a:lnTo>
                      <a:pt x="209" y="2915"/>
                    </a:lnTo>
                    <a:cubicBezTo>
                      <a:pt x="210" y="2930"/>
                      <a:pt x="222" y="2941"/>
                      <a:pt x="237" y="2941"/>
                    </a:cubicBezTo>
                    <a:lnTo>
                      <a:pt x="240" y="2941"/>
                    </a:lnTo>
                    <a:cubicBezTo>
                      <a:pt x="255" y="2941"/>
                      <a:pt x="267" y="2927"/>
                      <a:pt x="265" y="2912"/>
                    </a:cubicBezTo>
                    <a:lnTo>
                      <a:pt x="257" y="2796"/>
                    </a:lnTo>
                    <a:cubicBezTo>
                      <a:pt x="256" y="2781"/>
                      <a:pt x="243" y="2770"/>
                      <a:pt x="228" y="2770"/>
                    </a:cubicBezTo>
                    <a:close/>
                    <a:moveTo>
                      <a:pt x="255" y="3116"/>
                    </a:moveTo>
                    <a:cubicBezTo>
                      <a:pt x="254" y="3116"/>
                      <a:pt x="253" y="3116"/>
                      <a:pt x="252" y="3116"/>
                    </a:cubicBezTo>
                    <a:cubicBezTo>
                      <a:pt x="236" y="3118"/>
                      <a:pt x="225" y="3131"/>
                      <a:pt x="226" y="3147"/>
                    </a:cubicBezTo>
                    <a:lnTo>
                      <a:pt x="235" y="3262"/>
                    </a:lnTo>
                    <a:cubicBezTo>
                      <a:pt x="235" y="3277"/>
                      <a:pt x="248" y="3288"/>
                      <a:pt x="263" y="3288"/>
                    </a:cubicBezTo>
                    <a:lnTo>
                      <a:pt x="264" y="3288"/>
                    </a:lnTo>
                    <a:cubicBezTo>
                      <a:pt x="280" y="3287"/>
                      <a:pt x="291" y="3273"/>
                      <a:pt x="291" y="3257"/>
                    </a:cubicBezTo>
                    <a:lnTo>
                      <a:pt x="282" y="3142"/>
                    </a:lnTo>
                    <a:cubicBezTo>
                      <a:pt x="281" y="3128"/>
                      <a:pt x="269" y="3116"/>
                      <a:pt x="255" y="3116"/>
                    </a:cubicBezTo>
                    <a:close/>
                    <a:moveTo>
                      <a:pt x="279" y="3463"/>
                    </a:moveTo>
                    <a:cubicBezTo>
                      <a:pt x="278" y="3463"/>
                      <a:pt x="277" y="3463"/>
                      <a:pt x="277" y="3463"/>
                    </a:cubicBezTo>
                    <a:cubicBezTo>
                      <a:pt x="262" y="3464"/>
                      <a:pt x="249" y="3477"/>
                      <a:pt x="250" y="3492"/>
                    </a:cubicBezTo>
                    <a:lnTo>
                      <a:pt x="259" y="3608"/>
                    </a:lnTo>
                    <a:cubicBezTo>
                      <a:pt x="260" y="3622"/>
                      <a:pt x="272" y="3634"/>
                      <a:pt x="287" y="3634"/>
                    </a:cubicBezTo>
                    <a:lnTo>
                      <a:pt x="290" y="3634"/>
                    </a:lnTo>
                    <a:cubicBezTo>
                      <a:pt x="304" y="3633"/>
                      <a:pt x="317" y="3620"/>
                      <a:pt x="315" y="3604"/>
                    </a:cubicBezTo>
                    <a:lnTo>
                      <a:pt x="307" y="3489"/>
                    </a:lnTo>
                    <a:cubicBezTo>
                      <a:pt x="306" y="3474"/>
                      <a:pt x="293" y="3463"/>
                      <a:pt x="279" y="3463"/>
                    </a:cubicBezTo>
                    <a:close/>
                    <a:moveTo>
                      <a:pt x="305" y="3808"/>
                    </a:moveTo>
                    <a:cubicBezTo>
                      <a:pt x="304" y="3808"/>
                      <a:pt x="303" y="3808"/>
                      <a:pt x="302" y="3808"/>
                    </a:cubicBezTo>
                    <a:cubicBezTo>
                      <a:pt x="286" y="3810"/>
                      <a:pt x="275" y="3823"/>
                      <a:pt x="276" y="3839"/>
                    </a:cubicBezTo>
                    <a:lnTo>
                      <a:pt x="284" y="3954"/>
                    </a:lnTo>
                    <a:cubicBezTo>
                      <a:pt x="285" y="3969"/>
                      <a:pt x="297" y="3980"/>
                      <a:pt x="312" y="3980"/>
                    </a:cubicBezTo>
                    <a:lnTo>
                      <a:pt x="314" y="3980"/>
                    </a:lnTo>
                    <a:cubicBezTo>
                      <a:pt x="330" y="3979"/>
                      <a:pt x="341" y="3966"/>
                      <a:pt x="340" y="3950"/>
                    </a:cubicBezTo>
                    <a:lnTo>
                      <a:pt x="332" y="3835"/>
                    </a:lnTo>
                    <a:cubicBezTo>
                      <a:pt x="331" y="3820"/>
                      <a:pt x="319" y="3808"/>
                      <a:pt x="305" y="380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8" name="Google Shape;2038;p49"/>
              <p:cNvSpPr/>
              <p:nvPr/>
            </p:nvSpPr>
            <p:spPr>
              <a:xfrm>
                <a:off x="3301550" y="1947625"/>
                <a:ext cx="1600" cy="2850"/>
              </a:xfrm>
              <a:custGeom>
                <a:avLst/>
                <a:gdLst/>
                <a:ahLst/>
                <a:cxnLst/>
                <a:rect l="l" t="t" r="r" b="b"/>
                <a:pathLst>
                  <a:path w="64" h="114" extrusionOk="0">
                    <a:moveTo>
                      <a:pt x="30" y="1"/>
                    </a:moveTo>
                    <a:cubicBezTo>
                      <a:pt x="29" y="1"/>
                      <a:pt x="28" y="1"/>
                      <a:pt x="27" y="1"/>
                    </a:cubicBezTo>
                    <a:cubicBezTo>
                      <a:pt x="12" y="2"/>
                      <a:pt x="0" y="15"/>
                      <a:pt x="2" y="31"/>
                    </a:cubicBezTo>
                    <a:lnTo>
                      <a:pt x="5" y="88"/>
                    </a:lnTo>
                    <a:cubicBezTo>
                      <a:pt x="6" y="102"/>
                      <a:pt x="19" y="114"/>
                      <a:pt x="33" y="114"/>
                    </a:cubicBezTo>
                    <a:lnTo>
                      <a:pt x="36" y="114"/>
                    </a:lnTo>
                    <a:cubicBezTo>
                      <a:pt x="52" y="112"/>
                      <a:pt x="63" y="99"/>
                      <a:pt x="62" y="83"/>
                    </a:cubicBezTo>
                    <a:lnTo>
                      <a:pt x="58" y="27"/>
                    </a:lnTo>
                    <a:cubicBezTo>
                      <a:pt x="57" y="13"/>
                      <a:pt x="45" y="1"/>
                      <a:pt x="3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9" name="Google Shape;2039;p49"/>
              <p:cNvSpPr/>
              <p:nvPr/>
            </p:nvSpPr>
            <p:spPr>
              <a:xfrm>
                <a:off x="3471375" y="1836600"/>
                <a:ext cx="1575" cy="2850"/>
              </a:xfrm>
              <a:custGeom>
                <a:avLst/>
                <a:gdLst/>
                <a:ahLst/>
                <a:cxnLst/>
                <a:rect l="l" t="t" r="r" b="b"/>
                <a:pathLst>
                  <a:path w="63" h="114" extrusionOk="0">
                    <a:moveTo>
                      <a:pt x="32" y="0"/>
                    </a:moveTo>
                    <a:cubicBezTo>
                      <a:pt x="19" y="0"/>
                      <a:pt x="6" y="12"/>
                      <a:pt x="5" y="27"/>
                    </a:cubicBezTo>
                    <a:lnTo>
                      <a:pt x="1" y="83"/>
                    </a:lnTo>
                    <a:cubicBezTo>
                      <a:pt x="0" y="98"/>
                      <a:pt x="12" y="112"/>
                      <a:pt x="27" y="113"/>
                    </a:cubicBezTo>
                    <a:lnTo>
                      <a:pt x="29" y="113"/>
                    </a:lnTo>
                    <a:cubicBezTo>
                      <a:pt x="44" y="113"/>
                      <a:pt x="56" y="102"/>
                      <a:pt x="58" y="87"/>
                    </a:cubicBezTo>
                    <a:lnTo>
                      <a:pt x="61" y="31"/>
                    </a:lnTo>
                    <a:cubicBezTo>
                      <a:pt x="62" y="15"/>
                      <a:pt x="51" y="1"/>
                      <a:pt x="35" y="0"/>
                    </a:cubicBezTo>
                    <a:cubicBezTo>
                      <a:pt x="34" y="0"/>
                      <a:pt x="33" y="0"/>
                      <a:pt x="3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0" name="Google Shape;2040;p49"/>
              <p:cNvSpPr/>
              <p:nvPr/>
            </p:nvSpPr>
            <p:spPr>
              <a:xfrm>
                <a:off x="3463900" y="1843775"/>
                <a:ext cx="8550" cy="99525"/>
              </a:xfrm>
              <a:custGeom>
                <a:avLst/>
                <a:gdLst/>
                <a:ahLst/>
                <a:cxnLst/>
                <a:rect l="l" t="t" r="r" b="b"/>
                <a:pathLst>
                  <a:path w="342" h="3981" extrusionOk="0">
                    <a:moveTo>
                      <a:pt x="311" y="1"/>
                    </a:moveTo>
                    <a:cubicBezTo>
                      <a:pt x="297" y="1"/>
                      <a:pt x="284" y="12"/>
                      <a:pt x="283" y="27"/>
                    </a:cubicBezTo>
                    <a:lnTo>
                      <a:pt x="276" y="142"/>
                    </a:lnTo>
                    <a:cubicBezTo>
                      <a:pt x="274" y="158"/>
                      <a:pt x="286" y="171"/>
                      <a:pt x="301" y="172"/>
                    </a:cubicBezTo>
                    <a:lnTo>
                      <a:pt x="304" y="172"/>
                    </a:lnTo>
                    <a:cubicBezTo>
                      <a:pt x="318" y="172"/>
                      <a:pt x="331" y="160"/>
                      <a:pt x="332" y="147"/>
                    </a:cubicBezTo>
                    <a:lnTo>
                      <a:pt x="340" y="30"/>
                    </a:lnTo>
                    <a:cubicBezTo>
                      <a:pt x="341" y="16"/>
                      <a:pt x="329" y="2"/>
                      <a:pt x="314" y="1"/>
                    </a:cubicBezTo>
                    <a:cubicBezTo>
                      <a:pt x="313" y="1"/>
                      <a:pt x="312" y="1"/>
                      <a:pt x="311" y="1"/>
                    </a:cubicBezTo>
                    <a:close/>
                    <a:moveTo>
                      <a:pt x="287" y="346"/>
                    </a:moveTo>
                    <a:cubicBezTo>
                      <a:pt x="272" y="346"/>
                      <a:pt x="260" y="358"/>
                      <a:pt x="259" y="373"/>
                    </a:cubicBezTo>
                    <a:lnTo>
                      <a:pt x="250" y="488"/>
                    </a:lnTo>
                    <a:cubicBezTo>
                      <a:pt x="249" y="504"/>
                      <a:pt x="261" y="518"/>
                      <a:pt x="277" y="518"/>
                    </a:cubicBezTo>
                    <a:lnTo>
                      <a:pt x="278" y="518"/>
                    </a:lnTo>
                    <a:cubicBezTo>
                      <a:pt x="293" y="518"/>
                      <a:pt x="305" y="507"/>
                      <a:pt x="307" y="492"/>
                    </a:cubicBezTo>
                    <a:lnTo>
                      <a:pt x="315" y="377"/>
                    </a:lnTo>
                    <a:cubicBezTo>
                      <a:pt x="316" y="361"/>
                      <a:pt x="304" y="348"/>
                      <a:pt x="289" y="346"/>
                    </a:cubicBezTo>
                    <a:cubicBezTo>
                      <a:pt x="288" y="346"/>
                      <a:pt x="288" y="346"/>
                      <a:pt x="287" y="346"/>
                    </a:cubicBezTo>
                    <a:close/>
                    <a:moveTo>
                      <a:pt x="261" y="693"/>
                    </a:moveTo>
                    <a:cubicBezTo>
                      <a:pt x="247" y="693"/>
                      <a:pt x="235" y="705"/>
                      <a:pt x="234" y="719"/>
                    </a:cubicBezTo>
                    <a:lnTo>
                      <a:pt x="226" y="835"/>
                    </a:lnTo>
                    <a:cubicBezTo>
                      <a:pt x="224" y="850"/>
                      <a:pt x="236" y="863"/>
                      <a:pt x="251" y="864"/>
                    </a:cubicBezTo>
                    <a:lnTo>
                      <a:pt x="254" y="864"/>
                    </a:lnTo>
                    <a:cubicBezTo>
                      <a:pt x="269" y="864"/>
                      <a:pt x="281" y="853"/>
                      <a:pt x="282" y="838"/>
                    </a:cubicBezTo>
                    <a:lnTo>
                      <a:pt x="290" y="723"/>
                    </a:lnTo>
                    <a:cubicBezTo>
                      <a:pt x="291" y="708"/>
                      <a:pt x="279" y="694"/>
                      <a:pt x="264" y="693"/>
                    </a:cubicBezTo>
                    <a:cubicBezTo>
                      <a:pt x="263" y="693"/>
                      <a:pt x="262" y="693"/>
                      <a:pt x="261" y="693"/>
                    </a:cubicBezTo>
                    <a:close/>
                    <a:moveTo>
                      <a:pt x="237" y="1039"/>
                    </a:moveTo>
                    <a:cubicBezTo>
                      <a:pt x="222" y="1039"/>
                      <a:pt x="210" y="1050"/>
                      <a:pt x="209" y="1065"/>
                    </a:cubicBezTo>
                    <a:lnTo>
                      <a:pt x="201" y="1180"/>
                    </a:lnTo>
                    <a:cubicBezTo>
                      <a:pt x="200" y="1196"/>
                      <a:pt x="211" y="1210"/>
                      <a:pt x="227" y="1211"/>
                    </a:cubicBezTo>
                    <a:lnTo>
                      <a:pt x="228" y="1211"/>
                    </a:lnTo>
                    <a:cubicBezTo>
                      <a:pt x="243" y="1211"/>
                      <a:pt x="256" y="1200"/>
                      <a:pt x="257" y="1185"/>
                    </a:cubicBezTo>
                    <a:lnTo>
                      <a:pt x="265" y="1069"/>
                    </a:lnTo>
                    <a:cubicBezTo>
                      <a:pt x="266" y="1054"/>
                      <a:pt x="255" y="1041"/>
                      <a:pt x="239" y="1039"/>
                    </a:cubicBezTo>
                    <a:cubicBezTo>
                      <a:pt x="238" y="1039"/>
                      <a:pt x="238" y="1039"/>
                      <a:pt x="237" y="1039"/>
                    </a:cubicBezTo>
                    <a:close/>
                    <a:moveTo>
                      <a:pt x="213" y="1385"/>
                    </a:moveTo>
                    <a:cubicBezTo>
                      <a:pt x="198" y="1385"/>
                      <a:pt x="185" y="1397"/>
                      <a:pt x="184" y="1412"/>
                    </a:cubicBezTo>
                    <a:lnTo>
                      <a:pt x="175" y="1527"/>
                    </a:lnTo>
                    <a:cubicBezTo>
                      <a:pt x="174" y="1543"/>
                      <a:pt x="187" y="1556"/>
                      <a:pt x="201" y="1557"/>
                    </a:cubicBezTo>
                    <a:lnTo>
                      <a:pt x="204" y="1557"/>
                    </a:lnTo>
                    <a:cubicBezTo>
                      <a:pt x="219" y="1557"/>
                      <a:pt x="231" y="1545"/>
                      <a:pt x="232" y="1530"/>
                    </a:cubicBezTo>
                    <a:lnTo>
                      <a:pt x="240" y="1415"/>
                    </a:lnTo>
                    <a:cubicBezTo>
                      <a:pt x="242" y="1400"/>
                      <a:pt x="229" y="1386"/>
                      <a:pt x="215" y="1385"/>
                    </a:cubicBezTo>
                    <a:cubicBezTo>
                      <a:pt x="214" y="1385"/>
                      <a:pt x="213" y="1385"/>
                      <a:pt x="213" y="1385"/>
                    </a:cubicBezTo>
                    <a:close/>
                    <a:moveTo>
                      <a:pt x="187" y="1731"/>
                    </a:moveTo>
                    <a:cubicBezTo>
                      <a:pt x="173" y="1731"/>
                      <a:pt x="160" y="1742"/>
                      <a:pt x="160" y="1757"/>
                    </a:cubicBezTo>
                    <a:lnTo>
                      <a:pt x="151" y="1873"/>
                    </a:lnTo>
                    <a:cubicBezTo>
                      <a:pt x="150" y="1888"/>
                      <a:pt x="161" y="1902"/>
                      <a:pt x="177" y="1903"/>
                    </a:cubicBezTo>
                    <a:lnTo>
                      <a:pt x="179" y="1903"/>
                    </a:lnTo>
                    <a:cubicBezTo>
                      <a:pt x="194" y="1903"/>
                      <a:pt x="206" y="1892"/>
                      <a:pt x="207" y="1877"/>
                    </a:cubicBezTo>
                    <a:lnTo>
                      <a:pt x="215" y="1762"/>
                    </a:lnTo>
                    <a:cubicBezTo>
                      <a:pt x="216" y="1746"/>
                      <a:pt x="205" y="1733"/>
                      <a:pt x="189" y="1731"/>
                    </a:cubicBezTo>
                    <a:cubicBezTo>
                      <a:pt x="189" y="1731"/>
                      <a:pt x="188" y="1731"/>
                      <a:pt x="187" y="1731"/>
                    </a:cubicBezTo>
                    <a:close/>
                    <a:moveTo>
                      <a:pt x="163" y="2078"/>
                    </a:moveTo>
                    <a:cubicBezTo>
                      <a:pt x="148" y="2078"/>
                      <a:pt x="135" y="2089"/>
                      <a:pt x="134" y="2104"/>
                    </a:cubicBezTo>
                    <a:lnTo>
                      <a:pt x="125" y="2219"/>
                    </a:lnTo>
                    <a:cubicBezTo>
                      <a:pt x="125" y="2235"/>
                      <a:pt x="137" y="2248"/>
                      <a:pt x="152" y="2249"/>
                    </a:cubicBezTo>
                    <a:lnTo>
                      <a:pt x="154" y="2249"/>
                    </a:lnTo>
                    <a:cubicBezTo>
                      <a:pt x="169" y="2249"/>
                      <a:pt x="181" y="2238"/>
                      <a:pt x="182" y="2223"/>
                    </a:cubicBezTo>
                    <a:lnTo>
                      <a:pt x="190" y="2108"/>
                    </a:lnTo>
                    <a:cubicBezTo>
                      <a:pt x="192" y="2092"/>
                      <a:pt x="180" y="2079"/>
                      <a:pt x="165" y="2078"/>
                    </a:cubicBezTo>
                    <a:cubicBezTo>
                      <a:pt x="164" y="2078"/>
                      <a:pt x="164" y="2078"/>
                      <a:pt x="163" y="2078"/>
                    </a:cubicBezTo>
                    <a:close/>
                    <a:moveTo>
                      <a:pt x="138" y="2424"/>
                    </a:moveTo>
                    <a:cubicBezTo>
                      <a:pt x="123" y="2424"/>
                      <a:pt x="111" y="2435"/>
                      <a:pt x="109" y="2450"/>
                    </a:cubicBezTo>
                    <a:lnTo>
                      <a:pt x="101" y="2565"/>
                    </a:lnTo>
                    <a:cubicBezTo>
                      <a:pt x="100" y="2581"/>
                      <a:pt x="111" y="2594"/>
                      <a:pt x="127" y="2596"/>
                    </a:cubicBezTo>
                    <a:lnTo>
                      <a:pt x="129" y="2596"/>
                    </a:lnTo>
                    <a:cubicBezTo>
                      <a:pt x="144" y="2596"/>
                      <a:pt x="156" y="2584"/>
                      <a:pt x="157" y="2569"/>
                    </a:cubicBezTo>
                    <a:lnTo>
                      <a:pt x="166" y="2454"/>
                    </a:lnTo>
                    <a:cubicBezTo>
                      <a:pt x="166" y="2438"/>
                      <a:pt x="155" y="2425"/>
                      <a:pt x="139" y="2424"/>
                    </a:cubicBezTo>
                    <a:cubicBezTo>
                      <a:pt x="139" y="2424"/>
                      <a:pt x="138" y="2424"/>
                      <a:pt x="138" y="2424"/>
                    </a:cubicBezTo>
                    <a:close/>
                    <a:moveTo>
                      <a:pt x="112" y="2770"/>
                    </a:moveTo>
                    <a:cubicBezTo>
                      <a:pt x="98" y="2770"/>
                      <a:pt x="85" y="2781"/>
                      <a:pt x="84" y="2796"/>
                    </a:cubicBezTo>
                    <a:lnTo>
                      <a:pt x="76" y="2912"/>
                    </a:lnTo>
                    <a:cubicBezTo>
                      <a:pt x="75" y="2927"/>
                      <a:pt x="87" y="2941"/>
                      <a:pt x="102" y="2941"/>
                    </a:cubicBezTo>
                    <a:lnTo>
                      <a:pt x="104" y="2941"/>
                    </a:lnTo>
                    <a:cubicBezTo>
                      <a:pt x="118" y="2941"/>
                      <a:pt x="132" y="2930"/>
                      <a:pt x="132" y="2915"/>
                    </a:cubicBezTo>
                    <a:lnTo>
                      <a:pt x="140" y="2800"/>
                    </a:lnTo>
                    <a:cubicBezTo>
                      <a:pt x="142" y="2785"/>
                      <a:pt x="130" y="2771"/>
                      <a:pt x="114" y="2770"/>
                    </a:cubicBezTo>
                    <a:cubicBezTo>
                      <a:pt x="114" y="2770"/>
                      <a:pt x="113" y="2770"/>
                      <a:pt x="112" y="2770"/>
                    </a:cubicBezTo>
                    <a:close/>
                    <a:moveTo>
                      <a:pt x="87" y="3116"/>
                    </a:moveTo>
                    <a:cubicBezTo>
                      <a:pt x="73" y="3116"/>
                      <a:pt x="61" y="3128"/>
                      <a:pt x="59" y="3142"/>
                    </a:cubicBezTo>
                    <a:lnTo>
                      <a:pt x="51" y="3257"/>
                    </a:lnTo>
                    <a:cubicBezTo>
                      <a:pt x="50" y="3273"/>
                      <a:pt x="62" y="3287"/>
                      <a:pt x="77" y="3288"/>
                    </a:cubicBezTo>
                    <a:lnTo>
                      <a:pt x="79" y="3288"/>
                    </a:lnTo>
                    <a:cubicBezTo>
                      <a:pt x="94" y="3288"/>
                      <a:pt x="106" y="3277"/>
                      <a:pt x="107" y="3262"/>
                    </a:cubicBezTo>
                    <a:lnTo>
                      <a:pt x="116" y="3147"/>
                    </a:lnTo>
                    <a:cubicBezTo>
                      <a:pt x="117" y="3131"/>
                      <a:pt x="105" y="3118"/>
                      <a:pt x="90" y="3116"/>
                    </a:cubicBezTo>
                    <a:cubicBezTo>
                      <a:pt x="89" y="3116"/>
                      <a:pt x="88" y="3116"/>
                      <a:pt x="87" y="3116"/>
                    </a:cubicBezTo>
                    <a:close/>
                    <a:moveTo>
                      <a:pt x="61" y="3463"/>
                    </a:moveTo>
                    <a:cubicBezTo>
                      <a:pt x="48" y="3463"/>
                      <a:pt x="35" y="3474"/>
                      <a:pt x="35" y="3489"/>
                    </a:cubicBezTo>
                    <a:lnTo>
                      <a:pt x="26" y="3604"/>
                    </a:lnTo>
                    <a:cubicBezTo>
                      <a:pt x="25" y="3620"/>
                      <a:pt x="36" y="3633"/>
                      <a:pt x="52" y="3634"/>
                    </a:cubicBezTo>
                    <a:lnTo>
                      <a:pt x="55" y="3634"/>
                    </a:lnTo>
                    <a:cubicBezTo>
                      <a:pt x="69" y="3634"/>
                      <a:pt x="82" y="3622"/>
                      <a:pt x="83" y="3608"/>
                    </a:cubicBezTo>
                    <a:lnTo>
                      <a:pt x="91" y="3492"/>
                    </a:lnTo>
                    <a:cubicBezTo>
                      <a:pt x="92" y="3477"/>
                      <a:pt x="80" y="3464"/>
                      <a:pt x="64" y="3463"/>
                    </a:cubicBezTo>
                    <a:cubicBezTo>
                      <a:pt x="63" y="3463"/>
                      <a:pt x="62" y="3463"/>
                      <a:pt x="61" y="3463"/>
                    </a:cubicBezTo>
                    <a:close/>
                    <a:moveTo>
                      <a:pt x="37" y="3808"/>
                    </a:moveTo>
                    <a:cubicBezTo>
                      <a:pt x="23" y="3808"/>
                      <a:pt x="11" y="3820"/>
                      <a:pt x="9" y="3835"/>
                    </a:cubicBezTo>
                    <a:lnTo>
                      <a:pt x="1" y="3950"/>
                    </a:lnTo>
                    <a:cubicBezTo>
                      <a:pt x="1" y="3966"/>
                      <a:pt x="12" y="3979"/>
                      <a:pt x="28" y="3980"/>
                    </a:cubicBezTo>
                    <a:lnTo>
                      <a:pt x="29" y="3980"/>
                    </a:lnTo>
                    <a:cubicBezTo>
                      <a:pt x="44" y="3980"/>
                      <a:pt x="56" y="3969"/>
                      <a:pt x="57" y="3954"/>
                    </a:cubicBezTo>
                    <a:lnTo>
                      <a:pt x="66" y="3839"/>
                    </a:lnTo>
                    <a:cubicBezTo>
                      <a:pt x="67" y="3823"/>
                      <a:pt x="56" y="3810"/>
                      <a:pt x="40" y="3808"/>
                    </a:cubicBezTo>
                    <a:cubicBezTo>
                      <a:pt x="39" y="3808"/>
                      <a:pt x="38" y="3808"/>
                      <a:pt x="37" y="380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1" name="Google Shape;2041;p49"/>
              <p:cNvSpPr/>
              <p:nvPr/>
            </p:nvSpPr>
            <p:spPr>
              <a:xfrm>
                <a:off x="3463375" y="1947625"/>
                <a:ext cx="1600" cy="2850"/>
              </a:xfrm>
              <a:custGeom>
                <a:avLst/>
                <a:gdLst/>
                <a:ahLst/>
                <a:cxnLst/>
                <a:rect l="l" t="t" r="r" b="b"/>
                <a:pathLst>
                  <a:path w="64" h="114" extrusionOk="0">
                    <a:moveTo>
                      <a:pt x="33" y="1"/>
                    </a:moveTo>
                    <a:cubicBezTo>
                      <a:pt x="19" y="1"/>
                      <a:pt x="7" y="13"/>
                      <a:pt x="6" y="27"/>
                    </a:cubicBezTo>
                    <a:lnTo>
                      <a:pt x="2" y="83"/>
                    </a:lnTo>
                    <a:cubicBezTo>
                      <a:pt x="1" y="99"/>
                      <a:pt x="12" y="112"/>
                      <a:pt x="28" y="114"/>
                    </a:cubicBezTo>
                    <a:lnTo>
                      <a:pt x="30" y="114"/>
                    </a:lnTo>
                    <a:cubicBezTo>
                      <a:pt x="44" y="114"/>
                      <a:pt x="57" y="102"/>
                      <a:pt x="58" y="88"/>
                    </a:cubicBezTo>
                    <a:lnTo>
                      <a:pt x="62" y="31"/>
                    </a:lnTo>
                    <a:cubicBezTo>
                      <a:pt x="64" y="15"/>
                      <a:pt x="51" y="2"/>
                      <a:pt x="36" y="1"/>
                    </a:cubicBezTo>
                    <a:cubicBezTo>
                      <a:pt x="35" y="1"/>
                      <a:pt x="34" y="1"/>
                      <a:pt x="3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2" name="Google Shape;2042;p49"/>
              <p:cNvSpPr/>
              <p:nvPr/>
            </p:nvSpPr>
            <p:spPr>
              <a:xfrm>
                <a:off x="3324800" y="1938525"/>
                <a:ext cx="113875" cy="6375"/>
              </a:xfrm>
              <a:custGeom>
                <a:avLst/>
                <a:gdLst/>
                <a:ahLst/>
                <a:cxnLst/>
                <a:rect l="l" t="t" r="r" b="b"/>
                <a:pathLst>
                  <a:path w="4555" h="255" extrusionOk="0">
                    <a:moveTo>
                      <a:pt x="2730" y="1"/>
                    </a:moveTo>
                    <a:cubicBezTo>
                      <a:pt x="2715" y="1"/>
                      <a:pt x="2702" y="14"/>
                      <a:pt x="2702" y="29"/>
                    </a:cubicBezTo>
                    <a:cubicBezTo>
                      <a:pt x="2702" y="45"/>
                      <a:pt x="2714" y="58"/>
                      <a:pt x="2730" y="58"/>
                    </a:cubicBezTo>
                    <a:cubicBezTo>
                      <a:pt x="2767" y="58"/>
                      <a:pt x="2805" y="58"/>
                      <a:pt x="2842" y="59"/>
                    </a:cubicBezTo>
                    <a:cubicBezTo>
                      <a:pt x="2858" y="59"/>
                      <a:pt x="2871" y="46"/>
                      <a:pt x="2871" y="30"/>
                    </a:cubicBezTo>
                    <a:cubicBezTo>
                      <a:pt x="2871" y="15"/>
                      <a:pt x="2859" y="2"/>
                      <a:pt x="2843" y="2"/>
                    </a:cubicBezTo>
                    <a:cubicBezTo>
                      <a:pt x="2805" y="2"/>
                      <a:pt x="2767" y="1"/>
                      <a:pt x="2730" y="1"/>
                    </a:cubicBezTo>
                    <a:close/>
                    <a:moveTo>
                      <a:pt x="2504" y="3"/>
                    </a:moveTo>
                    <a:lnTo>
                      <a:pt x="2391" y="4"/>
                    </a:lnTo>
                    <a:cubicBezTo>
                      <a:pt x="2375" y="4"/>
                      <a:pt x="2363" y="18"/>
                      <a:pt x="2363" y="33"/>
                    </a:cubicBezTo>
                    <a:cubicBezTo>
                      <a:pt x="2364" y="49"/>
                      <a:pt x="2376" y="61"/>
                      <a:pt x="2392" y="61"/>
                    </a:cubicBezTo>
                    <a:lnTo>
                      <a:pt x="2504" y="59"/>
                    </a:lnTo>
                    <a:cubicBezTo>
                      <a:pt x="2520" y="59"/>
                      <a:pt x="2533" y="46"/>
                      <a:pt x="2532" y="31"/>
                    </a:cubicBezTo>
                    <a:cubicBezTo>
                      <a:pt x="2532" y="15"/>
                      <a:pt x="2520" y="3"/>
                      <a:pt x="2504" y="3"/>
                    </a:cubicBezTo>
                    <a:close/>
                    <a:moveTo>
                      <a:pt x="3068" y="6"/>
                    </a:moveTo>
                    <a:cubicBezTo>
                      <a:pt x="3054" y="6"/>
                      <a:pt x="3040" y="18"/>
                      <a:pt x="3039" y="33"/>
                    </a:cubicBezTo>
                    <a:cubicBezTo>
                      <a:pt x="3039" y="49"/>
                      <a:pt x="3052" y="62"/>
                      <a:pt x="3067" y="62"/>
                    </a:cubicBezTo>
                    <a:cubicBezTo>
                      <a:pt x="3105" y="63"/>
                      <a:pt x="3143" y="65"/>
                      <a:pt x="3180" y="66"/>
                    </a:cubicBezTo>
                    <a:lnTo>
                      <a:pt x="3181" y="66"/>
                    </a:lnTo>
                    <a:cubicBezTo>
                      <a:pt x="3196" y="66"/>
                      <a:pt x="3209" y="54"/>
                      <a:pt x="3209" y="39"/>
                    </a:cubicBezTo>
                    <a:cubicBezTo>
                      <a:pt x="3210" y="24"/>
                      <a:pt x="3198" y="11"/>
                      <a:pt x="3182" y="10"/>
                    </a:cubicBezTo>
                    <a:cubicBezTo>
                      <a:pt x="3144" y="8"/>
                      <a:pt x="3107" y="7"/>
                      <a:pt x="3069" y="6"/>
                    </a:cubicBezTo>
                    <a:cubicBezTo>
                      <a:pt x="3069" y="6"/>
                      <a:pt x="3068" y="6"/>
                      <a:pt x="3068" y="6"/>
                    </a:cubicBezTo>
                    <a:close/>
                    <a:moveTo>
                      <a:pt x="2165" y="11"/>
                    </a:moveTo>
                    <a:cubicBezTo>
                      <a:pt x="2127" y="12"/>
                      <a:pt x="2090" y="13"/>
                      <a:pt x="2052" y="15"/>
                    </a:cubicBezTo>
                    <a:cubicBezTo>
                      <a:pt x="2036" y="16"/>
                      <a:pt x="2024" y="29"/>
                      <a:pt x="2025" y="45"/>
                    </a:cubicBezTo>
                    <a:cubicBezTo>
                      <a:pt x="2026" y="59"/>
                      <a:pt x="2038" y="72"/>
                      <a:pt x="2053" y="72"/>
                    </a:cubicBezTo>
                    <a:lnTo>
                      <a:pt x="2055" y="72"/>
                    </a:lnTo>
                    <a:cubicBezTo>
                      <a:pt x="2091" y="70"/>
                      <a:pt x="2129" y="68"/>
                      <a:pt x="2166" y="67"/>
                    </a:cubicBezTo>
                    <a:cubicBezTo>
                      <a:pt x="2182" y="66"/>
                      <a:pt x="2194" y="53"/>
                      <a:pt x="2194" y="38"/>
                    </a:cubicBezTo>
                    <a:cubicBezTo>
                      <a:pt x="2193" y="23"/>
                      <a:pt x="2179" y="11"/>
                      <a:pt x="2165" y="11"/>
                    </a:cubicBezTo>
                    <a:close/>
                    <a:moveTo>
                      <a:pt x="3404" y="20"/>
                    </a:moveTo>
                    <a:cubicBezTo>
                      <a:pt x="3390" y="20"/>
                      <a:pt x="3379" y="33"/>
                      <a:pt x="3378" y="46"/>
                    </a:cubicBezTo>
                    <a:cubicBezTo>
                      <a:pt x="3377" y="62"/>
                      <a:pt x="3389" y="75"/>
                      <a:pt x="3404" y="77"/>
                    </a:cubicBezTo>
                    <a:cubicBezTo>
                      <a:pt x="3442" y="79"/>
                      <a:pt x="3480" y="81"/>
                      <a:pt x="3517" y="84"/>
                    </a:cubicBezTo>
                    <a:lnTo>
                      <a:pt x="3519" y="84"/>
                    </a:lnTo>
                    <a:cubicBezTo>
                      <a:pt x="3534" y="84"/>
                      <a:pt x="3546" y="73"/>
                      <a:pt x="3547" y="58"/>
                    </a:cubicBezTo>
                    <a:cubicBezTo>
                      <a:pt x="3549" y="42"/>
                      <a:pt x="3536" y="29"/>
                      <a:pt x="3521" y="27"/>
                    </a:cubicBezTo>
                    <a:cubicBezTo>
                      <a:pt x="3483" y="25"/>
                      <a:pt x="3446" y="23"/>
                      <a:pt x="3408" y="20"/>
                    </a:cubicBezTo>
                    <a:cubicBezTo>
                      <a:pt x="3407" y="20"/>
                      <a:pt x="3405" y="20"/>
                      <a:pt x="3404" y="20"/>
                    </a:cubicBezTo>
                    <a:close/>
                    <a:moveTo>
                      <a:pt x="1827" y="25"/>
                    </a:moveTo>
                    <a:cubicBezTo>
                      <a:pt x="1827" y="25"/>
                      <a:pt x="1826" y="25"/>
                      <a:pt x="1826" y="25"/>
                    </a:cubicBezTo>
                    <a:cubicBezTo>
                      <a:pt x="1788" y="27"/>
                      <a:pt x="1751" y="30"/>
                      <a:pt x="1713" y="32"/>
                    </a:cubicBezTo>
                    <a:cubicBezTo>
                      <a:pt x="1697" y="32"/>
                      <a:pt x="1686" y="46"/>
                      <a:pt x="1687" y="61"/>
                    </a:cubicBezTo>
                    <a:cubicBezTo>
                      <a:pt x="1688" y="77"/>
                      <a:pt x="1700" y="88"/>
                      <a:pt x="1715" y="88"/>
                    </a:cubicBezTo>
                    <a:lnTo>
                      <a:pt x="1717" y="88"/>
                    </a:lnTo>
                    <a:cubicBezTo>
                      <a:pt x="1753" y="86"/>
                      <a:pt x="1791" y="84"/>
                      <a:pt x="1829" y="82"/>
                    </a:cubicBezTo>
                    <a:cubicBezTo>
                      <a:pt x="1844" y="81"/>
                      <a:pt x="1856" y="68"/>
                      <a:pt x="1856" y="52"/>
                    </a:cubicBezTo>
                    <a:cubicBezTo>
                      <a:pt x="1855" y="37"/>
                      <a:pt x="1842" y="25"/>
                      <a:pt x="1827" y="25"/>
                    </a:cubicBezTo>
                    <a:close/>
                    <a:moveTo>
                      <a:pt x="1489" y="46"/>
                    </a:moveTo>
                    <a:cubicBezTo>
                      <a:pt x="1489" y="46"/>
                      <a:pt x="1488" y="46"/>
                      <a:pt x="1488" y="46"/>
                    </a:cubicBezTo>
                    <a:lnTo>
                      <a:pt x="1375" y="54"/>
                    </a:lnTo>
                    <a:cubicBezTo>
                      <a:pt x="1360" y="55"/>
                      <a:pt x="1347" y="69"/>
                      <a:pt x="1349" y="85"/>
                    </a:cubicBezTo>
                    <a:cubicBezTo>
                      <a:pt x="1350" y="100"/>
                      <a:pt x="1362" y="111"/>
                      <a:pt x="1377" y="111"/>
                    </a:cubicBezTo>
                    <a:lnTo>
                      <a:pt x="1379" y="111"/>
                    </a:lnTo>
                    <a:lnTo>
                      <a:pt x="1491" y="102"/>
                    </a:lnTo>
                    <a:cubicBezTo>
                      <a:pt x="1507" y="101"/>
                      <a:pt x="1519" y="88"/>
                      <a:pt x="1518" y="73"/>
                    </a:cubicBezTo>
                    <a:cubicBezTo>
                      <a:pt x="1517" y="57"/>
                      <a:pt x="1503" y="46"/>
                      <a:pt x="1489" y="46"/>
                    </a:cubicBezTo>
                    <a:close/>
                    <a:moveTo>
                      <a:pt x="3747" y="46"/>
                    </a:moveTo>
                    <a:cubicBezTo>
                      <a:pt x="3731" y="46"/>
                      <a:pt x="3717" y="56"/>
                      <a:pt x="3715" y="72"/>
                    </a:cubicBezTo>
                    <a:cubicBezTo>
                      <a:pt x="3714" y="87"/>
                      <a:pt x="3726" y="101"/>
                      <a:pt x="3741" y="102"/>
                    </a:cubicBezTo>
                    <a:cubicBezTo>
                      <a:pt x="3778" y="106"/>
                      <a:pt x="3816" y="109"/>
                      <a:pt x="3853" y="114"/>
                    </a:cubicBezTo>
                    <a:lnTo>
                      <a:pt x="3856" y="114"/>
                    </a:lnTo>
                    <a:cubicBezTo>
                      <a:pt x="3870" y="114"/>
                      <a:pt x="3882" y="103"/>
                      <a:pt x="3884" y="88"/>
                    </a:cubicBezTo>
                    <a:cubicBezTo>
                      <a:pt x="3886" y="73"/>
                      <a:pt x="3874" y="59"/>
                      <a:pt x="3859" y="58"/>
                    </a:cubicBezTo>
                    <a:cubicBezTo>
                      <a:pt x="3822" y="53"/>
                      <a:pt x="3784" y="50"/>
                      <a:pt x="3747" y="46"/>
                    </a:cubicBezTo>
                    <a:close/>
                    <a:moveTo>
                      <a:pt x="1153" y="72"/>
                    </a:moveTo>
                    <a:cubicBezTo>
                      <a:pt x="1152" y="72"/>
                      <a:pt x="1151" y="72"/>
                      <a:pt x="1150" y="73"/>
                    </a:cubicBezTo>
                    <a:lnTo>
                      <a:pt x="1037" y="82"/>
                    </a:lnTo>
                    <a:cubicBezTo>
                      <a:pt x="1022" y="84"/>
                      <a:pt x="1010" y="97"/>
                      <a:pt x="1011" y="113"/>
                    </a:cubicBezTo>
                    <a:cubicBezTo>
                      <a:pt x="1013" y="128"/>
                      <a:pt x="1025" y="139"/>
                      <a:pt x="1039" y="139"/>
                    </a:cubicBezTo>
                    <a:lnTo>
                      <a:pt x="1042" y="139"/>
                    </a:lnTo>
                    <a:lnTo>
                      <a:pt x="1154" y="128"/>
                    </a:lnTo>
                    <a:cubicBezTo>
                      <a:pt x="1170" y="128"/>
                      <a:pt x="1181" y="114"/>
                      <a:pt x="1180" y="98"/>
                    </a:cubicBezTo>
                    <a:cubicBezTo>
                      <a:pt x="1179" y="83"/>
                      <a:pt x="1166" y="72"/>
                      <a:pt x="1153" y="72"/>
                    </a:cubicBezTo>
                    <a:close/>
                    <a:moveTo>
                      <a:pt x="4081" y="85"/>
                    </a:moveTo>
                    <a:cubicBezTo>
                      <a:pt x="4067" y="85"/>
                      <a:pt x="4054" y="95"/>
                      <a:pt x="4051" y="109"/>
                    </a:cubicBezTo>
                    <a:cubicBezTo>
                      <a:pt x="4050" y="125"/>
                      <a:pt x="4060" y="139"/>
                      <a:pt x="4076" y="142"/>
                    </a:cubicBezTo>
                    <a:cubicBezTo>
                      <a:pt x="4113" y="147"/>
                      <a:pt x="4150" y="152"/>
                      <a:pt x="4187" y="158"/>
                    </a:cubicBezTo>
                    <a:lnTo>
                      <a:pt x="4191" y="158"/>
                    </a:lnTo>
                    <a:cubicBezTo>
                      <a:pt x="4205" y="158"/>
                      <a:pt x="4216" y="149"/>
                      <a:pt x="4219" y="135"/>
                    </a:cubicBezTo>
                    <a:cubicBezTo>
                      <a:pt x="4222" y="120"/>
                      <a:pt x="4211" y="105"/>
                      <a:pt x="4196" y="102"/>
                    </a:cubicBezTo>
                    <a:cubicBezTo>
                      <a:pt x="4159" y="97"/>
                      <a:pt x="4121" y="91"/>
                      <a:pt x="4084" y="86"/>
                    </a:cubicBezTo>
                    <a:cubicBezTo>
                      <a:pt x="4083" y="86"/>
                      <a:pt x="4082" y="85"/>
                      <a:pt x="4081" y="85"/>
                    </a:cubicBezTo>
                    <a:close/>
                    <a:moveTo>
                      <a:pt x="815" y="104"/>
                    </a:moveTo>
                    <a:cubicBezTo>
                      <a:pt x="814" y="104"/>
                      <a:pt x="813" y="104"/>
                      <a:pt x="812" y="104"/>
                    </a:cubicBezTo>
                    <a:lnTo>
                      <a:pt x="700" y="115"/>
                    </a:lnTo>
                    <a:cubicBezTo>
                      <a:pt x="684" y="117"/>
                      <a:pt x="673" y="131"/>
                      <a:pt x="675" y="147"/>
                    </a:cubicBezTo>
                    <a:cubicBezTo>
                      <a:pt x="676" y="161"/>
                      <a:pt x="688" y="171"/>
                      <a:pt x="703" y="171"/>
                    </a:cubicBezTo>
                    <a:lnTo>
                      <a:pt x="706" y="171"/>
                    </a:lnTo>
                    <a:lnTo>
                      <a:pt x="818" y="160"/>
                    </a:lnTo>
                    <a:cubicBezTo>
                      <a:pt x="833" y="158"/>
                      <a:pt x="844" y="144"/>
                      <a:pt x="843" y="129"/>
                    </a:cubicBezTo>
                    <a:cubicBezTo>
                      <a:pt x="842" y="115"/>
                      <a:pt x="829" y="104"/>
                      <a:pt x="815" y="104"/>
                    </a:cubicBezTo>
                    <a:close/>
                    <a:moveTo>
                      <a:pt x="479" y="140"/>
                    </a:moveTo>
                    <a:cubicBezTo>
                      <a:pt x="478" y="140"/>
                      <a:pt x="477" y="140"/>
                      <a:pt x="475" y="141"/>
                    </a:cubicBezTo>
                    <a:lnTo>
                      <a:pt x="362" y="154"/>
                    </a:lnTo>
                    <a:cubicBezTo>
                      <a:pt x="348" y="156"/>
                      <a:pt x="336" y="169"/>
                      <a:pt x="338" y="185"/>
                    </a:cubicBezTo>
                    <a:cubicBezTo>
                      <a:pt x="340" y="199"/>
                      <a:pt x="352" y="210"/>
                      <a:pt x="366" y="210"/>
                    </a:cubicBezTo>
                    <a:lnTo>
                      <a:pt x="369" y="210"/>
                    </a:lnTo>
                    <a:lnTo>
                      <a:pt x="481" y="197"/>
                    </a:lnTo>
                    <a:cubicBezTo>
                      <a:pt x="497" y="195"/>
                      <a:pt x="508" y="181"/>
                      <a:pt x="507" y="165"/>
                    </a:cubicBezTo>
                    <a:cubicBezTo>
                      <a:pt x="505" y="151"/>
                      <a:pt x="493" y="140"/>
                      <a:pt x="479" y="140"/>
                    </a:cubicBezTo>
                    <a:close/>
                    <a:moveTo>
                      <a:pt x="4413" y="143"/>
                    </a:moveTo>
                    <a:cubicBezTo>
                      <a:pt x="4400" y="143"/>
                      <a:pt x="4388" y="152"/>
                      <a:pt x="4386" y="165"/>
                    </a:cubicBezTo>
                    <a:cubicBezTo>
                      <a:pt x="4382" y="180"/>
                      <a:pt x="4392" y="195"/>
                      <a:pt x="4408" y="198"/>
                    </a:cubicBezTo>
                    <a:cubicBezTo>
                      <a:pt x="4444" y="206"/>
                      <a:pt x="4481" y="214"/>
                      <a:pt x="4517" y="222"/>
                    </a:cubicBezTo>
                    <a:cubicBezTo>
                      <a:pt x="4519" y="223"/>
                      <a:pt x="4521" y="223"/>
                      <a:pt x="4524" y="223"/>
                    </a:cubicBezTo>
                    <a:cubicBezTo>
                      <a:pt x="4536" y="223"/>
                      <a:pt x="4548" y="214"/>
                      <a:pt x="4551" y="201"/>
                    </a:cubicBezTo>
                    <a:cubicBezTo>
                      <a:pt x="4554" y="186"/>
                      <a:pt x="4545" y="170"/>
                      <a:pt x="4530" y="167"/>
                    </a:cubicBezTo>
                    <a:cubicBezTo>
                      <a:pt x="4493" y="159"/>
                      <a:pt x="4457" y="151"/>
                      <a:pt x="4419" y="143"/>
                    </a:cubicBezTo>
                    <a:cubicBezTo>
                      <a:pt x="4417" y="143"/>
                      <a:pt x="4415" y="143"/>
                      <a:pt x="4413" y="143"/>
                    </a:cubicBezTo>
                    <a:close/>
                    <a:moveTo>
                      <a:pt x="143" y="182"/>
                    </a:moveTo>
                    <a:cubicBezTo>
                      <a:pt x="141" y="182"/>
                      <a:pt x="140" y="182"/>
                      <a:pt x="138" y="183"/>
                    </a:cubicBezTo>
                    <a:cubicBezTo>
                      <a:pt x="66" y="192"/>
                      <a:pt x="25" y="198"/>
                      <a:pt x="25" y="198"/>
                    </a:cubicBezTo>
                    <a:cubicBezTo>
                      <a:pt x="11" y="201"/>
                      <a:pt x="0" y="215"/>
                      <a:pt x="2" y="231"/>
                    </a:cubicBezTo>
                    <a:cubicBezTo>
                      <a:pt x="4" y="245"/>
                      <a:pt x="16" y="254"/>
                      <a:pt x="30" y="254"/>
                    </a:cubicBezTo>
                    <a:lnTo>
                      <a:pt x="34" y="254"/>
                    </a:lnTo>
                    <a:cubicBezTo>
                      <a:pt x="34" y="254"/>
                      <a:pt x="73" y="248"/>
                      <a:pt x="146" y="238"/>
                    </a:cubicBezTo>
                    <a:cubicBezTo>
                      <a:pt x="162" y="237"/>
                      <a:pt x="172" y="222"/>
                      <a:pt x="170" y="207"/>
                    </a:cubicBezTo>
                    <a:cubicBezTo>
                      <a:pt x="168" y="193"/>
                      <a:pt x="156" y="182"/>
                      <a:pt x="143" y="18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3" name="Google Shape;2043;p49"/>
              <p:cNvSpPr/>
              <p:nvPr/>
            </p:nvSpPr>
            <p:spPr>
              <a:xfrm>
                <a:off x="3354050" y="1744275"/>
                <a:ext cx="54425" cy="55125"/>
              </a:xfrm>
              <a:custGeom>
                <a:avLst/>
                <a:gdLst/>
                <a:ahLst/>
                <a:cxnLst/>
                <a:rect l="l" t="t" r="r" b="b"/>
                <a:pathLst>
                  <a:path w="2177" h="2205" extrusionOk="0">
                    <a:moveTo>
                      <a:pt x="114" y="0"/>
                    </a:moveTo>
                    <a:lnTo>
                      <a:pt x="114" y="1826"/>
                    </a:lnTo>
                    <a:cubicBezTo>
                      <a:pt x="114" y="1904"/>
                      <a:pt x="101" y="1979"/>
                      <a:pt x="72" y="2053"/>
                    </a:cubicBezTo>
                    <a:cubicBezTo>
                      <a:pt x="55" y="2096"/>
                      <a:pt x="32" y="2147"/>
                      <a:pt x="0" y="2205"/>
                    </a:cubicBezTo>
                    <a:cubicBezTo>
                      <a:pt x="748" y="2161"/>
                      <a:pt x="1500" y="2021"/>
                      <a:pt x="2177" y="1732"/>
                    </a:cubicBezTo>
                    <a:lnTo>
                      <a:pt x="217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4" name="Google Shape;2044;p49"/>
              <p:cNvSpPr/>
              <p:nvPr/>
            </p:nvSpPr>
            <p:spPr>
              <a:xfrm>
                <a:off x="3265925" y="1540025"/>
                <a:ext cx="219800" cy="225800"/>
              </a:xfrm>
              <a:custGeom>
                <a:avLst/>
                <a:gdLst/>
                <a:ahLst/>
                <a:cxnLst/>
                <a:rect l="l" t="t" r="r" b="b"/>
                <a:pathLst>
                  <a:path w="8792" h="10932" extrusionOk="0">
                    <a:moveTo>
                      <a:pt x="474" y="0"/>
                    </a:moveTo>
                    <a:cubicBezTo>
                      <a:pt x="212" y="0"/>
                      <a:pt x="0" y="212"/>
                      <a:pt x="0" y="474"/>
                    </a:cubicBezTo>
                    <a:lnTo>
                      <a:pt x="0" y="10372"/>
                    </a:lnTo>
                    <a:cubicBezTo>
                      <a:pt x="0" y="10681"/>
                      <a:pt x="251" y="10932"/>
                      <a:pt x="561" y="10932"/>
                    </a:cubicBezTo>
                    <a:lnTo>
                      <a:pt x="8232" y="10932"/>
                    </a:lnTo>
                    <a:cubicBezTo>
                      <a:pt x="8541" y="10932"/>
                      <a:pt x="8792" y="10681"/>
                      <a:pt x="8792" y="10372"/>
                    </a:cubicBezTo>
                    <a:lnTo>
                      <a:pt x="8792" y="474"/>
                    </a:lnTo>
                    <a:cubicBezTo>
                      <a:pt x="8792" y="212"/>
                      <a:pt x="8580" y="0"/>
                      <a:pt x="831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5" name="Google Shape;2045;p49"/>
              <p:cNvSpPr/>
              <p:nvPr/>
            </p:nvSpPr>
            <p:spPr>
              <a:xfrm>
                <a:off x="3262200" y="1514100"/>
                <a:ext cx="219775" cy="100025"/>
              </a:xfrm>
              <a:custGeom>
                <a:avLst/>
                <a:gdLst/>
                <a:ahLst/>
                <a:cxnLst/>
                <a:rect l="l" t="t" r="r" b="b"/>
                <a:pathLst>
                  <a:path w="8791" h="4001" extrusionOk="0">
                    <a:moveTo>
                      <a:pt x="4983" y="0"/>
                    </a:moveTo>
                    <a:cubicBezTo>
                      <a:pt x="4389" y="0"/>
                      <a:pt x="3794" y="99"/>
                      <a:pt x="3232" y="296"/>
                    </a:cubicBezTo>
                    <a:cubicBezTo>
                      <a:pt x="2092" y="697"/>
                      <a:pt x="1098" y="1502"/>
                      <a:pt x="471" y="2535"/>
                    </a:cubicBezTo>
                    <a:lnTo>
                      <a:pt x="1" y="3430"/>
                    </a:lnTo>
                    <a:cubicBezTo>
                      <a:pt x="467" y="3681"/>
                      <a:pt x="997" y="3783"/>
                      <a:pt x="1522" y="3853"/>
                    </a:cubicBezTo>
                    <a:cubicBezTo>
                      <a:pt x="2301" y="3958"/>
                      <a:pt x="3084" y="4000"/>
                      <a:pt x="3869" y="4000"/>
                    </a:cubicBezTo>
                    <a:cubicBezTo>
                      <a:pt x="5510" y="4000"/>
                      <a:pt x="7157" y="3815"/>
                      <a:pt x="8791" y="3630"/>
                    </a:cubicBezTo>
                    <a:cubicBezTo>
                      <a:pt x="8748" y="2800"/>
                      <a:pt x="8686" y="1914"/>
                      <a:pt x="8181" y="1252"/>
                    </a:cubicBezTo>
                    <a:cubicBezTo>
                      <a:pt x="7837" y="801"/>
                      <a:pt x="7321" y="508"/>
                      <a:pt x="6788" y="314"/>
                    </a:cubicBezTo>
                    <a:cubicBezTo>
                      <a:pt x="6211" y="105"/>
                      <a:pt x="5597" y="0"/>
                      <a:pt x="498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6" name="Google Shape;2046;p49"/>
              <p:cNvSpPr/>
              <p:nvPr/>
            </p:nvSpPr>
            <p:spPr>
              <a:xfrm>
                <a:off x="3251975" y="1548300"/>
                <a:ext cx="33125" cy="138050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5522" extrusionOk="0">
                    <a:moveTo>
                      <a:pt x="585" y="0"/>
                    </a:moveTo>
                    <a:lnTo>
                      <a:pt x="350" y="126"/>
                    </a:lnTo>
                    <a:cubicBezTo>
                      <a:pt x="0" y="1910"/>
                      <a:pt x="95" y="3781"/>
                      <a:pt x="622" y="5522"/>
                    </a:cubicBezTo>
                    <a:cubicBezTo>
                      <a:pt x="1325" y="3769"/>
                      <a:pt x="1312" y="1743"/>
                      <a:pt x="585" y="0"/>
                    </a:cubicBezTo>
                    <a:close/>
                  </a:path>
                </a:pathLst>
              </a:custGeom>
              <a:solidFill>
                <a:srgbClr val="B740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7" name="Google Shape;2047;p49"/>
              <p:cNvSpPr/>
              <p:nvPr/>
            </p:nvSpPr>
            <p:spPr>
              <a:xfrm>
                <a:off x="3476925" y="1566450"/>
                <a:ext cx="17175" cy="118525"/>
              </a:xfrm>
              <a:custGeom>
                <a:avLst/>
                <a:gdLst/>
                <a:ahLst/>
                <a:cxnLst/>
                <a:rect l="l" t="t" r="r" b="b"/>
                <a:pathLst>
                  <a:path w="687" h="4741" extrusionOk="0">
                    <a:moveTo>
                      <a:pt x="153" y="1"/>
                    </a:moveTo>
                    <a:cubicBezTo>
                      <a:pt x="77" y="803"/>
                      <a:pt x="1" y="1609"/>
                      <a:pt x="42" y="2413"/>
                    </a:cubicBezTo>
                    <a:cubicBezTo>
                      <a:pt x="83" y="3218"/>
                      <a:pt x="246" y="4028"/>
                      <a:pt x="623" y="4741"/>
                    </a:cubicBezTo>
                    <a:cubicBezTo>
                      <a:pt x="686" y="4328"/>
                      <a:pt x="674" y="3907"/>
                      <a:pt x="661" y="3489"/>
                    </a:cubicBezTo>
                    <a:cubicBezTo>
                      <a:pt x="626" y="2354"/>
                      <a:pt x="591" y="1219"/>
                      <a:pt x="556" y="83"/>
                    </a:cubicBezTo>
                    <a:lnTo>
                      <a:pt x="153" y="1"/>
                    </a:lnTo>
                    <a:close/>
                  </a:path>
                </a:pathLst>
              </a:custGeom>
              <a:solidFill>
                <a:srgbClr val="B740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8" name="Google Shape;2048;p49"/>
              <p:cNvSpPr/>
              <p:nvPr/>
            </p:nvSpPr>
            <p:spPr>
              <a:xfrm>
                <a:off x="3366425" y="1649650"/>
                <a:ext cx="21650" cy="47775"/>
              </a:xfrm>
              <a:custGeom>
                <a:avLst/>
                <a:gdLst/>
                <a:ahLst/>
                <a:cxnLst/>
                <a:rect l="l" t="t" r="r" b="b"/>
                <a:pathLst>
                  <a:path w="866" h="1911" extrusionOk="0">
                    <a:moveTo>
                      <a:pt x="302" y="1"/>
                    </a:moveTo>
                    <a:lnTo>
                      <a:pt x="289" y="129"/>
                    </a:lnTo>
                    <a:cubicBezTo>
                      <a:pt x="316" y="252"/>
                      <a:pt x="344" y="379"/>
                      <a:pt x="324" y="504"/>
                    </a:cubicBezTo>
                    <a:cubicBezTo>
                      <a:pt x="308" y="608"/>
                      <a:pt x="259" y="702"/>
                      <a:pt x="212" y="796"/>
                    </a:cubicBezTo>
                    <a:cubicBezTo>
                      <a:pt x="102" y="1021"/>
                      <a:pt x="0" y="1270"/>
                      <a:pt x="47" y="1515"/>
                    </a:cubicBezTo>
                    <a:cubicBezTo>
                      <a:pt x="87" y="1723"/>
                      <a:pt x="279" y="1911"/>
                      <a:pt x="478" y="1911"/>
                    </a:cubicBezTo>
                    <a:cubicBezTo>
                      <a:pt x="515" y="1911"/>
                      <a:pt x="552" y="1904"/>
                      <a:pt x="589" y="1890"/>
                    </a:cubicBezTo>
                    <a:cubicBezTo>
                      <a:pt x="708" y="1845"/>
                      <a:pt x="791" y="1731"/>
                      <a:pt x="829" y="1609"/>
                    </a:cubicBezTo>
                    <a:cubicBezTo>
                      <a:pt x="865" y="1488"/>
                      <a:pt x="862" y="1357"/>
                      <a:pt x="850" y="1230"/>
                    </a:cubicBezTo>
                    <a:cubicBezTo>
                      <a:pt x="838" y="1104"/>
                      <a:pt x="817" y="976"/>
                      <a:pt x="773" y="857"/>
                    </a:cubicBezTo>
                    <a:cubicBezTo>
                      <a:pt x="734" y="752"/>
                      <a:pt x="679" y="655"/>
                      <a:pt x="623" y="558"/>
                    </a:cubicBezTo>
                    <a:cubicBezTo>
                      <a:pt x="516" y="373"/>
                      <a:pt x="410" y="187"/>
                      <a:pt x="3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9" name="Google Shape;2049;p49"/>
              <p:cNvSpPr/>
              <p:nvPr/>
            </p:nvSpPr>
            <p:spPr>
              <a:xfrm>
                <a:off x="3361150" y="1624950"/>
                <a:ext cx="16525" cy="73000"/>
              </a:xfrm>
              <a:custGeom>
                <a:avLst/>
                <a:gdLst/>
                <a:ahLst/>
                <a:cxnLst/>
                <a:rect l="l" t="t" r="r" b="b"/>
                <a:pathLst>
                  <a:path w="661" h="2920" extrusionOk="0">
                    <a:moveTo>
                      <a:pt x="20" y="1"/>
                    </a:moveTo>
                    <a:cubicBezTo>
                      <a:pt x="19" y="1"/>
                      <a:pt x="19" y="1"/>
                      <a:pt x="18" y="1"/>
                    </a:cubicBezTo>
                    <a:cubicBezTo>
                      <a:pt x="1" y="13"/>
                      <a:pt x="98" y="168"/>
                      <a:pt x="238" y="420"/>
                    </a:cubicBezTo>
                    <a:cubicBezTo>
                      <a:pt x="306" y="547"/>
                      <a:pt x="384" y="700"/>
                      <a:pt x="439" y="878"/>
                    </a:cubicBezTo>
                    <a:cubicBezTo>
                      <a:pt x="494" y="1055"/>
                      <a:pt x="526" y="1261"/>
                      <a:pt x="494" y="1468"/>
                    </a:cubicBezTo>
                    <a:cubicBezTo>
                      <a:pt x="466" y="1676"/>
                      <a:pt x="349" y="1848"/>
                      <a:pt x="266" y="2031"/>
                    </a:cubicBezTo>
                    <a:cubicBezTo>
                      <a:pt x="225" y="2121"/>
                      <a:pt x="193" y="2216"/>
                      <a:pt x="182" y="2308"/>
                    </a:cubicBezTo>
                    <a:cubicBezTo>
                      <a:pt x="171" y="2403"/>
                      <a:pt x="185" y="2491"/>
                      <a:pt x="209" y="2565"/>
                    </a:cubicBezTo>
                    <a:cubicBezTo>
                      <a:pt x="258" y="2716"/>
                      <a:pt x="347" y="2811"/>
                      <a:pt x="415" y="2863"/>
                    </a:cubicBezTo>
                    <a:cubicBezTo>
                      <a:pt x="473" y="2905"/>
                      <a:pt x="515" y="2920"/>
                      <a:pt x="529" y="2920"/>
                    </a:cubicBezTo>
                    <a:cubicBezTo>
                      <a:pt x="533" y="2920"/>
                      <a:pt x="535" y="2919"/>
                      <a:pt x="535" y="2918"/>
                    </a:cubicBezTo>
                    <a:cubicBezTo>
                      <a:pt x="540" y="2909"/>
                      <a:pt x="503" y="2882"/>
                      <a:pt x="450" y="2824"/>
                    </a:cubicBezTo>
                    <a:cubicBezTo>
                      <a:pt x="398" y="2767"/>
                      <a:pt x="330" y="2672"/>
                      <a:pt x="298" y="2540"/>
                    </a:cubicBezTo>
                    <a:cubicBezTo>
                      <a:pt x="264" y="2407"/>
                      <a:pt x="289" y="2248"/>
                      <a:pt x="376" y="2082"/>
                    </a:cubicBezTo>
                    <a:cubicBezTo>
                      <a:pt x="425" y="1989"/>
                      <a:pt x="472" y="1900"/>
                      <a:pt x="518" y="1815"/>
                    </a:cubicBezTo>
                    <a:cubicBezTo>
                      <a:pt x="567" y="1718"/>
                      <a:pt x="608" y="1605"/>
                      <a:pt x="624" y="1488"/>
                    </a:cubicBezTo>
                    <a:cubicBezTo>
                      <a:pt x="661" y="1253"/>
                      <a:pt x="620" y="1028"/>
                      <a:pt x="554" y="840"/>
                    </a:cubicBezTo>
                    <a:cubicBezTo>
                      <a:pt x="489" y="651"/>
                      <a:pt x="398" y="496"/>
                      <a:pt x="318" y="372"/>
                    </a:cubicBezTo>
                    <a:cubicBezTo>
                      <a:pt x="159" y="134"/>
                      <a:pt x="39" y="1"/>
                      <a:pt x="20" y="1"/>
                    </a:cubicBezTo>
                    <a:close/>
                  </a:path>
                </a:pathLst>
              </a:custGeom>
              <a:solidFill>
                <a:srgbClr val="B247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0" name="Google Shape;2050;p49"/>
              <p:cNvSpPr/>
              <p:nvPr/>
            </p:nvSpPr>
            <p:spPr>
              <a:xfrm>
                <a:off x="3381925" y="1691125"/>
                <a:ext cx="8075" cy="5125"/>
              </a:xfrm>
              <a:custGeom>
                <a:avLst/>
                <a:gdLst/>
                <a:ahLst/>
                <a:cxnLst/>
                <a:rect l="l" t="t" r="r" b="b"/>
                <a:pathLst>
                  <a:path w="323" h="205" extrusionOk="0">
                    <a:moveTo>
                      <a:pt x="266" y="1"/>
                    </a:moveTo>
                    <a:cubicBezTo>
                      <a:pt x="232" y="1"/>
                      <a:pt x="181" y="22"/>
                      <a:pt x="129" y="52"/>
                    </a:cubicBezTo>
                    <a:cubicBezTo>
                      <a:pt x="58" y="94"/>
                      <a:pt x="1" y="142"/>
                      <a:pt x="12" y="178"/>
                    </a:cubicBezTo>
                    <a:cubicBezTo>
                      <a:pt x="17" y="194"/>
                      <a:pt x="39" y="204"/>
                      <a:pt x="71" y="204"/>
                    </a:cubicBezTo>
                    <a:cubicBezTo>
                      <a:pt x="105" y="204"/>
                      <a:pt x="151" y="193"/>
                      <a:pt x="196" y="166"/>
                    </a:cubicBezTo>
                    <a:cubicBezTo>
                      <a:pt x="283" y="115"/>
                      <a:pt x="322" y="38"/>
                      <a:pt x="297" y="11"/>
                    </a:cubicBezTo>
                    <a:cubicBezTo>
                      <a:pt x="290" y="4"/>
                      <a:pt x="279" y="1"/>
                      <a:pt x="266" y="1"/>
                    </a:cubicBezTo>
                    <a:close/>
                  </a:path>
                </a:pathLst>
              </a:custGeom>
              <a:solidFill>
                <a:srgbClr val="B247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1" name="Google Shape;2051;p49"/>
              <p:cNvSpPr/>
              <p:nvPr/>
            </p:nvSpPr>
            <p:spPr>
              <a:xfrm>
                <a:off x="3320800" y="1646800"/>
                <a:ext cx="18875" cy="18900"/>
              </a:xfrm>
              <a:custGeom>
                <a:avLst/>
                <a:gdLst/>
                <a:ahLst/>
                <a:cxnLst/>
                <a:rect l="l" t="t" r="r" b="b"/>
                <a:pathLst>
                  <a:path w="755" h="756" extrusionOk="0">
                    <a:moveTo>
                      <a:pt x="378" y="1"/>
                    </a:moveTo>
                    <a:cubicBezTo>
                      <a:pt x="169" y="1"/>
                      <a:pt x="0" y="169"/>
                      <a:pt x="0" y="378"/>
                    </a:cubicBezTo>
                    <a:cubicBezTo>
                      <a:pt x="0" y="586"/>
                      <a:pt x="169" y="756"/>
                      <a:pt x="378" y="756"/>
                    </a:cubicBezTo>
                    <a:cubicBezTo>
                      <a:pt x="586" y="756"/>
                      <a:pt x="755" y="586"/>
                      <a:pt x="755" y="378"/>
                    </a:cubicBezTo>
                    <a:cubicBezTo>
                      <a:pt x="755" y="169"/>
                      <a:pt x="586" y="1"/>
                      <a:pt x="378" y="1"/>
                    </a:cubicBezTo>
                    <a:close/>
                  </a:path>
                </a:pathLst>
              </a:custGeom>
              <a:solidFill>
                <a:srgbClr val="B740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2" name="Google Shape;2052;p49"/>
              <p:cNvSpPr/>
              <p:nvPr/>
            </p:nvSpPr>
            <p:spPr>
              <a:xfrm>
                <a:off x="3408200" y="1646800"/>
                <a:ext cx="18900" cy="18900"/>
              </a:xfrm>
              <a:custGeom>
                <a:avLst/>
                <a:gdLst/>
                <a:ahLst/>
                <a:cxnLst/>
                <a:rect l="l" t="t" r="r" b="b"/>
                <a:pathLst>
                  <a:path w="756" h="756" extrusionOk="0">
                    <a:moveTo>
                      <a:pt x="378" y="1"/>
                    </a:moveTo>
                    <a:cubicBezTo>
                      <a:pt x="170" y="1"/>
                      <a:pt x="0" y="169"/>
                      <a:pt x="0" y="378"/>
                    </a:cubicBezTo>
                    <a:cubicBezTo>
                      <a:pt x="0" y="586"/>
                      <a:pt x="170" y="756"/>
                      <a:pt x="378" y="756"/>
                    </a:cubicBezTo>
                    <a:cubicBezTo>
                      <a:pt x="586" y="756"/>
                      <a:pt x="756" y="586"/>
                      <a:pt x="756" y="378"/>
                    </a:cubicBezTo>
                    <a:cubicBezTo>
                      <a:pt x="756" y="169"/>
                      <a:pt x="586" y="1"/>
                      <a:pt x="378" y="1"/>
                    </a:cubicBezTo>
                    <a:close/>
                  </a:path>
                </a:pathLst>
              </a:custGeom>
              <a:solidFill>
                <a:srgbClr val="B740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3" name="Google Shape;2053;p49"/>
              <p:cNvSpPr/>
              <p:nvPr/>
            </p:nvSpPr>
            <p:spPr>
              <a:xfrm>
                <a:off x="3290525" y="1592025"/>
                <a:ext cx="55750" cy="27350"/>
              </a:xfrm>
              <a:custGeom>
                <a:avLst/>
                <a:gdLst/>
                <a:ahLst/>
                <a:cxnLst/>
                <a:rect l="l" t="t" r="r" b="b"/>
                <a:pathLst>
                  <a:path w="2230" h="1094" extrusionOk="0">
                    <a:moveTo>
                      <a:pt x="1601" y="1"/>
                    </a:moveTo>
                    <a:cubicBezTo>
                      <a:pt x="1397" y="1"/>
                      <a:pt x="1156" y="38"/>
                      <a:pt x="917" y="138"/>
                    </a:cubicBezTo>
                    <a:cubicBezTo>
                      <a:pt x="567" y="284"/>
                      <a:pt x="312" y="526"/>
                      <a:pt x="175" y="726"/>
                    </a:cubicBezTo>
                    <a:cubicBezTo>
                      <a:pt x="35" y="926"/>
                      <a:pt x="0" y="1077"/>
                      <a:pt x="30" y="1091"/>
                    </a:cubicBezTo>
                    <a:cubicBezTo>
                      <a:pt x="32" y="1093"/>
                      <a:pt x="35" y="1094"/>
                      <a:pt x="38" y="1094"/>
                    </a:cubicBezTo>
                    <a:cubicBezTo>
                      <a:pt x="77" y="1094"/>
                      <a:pt x="166" y="987"/>
                      <a:pt x="315" y="846"/>
                    </a:cubicBezTo>
                    <a:cubicBezTo>
                      <a:pt x="474" y="693"/>
                      <a:pt x="714" y="505"/>
                      <a:pt x="1018" y="378"/>
                    </a:cubicBezTo>
                    <a:cubicBezTo>
                      <a:pt x="1321" y="251"/>
                      <a:pt x="1624" y="212"/>
                      <a:pt x="1844" y="206"/>
                    </a:cubicBezTo>
                    <a:cubicBezTo>
                      <a:pt x="2066" y="198"/>
                      <a:pt x="2209" y="212"/>
                      <a:pt x="2220" y="175"/>
                    </a:cubicBezTo>
                    <a:cubicBezTo>
                      <a:pt x="2229" y="143"/>
                      <a:pt x="2098" y="64"/>
                      <a:pt x="1857" y="22"/>
                    </a:cubicBezTo>
                    <a:cubicBezTo>
                      <a:pt x="1782" y="9"/>
                      <a:pt x="1695" y="1"/>
                      <a:pt x="1601" y="1"/>
                    </a:cubicBezTo>
                    <a:close/>
                  </a:path>
                </a:pathLst>
              </a:custGeom>
              <a:solidFill>
                <a:srgbClr val="B247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4" name="Google Shape;2054;p49"/>
              <p:cNvSpPr/>
              <p:nvPr/>
            </p:nvSpPr>
            <p:spPr>
              <a:xfrm>
                <a:off x="3399150" y="1592025"/>
                <a:ext cx="55750" cy="27350"/>
              </a:xfrm>
              <a:custGeom>
                <a:avLst/>
                <a:gdLst/>
                <a:ahLst/>
                <a:cxnLst/>
                <a:rect l="l" t="t" r="r" b="b"/>
                <a:pathLst>
                  <a:path w="2230" h="1094" extrusionOk="0">
                    <a:moveTo>
                      <a:pt x="628" y="1"/>
                    </a:moveTo>
                    <a:cubicBezTo>
                      <a:pt x="534" y="1"/>
                      <a:pt x="447" y="9"/>
                      <a:pt x="372" y="22"/>
                    </a:cubicBezTo>
                    <a:cubicBezTo>
                      <a:pt x="131" y="64"/>
                      <a:pt x="0" y="143"/>
                      <a:pt x="10" y="175"/>
                    </a:cubicBezTo>
                    <a:cubicBezTo>
                      <a:pt x="20" y="212"/>
                      <a:pt x="163" y="198"/>
                      <a:pt x="384" y="206"/>
                    </a:cubicBezTo>
                    <a:cubicBezTo>
                      <a:pt x="605" y="212"/>
                      <a:pt x="908" y="251"/>
                      <a:pt x="1211" y="378"/>
                    </a:cubicBezTo>
                    <a:cubicBezTo>
                      <a:pt x="1515" y="505"/>
                      <a:pt x="1755" y="693"/>
                      <a:pt x="1915" y="846"/>
                    </a:cubicBezTo>
                    <a:cubicBezTo>
                      <a:pt x="2063" y="987"/>
                      <a:pt x="2152" y="1094"/>
                      <a:pt x="2191" y="1094"/>
                    </a:cubicBezTo>
                    <a:cubicBezTo>
                      <a:pt x="2194" y="1094"/>
                      <a:pt x="2197" y="1093"/>
                      <a:pt x="2199" y="1091"/>
                    </a:cubicBezTo>
                    <a:cubicBezTo>
                      <a:pt x="2229" y="1077"/>
                      <a:pt x="2194" y="926"/>
                      <a:pt x="2054" y="726"/>
                    </a:cubicBezTo>
                    <a:cubicBezTo>
                      <a:pt x="1917" y="526"/>
                      <a:pt x="1662" y="284"/>
                      <a:pt x="1312" y="138"/>
                    </a:cubicBezTo>
                    <a:cubicBezTo>
                      <a:pt x="1073" y="38"/>
                      <a:pt x="832" y="1"/>
                      <a:pt x="628" y="1"/>
                    </a:cubicBezTo>
                    <a:close/>
                  </a:path>
                </a:pathLst>
              </a:custGeom>
              <a:solidFill>
                <a:srgbClr val="B247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5" name="Google Shape;2055;p49"/>
              <p:cNvSpPr/>
              <p:nvPr/>
            </p:nvSpPr>
            <p:spPr>
              <a:xfrm>
                <a:off x="3351175" y="1702550"/>
                <a:ext cx="58250" cy="31075"/>
              </a:xfrm>
              <a:custGeom>
                <a:avLst/>
                <a:gdLst/>
                <a:ahLst/>
                <a:cxnLst/>
                <a:rect l="l" t="t" r="r" b="b"/>
                <a:pathLst>
                  <a:path w="2330" h="1243" extrusionOk="0">
                    <a:moveTo>
                      <a:pt x="1154" y="1"/>
                    </a:moveTo>
                    <a:cubicBezTo>
                      <a:pt x="910" y="1"/>
                      <a:pt x="660" y="62"/>
                      <a:pt x="457" y="198"/>
                    </a:cubicBezTo>
                    <a:cubicBezTo>
                      <a:pt x="237" y="345"/>
                      <a:pt x="1" y="640"/>
                      <a:pt x="39" y="923"/>
                    </a:cubicBezTo>
                    <a:cubicBezTo>
                      <a:pt x="59" y="1068"/>
                      <a:pt x="156" y="1211"/>
                      <a:pt x="291" y="1238"/>
                    </a:cubicBezTo>
                    <a:cubicBezTo>
                      <a:pt x="308" y="1241"/>
                      <a:pt x="325" y="1243"/>
                      <a:pt x="342" y="1243"/>
                    </a:cubicBezTo>
                    <a:cubicBezTo>
                      <a:pt x="465" y="1243"/>
                      <a:pt x="581" y="1157"/>
                      <a:pt x="677" y="1067"/>
                    </a:cubicBezTo>
                    <a:cubicBezTo>
                      <a:pt x="817" y="936"/>
                      <a:pt x="969" y="882"/>
                      <a:pt x="1126" y="882"/>
                    </a:cubicBezTo>
                    <a:cubicBezTo>
                      <a:pt x="1308" y="882"/>
                      <a:pt x="1495" y="955"/>
                      <a:pt x="1674" y="1061"/>
                    </a:cubicBezTo>
                    <a:cubicBezTo>
                      <a:pt x="1778" y="1123"/>
                      <a:pt x="1892" y="1186"/>
                      <a:pt x="2003" y="1186"/>
                    </a:cubicBezTo>
                    <a:cubicBezTo>
                      <a:pt x="2073" y="1186"/>
                      <a:pt x="2143" y="1161"/>
                      <a:pt x="2207" y="1093"/>
                    </a:cubicBezTo>
                    <a:cubicBezTo>
                      <a:pt x="2329" y="964"/>
                      <a:pt x="2267" y="790"/>
                      <a:pt x="2211" y="648"/>
                    </a:cubicBezTo>
                    <a:cubicBezTo>
                      <a:pt x="2143" y="480"/>
                      <a:pt x="2022" y="328"/>
                      <a:pt x="1874" y="225"/>
                    </a:cubicBezTo>
                    <a:cubicBezTo>
                      <a:pt x="1696" y="101"/>
                      <a:pt x="1487" y="23"/>
                      <a:pt x="1276" y="6"/>
                    </a:cubicBezTo>
                    <a:cubicBezTo>
                      <a:pt x="1235" y="2"/>
                      <a:pt x="1195" y="1"/>
                      <a:pt x="1154" y="1"/>
                    </a:cubicBezTo>
                    <a:close/>
                  </a:path>
                </a:pathLst>
              </a:custGeom>
              <a:solidFill>
                <a:srgbClr val="B247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6" name="Google Shape;2056;p49"/>
              <p:cNvSpPr/>
              <p:nvPr/>
            </p:nvSpPr>
            <p:spPr>
              <a:xfrm>
                <a:off x="3362100" y="1714750"/>
                <a:ext cx="36075" cy="18450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738" extrusionOk="0">
                    <a:moveTo>
                      <a:pt x="704" y="0"/>
                    </a:moveTo>
                    <a:cubicBezTo>
                      <a:pt x="584" y="0"/>
                      <a:pt x="465" y="31"/>
                      <a:pt x="364" y="98"/>
                    </a:cubicBezTo>
                    <a:cubicBezTo>
                      <a:pt x="302" y="139"/>
                      <a:pt x="248" y="189"/>
                      <a:pt x="202" y="246"/>
                    </a:cubicBezTo>
                    <a:cubicBezTo>
                      <a:pt x="88" y="385"/>
                      <a:pt x="18" y="559"/>
                      <a:pt x="0" y="738"/>
                    </a:cubicBezTo>
                    <a:cubicBezTo>
                      <a:pt x="88" y="709"/>
                      <a:pt x="170" y="646"/>
                      <a:pt x="240" y="579"/>
                    </a:cubicBezTo>
                    <a:cubicBezTo>
                      <a:pt x="380" y="448"/>
                      <a:pt x="532" y="394"/>
                      <a:pt x="689" y="394"/>
                    </a:cubicBezTo>
                    <a:cubicBezTo>
                      <a:pt x="871" y="394"/>
                      <a:pt x="1058" y="467"/>
                      <a:pt x="1237" y="573"/>
                    </a:cubicBezTo>
                    <a:cubicBezTo>
                      <a:pt x="1303" y="613"/>
                      <a:pt x="1373" y="652"/>
                      <a:pt x="1443" y="676"/>
                    </a:cubicBezTo>
                    <a:cubicBezTo>
                      <a:pt x="1417" y="503"/>
                      <a:pt x="1344" y="338"/>
                      <a:pt x="1222" y="214"/>
                    </a:cubicBezTo>
                    <a:cubicBezTo>
                      <a:pt x="1088" y="77"/>
                      <a:pt x="894" y="0"/>
                      <a:pt x="704" y="0"/>
                    </a:cubicBezTo>
                    <a:close/>
                  </a:path>
                </a:pathLst>
              </a:custGeom>
              <a:solidFill>
                <a:srgbClr val="FF4B7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7" name="Google Shape;2057;p49"/>
              <p:cNvSpPr/>
              <p:nvPr/>
            </p:nvSpPr>
            <p:spPr>
              <a:xfrm>
                <a:off x="3254150" y="1483550"/>
                <a:ext cx="241275" cy="123300"/>
              </a:xfrm>
              <a:custGeom>
                <a:avLst/>
                <a:gdLst/>
                <a:ahLst/>
                <a:cxnLst/>
                <a:rect l="l" t="t" r="r" b="b"/>
                <a:pathLst>
                  <a:path w="9651" h="4932" extrusionOk="0">
                    <a:moveTo>
                      <a:pt x="5513" y="1"/>
                    </a:moveTo>
                    <a:cubicBezTo>
                      <a:pt x="5132" y="1"/>
                      <a:pt x="4750" y="47"/>
                      <a:pt x="4372" y="97"/>
                    </a:cubicBezTo>
                    <a:cubicBezTo>
                      <a:pt x="3760" y="178"/>
                      <a:pt x="3149" y="268"/>
                      <a:pt x="2553" y="424"/>
                    </a:cubicBezTo>
                    <a:cubicBezTo>
                      <a:pt x="1887" y="598"/>
                      <a:pt x="1219" y="867"/>
                      <a:pt x="751" y="1373"/>
                    </a:cubicBezTo>
                    <a:cubicBezTo>
                      <a:pt x="201" y="1967"/>
                      <a:pt x="1" y="2814"/>
                      <a:pt x="7" y="3625"/>
                    </a:cubicBezTo>
                    <a:lnTo>
                      <a:pt x="155" y="4389"/>
                    </a:lnTo>
                    <a:cubicBezTo>
                      <a:pt x="754" y="4648"/>
                      <a:pt x="1406" y="4781"/>
                      <a:pt x="2058" y="4781"/>
                    </a:cubicBezTo>
                    <a:cubicBezTo>
                      <a:pt x="2206" y="4781"/>
                      <a:pt x="2355" y="4775"/>
                      <a:pt x="2502" y="4761"/>
                    </a:cubicBezTo>
                    <a:cubicBezTo>
                      <a:pt x="2518" y="4099"/>
                      <a:pt x="2534" y="3437"/>
                      <a:pt x="2551" y="2774"/>
                    </a:cubicBezTo>
                    <a:cubicBezTo>
                      <a:pt x="2672" y="3399"/>
                      <a:pt x="2792" y="4024"/>
                      <a:pt x="2913" y="4649"/>
                    </a:cubicBezTo>
                    <a:cubicBezTo>
                      <a:pt x="2926" y="4715"/>
                      <a:pt x="2941" y="4786"/>
                      <a:pt x="2989" y="4834"/>
                    </a:cubicBezTo>
                    <a:cubicBezTo>
                      <a:pt x="3045" y="4889"/>
                      <a:pt x="3130" y="4899"/>
                      <a:pt x="3208" y="4904"/>
                    </a:cubicBezTo>
                    <a:cubicBezTo>
                      <a:pt x="3461" y="4922"/>
                      <a:pt x="3714" y="4931"/>
                      <a:pt x="3968" y="4931"/>
                    </a:cubicBezTo>
                    <a:cubicBezTo>
                      <a:pt x="4541" y="4931"/>
                      <a:pt x="5114" y="4885"/>
                      <a:pt x="5680" y="4792"/>
                    </a:cubicBezTo>
                    <a:cubicBezTo>
                      <a:pt x="5686" y="4065"/>
                      <a:pt x="5682" y="3338"/>
                      <a:pt x="5667" y="2611"/>
                    </a:cubicBezTo>
                    <a:lnTo>
                      <a:pt x="5667" y="2611"/>
                    </a:lnTo>
                    <a:cubicBezTo>
                      <a:pt x="5807" y="3330"/>
                      <a:pt x="5946" y="4049"/>
                      <a:pt x="6085" y="4768"/>
                    </a:cubicBezTo>
                    <a:cubicBezTo>
                      <a:pt x="6181" y="4770"/>
                      <a:pt x="6277" y="4771"/>
                      <a:pt x="6374" y="4771"/>
                    </a:cubicBezTo>
                    <a:cubicBezTo>
                      <a:pt x="6972" y="4771"/>
                      <a:pt x="7569" y="4729"/>
                      <a:pt x="8161" y="4646"/>
                    </a:cubicBezTo>
                    <a:cubicBezTo>
                      <a:pt x="8210" y="4639"/>
                      <a:pt x="8264" y="4629"/>
                      <a:pt x="8291" y="4588"/>
                    </a:cubicBezTo>
                    <a:cubicBezTo>
                      <a:pt x="8311" y="4558"/>
                      <a:pt x="8311" y="4520"/>
                      <a:pt x="8310" y="4484"/>
                    </a:cubicBezTo>
                    <a:lnTo>
                      <a:pt x="8264" y="2863"/>
                    </a:lnTo>
                    <a:lnTo>
                      <a:pt x="8473" y="4610"/>
                    </a:lnTo>
                    <a:cubicBezTo>
                      <a:pt x="8582" y="4614"/>
                      <a:pt x="8691" y="4617"/>
                      <a:pt x="8800" y="4617"/>
                    </a:cubicBezTo>
                    <a:cubicBezTo>
                      <a:pt x="9035" y="4617"/>
                      <a:pt x="9270" y="4606"/>
                      <a:pt x="9504" y="4584"/>
                    </a:cubicBezTo>
                    <a:cubicBezTo>
                      <a:pt x="9591" y="3586"/>
                      <a:pt x="9651" y="2486"/>
                      <a:pt x="9048" y="1685"/>
                    </a:cubicBezTo>
                    <a:cubicBezTo>
                      <a:pt x="8878" y="1459"/>
                      <a:pt x="8662" y="1270"/>
                      <a:pt x="8437" y="1097"/>
                    </a:cubicBezTo>
                    <a:cubicBezTo>
                      <a:pt x="7671" y="507"/>
                      <a:pt x="6757" y="75"/>
                      <a:pt x="5792" y="10"/>
                    </a:cubicBezTo>
                    <a:cubicBezTo>
                      <a:pt x="5699" y="4"/>
                      <a:pt x="5606" y="1"/>
                      <a:pt x="5513" y="1"/>
                    </a:cubicBezTo>
                    <a:close/>
                  </a:path>
                </a:pathLst>
              </a:custGeom>
              <a:solidFill>
                <a:srgbClr val="B740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8" name="Google Shape;2058;p49"/>
              <p:cNvSpPr/>
              <p:nvPr/>
            </p:nvSpPr>
            <p:spPr>
              <a:xfrm>
                <a:off x="3474050" y="1519125"/>
                <a:ext cx="25725" cy="94400"/>
              </a:xfrm>
              <a:custGeom>
                <a:avLst/>
                <a:gdLst/>
                <a:ahLst/>
                <a:cxnLst/>
                <a:rect l="l" t="t" r="r" b="b"/>
                <a:pathLst>
                  <a:path w="1029" h="3776" extrusionOk="0">
                    <a:moveTo>
                      <a:pt x="16" y="0"/>
                    </a:moveTo>
                    <a:cubicBezTo>
                      <a:pt x="15" y="0"/>
                      <a:pt x="15" y="0"/>
                      <a:pt x="15" y="1"/>
                    </a:cubicBezTo>
                    <a:cubicBezTo>
                      <a:pt x="1" y="11"/>
                      <a:pt x="135" y="190"/>
                      <a:pt x="310" y="503"/>
                    </a:cubicBezTo>
                    <a:cubicBezTo>
                      <a:pt x="398" y="660"/>
                      <a:pt x="490" y="853"/>
                      <a:pt x="580" y="1072"/>
                    </a:cubicBezTo>
                    <a:cubicBezTo>
                      <a:pt x="666" y="1292"/>
                      <a:pt x="748" y="1539"/>
                      <a:pt x="812" y="1805"/>
                    </a:cubicBezTo>
                    <a:cubicBezTo>
                      <a:pt x="872" y="2072"/>
                      <a:pt x="908" y="2329"/>
                      <a:pt x="927" y="2565"/>
                    </a:cubicBezTo>
                    <a:cubicBezTo>
                      <a:pt x="944" y="2802"/>
                      <a:pt x="945" y="3015"/>
                      <a:pt x="936" y="3194"/>
                    </a:cubicBezTo>
                    <a:cubicBezTo>
                      <a:pt x="917" y="3552"/>
                      <a:pt x="875" y="3772"/>
                      <a:pt x="892" y="3776"/>
                    </a:cubicBezTo>
                    <a:cubicBezTo>
                      <a:pt x="892" y="3776"/>
                      <a:pt x="892" y="3776"/>
                      <a:pt x="892" y="3776"/>
                    </a:cubicBezTo>
                    <a:cubicBezTo>
                      <a:pt x="899" y="3776"/>
                      <a:pt x="915" y="3723"/>
                      <a:pt x="938" y="3624"/>
                    </a:cubicBezTo>
                    <a:cubicBezTo>
                      <a:pt x="951" y="3575"/>
                      <a:pt x="964" y="3514"/>
                      <a:pt x="973" y="3442"/>
                    </a:cubicBezTo>
                    <a:cubicBezTo>
                      <a:pt x="984" y="3371"/>
                      <a:pt x="999" y="3290"/>
                      <a:pt x="1004" y="3199"/>
                    </a:cubicBezTo>
                    <a:cubicBezTo>
                      <a:pt x="1023" y="3018"/>
                      <a:pt x="1028" y="2800"/>
                      <a:pt x="1017" y="2559"/>
                    </a:cubicBezTo>
                    <a:cubicBezTo>
                      <a:pt x="1002" y="2319"/>
                      <a:pt x="968" y="2054"/>
                      <a:pt x="907" y="1783"/>
                    </a:cubicBezTo>
                    <a:cubicBezTo>
                      <a:pt x="842" y="1512"/>
                      <a:pt x="756" y="1260"/>
                      <a:pt x="663" y="1037"/>
                    </a:cubicBezTo>
                    <a:cubicBezTo>
                      <a:pt x="567" y="816"/>
                      <a:pt x="467" y="623"/>
                      <a:pt x="369" y="469"/>
                    </a:cubicBezTo>
                    <a:cubicBezTo>
                      <a:pt x="324" y="390"/>
                      <a:pt x="275" y="324"/>
                      <a:pt x="234" y="264"/>
                    </a:cubicBezTo>
                    <a:cubicBezTo>
                      <a:pt x="194" y="204"/>
                      <a:pt x="155" y="155"/>
                      <a:pt x="122" y="116"/>
                    </a:cubicBezTo>
                    <a:cubicBezTo>
                      <a:pt x="60" y="41"/>
                      <a:pt x="23" y="0"/>
                      <a:pt x="16" y="0"/>
                    </a:cubicBezTo>
                    <a:close/>
                  </a:path>
                </a:pathLst>
              </a:custGeom>
              <a:solidFill>
                <a:srgbClr val="B740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9" name="Google Shape;2059;p49"/>
              <p:cNvSpPr/>
              <p:nvPr/>
            </p:nvSpPr>
            <p:spPr>
              <a:xfrm>
                <a:off x="3463225" y="1519275"/>
                <a:ext cx="15950" cy="71125"/>
              </a:xfrm>
              <a:custGeom>
                <a:avLst/>
                <a:gdLst/>
                <a:ahLst/>
                <a:cxnLst/>
                <a:rect l="l" t="t" r="r" b="b"/>
                <a:pathLst>
                  <a:path w="638" h="2845" extrusionOk="0">
                    <a:moveTo>
                      <a:pt x="15" y="0"/>
                    </a:moveTo>
                    <a:cubicBezTo>
                      <a:pt x="15" y="0"/>
                      <a:pt x="15" y="1"/>
                      <a:pt x="14" y="1"/>
                    </a:cubicBezTo>
                    <a:cubicBezTo>
                      <a:pt x="1" y="9"/>
                      <a:pt x="90" y="149"/>
                      <a:pt x="195" y="391"/>
                    </a:cubicBezTo>
                    <a:cubicBezTo>
                      <a:pt x="250" y="511"/>
                      <a:pt x="303" y="660"/>
                      <a:pt x="353" y="827"/>
                    </a:cubicBezTo>
                    <a:cubicBezTo>
                      <a:pt x="401" y="994"/>
                      <a:pt x="445" y="1181"/>
                      <a:pt x="476" y="1380"/>
                    </a:cubicBezTo>
                    <a:cubicBezTo>
                      <a:pt x="539" y="1778"/>
                      <a:pt x="551" y="2146"/>
                      <a:pt x="556" y="2412"/>
                    </a:cubicBezTo>
                    <a:cubicBezTo>
                      <a:pt x="560" y="2678"/>
                      <a:pt x="560" y="2844"/>
                      <a:pt x="574" y="2844"/>
                    </a:cubicBezTo>
                    <a:cubicBezTo>
                      <a:pt x="574" y="2844"/>
                      <a:pt x="574" y="2844"/>
                      <a:pt x="574" y="2844"/>
                    </a:cubicBezTo>
                    <a:cubicBezTo>
                      <a:pt x="587" y="2844"/>
                      <a:pt x="612" y="2680"/>
                      <a:pt x="626" y="2413"/>
                    </a:cubicBezTo>
                    <a:cubicBezTo>
                      <a:pt x="638" y="2145"/>
                      <a:pt x="637" y="1772"/>
                      <a:pt x="573" y="1364"/>
                    </a:cubicBezTo>
                    <a:cubicBezTo>
                      <a:pt x="540" y="1161"/>
                      <a:pt x="494" y="970"/>
                      <a:pt x="440" y="800"/>
                    </a:cubicBezTo>
                    <a:cubicBezTo>
                      <a:pt x="382" y="630"/>
                      <a:pt x="322" y="481"/>
                      <a:pt x="258" y="361"/>
                    </a:cubicBezTo>
                    <a:cubicBezTo>
                      <a:pt x="136" y="127"/>
                      <a:pt x="27" y="0"/>
                      <a:pt x="15" y="0"/>
                    </a:cubicBezTo>
                    <a:close/>
                  </a:path>
                </a:pathLst>
              </a:custGeom>
              <a:solidFill>
                <a:srgbClr val="B740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0" name="Google Shape;2060;p49"/>
              <p:cNvSpPr/>
              <p:nvPr/>
            </p:nvSpPr>
            <p:spPr>
              <a:xfrm>
                <a:off x="3417100" y="1479025"/>
                <a:ext cx="47250" cy="30950"/>
              </a:xfrm>
              <a:custGeom>
                <a:avLst/>
                <a:gdLst/>
                <a:ahLst/>
                <a:cxnLst/>
                <a:rect l="l" t="t" r="r" b="b"/>
                <a:pathLst>
                  <a:path w="1890" h="1238" extrusionOk="0">
                    <a:moveTo>
                      <a:pt x="23" y="1"/>
                    </a:moveTo>
                    <a:cubicBezTo>
                      <a:pt x="11" y="1"/>
                      <a:pt x="5" y="2"/>
                      <a:pt x="4" y="5"/>
                    </a:cubicBezTo>
                    <a:cubicBezTo>
                      <a:pt x="1" y="18"/>
                      <a:pt x="125" y="60"/>
                      <a:pt x="324" y="127"/>
                    </a:cubicBezTo>
                    <a:cubicBezTo>
                      <a:pt x="521" y="195"/>
                      <a:pt x="794" y="291"/>
                      <a:pt x="1068" y="448"/>
                    </a:cubicBezTo>
                    <a:cubicBezTo>
                      <a:pt x="1343" y="604"/>
                      <a:pt x="1555" y="800"/>
                      <a:pt x="1681" y="963"/>
                    </a:cubicBezTo>
                    <a:cubicBezTo>
                      <a:pt x="1807" y="1120"/>
                      <a:pt x="1861" y="1237"/>
                      <a:pt x="1877" y="1237"/>
                    </a:cubicBezTo>
                    <a:cubicBezTo>
                      <a:pt x="1878" y="1237"/>
                      <a:pt x="1878" y="1237"/>
                      <a:pt x="1879" y="1237"/>
                    </a:cubicBezTo>
                    <a:cubicBezTo>
                      <a:pt x="1889" y="1234"/>
                      <a:pt x="1858" y="1102"/>
                      <a:pt x="1737" y="922"/>
                    </a:cubicBezTo>
                    <a:cubicBezTo>
                      <a:pt x="1619" y="742"/>
                      <a:pt x="1403" y="525"/>
                      <a:pt x="1117" y="363"/>
                    </a:cubicBezTo>
                    <a:cubicBezTo>
                      <a:pt x="832" y="201"/>
                      <a:pt x="548" y="113"/>
                      <a:pt x="343" y="61"/>
                    </a:cubicBezTo>
                    <a:cubicBezTo>
                      <a:pt x="180" y="20"/>
                      <a:pt x="66" y="1"/>
                      <a:pt x="23" y="1"/>
                    </a:cubicBezTo>
                    <a:close/>
                  </a:path>
                </a:pathLst>
              </a:custGeom>
              <a:solidFill>
                <a:srgbClr val="B740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1" name="Google Shape;2061;p49"/>
              <p:cNvSpPr/>
              <p:nvPr/>
            </p:nvSpPr>
            <p:spPr>
              <a:xfrm>
                <a:off x="3259175" y="1490925"/>
                <a:ext cx="189375" cy="101050"/>
              </a:xfrm>
              <a:custGeom>
                <a:avLst/>
                <a:gdLst/>
                <a:ahLst/>
                <a:cxnLst/>
                <a:rect l="l" t="t" r="r" b="b"/>
                <a:pathLst>
                  <a:path w="7575" h="4042" extrusionOk="0">
                    <a:moveTo>
                      <a:pt x="4809" y="0"/>
                    </a:moveTo>
                    <a:cubicBezTo>
                      <a:pt x="4782" y="0"/>
                      <a:pt x="4755" y="1"/>
                      <a:pt x="4728" y="1"/>
                    </a:cubicBezTo>
                    <a:cubicBezTo>
                      <a:pt x="4143" y="5"/>
                      <a:pt x="3496" y="111"/>
                      <a:pt x="2865" y="361"/>
                    </a:cubicBezTo>
                    <a:cubicBezTo>
                      <a:pt x="2237" y="619"/>
                      <a:pt x="1700" y="997"/>
                      <a:pt x="1287" y="1412"/>
                    </a:cubicBezTo>
                    <a:cubicBezTo>
                      <a:pt x="1078" y="1618"/>
                      <a:pt x="905" y="1837"/>
                      <a:pt x="752" y="2048"/>
                    </a:cubicBezTo>
                    <a:cubicBezTo>
                      <a:pt x="680" y="2156"/>
                      <a:pt x="610" y="2261"/>
                      <a:pt x="549" y="2366"/>
                    </a:cubicBezTo>
                    <a:cubicBezTo>
                      <a:pt x="493" y="2472"/>
                      <a:pt x="430" y="2570"/>
                      <a:pt x="386" y="2672"/>
                    </a:cubicBezTo>
                    <a:cubicBezTo>
                      <a:pt x="195" y="3072"/>
                      <a:pt x="96" y="3419"/>
                      <a:pt x="52" y="3662"/>
                    </a:cubicBezTo>
                    <a:cubicBezTo>
                      <a:pt x="23" y="3782"/>
                      <a:pt x="20" y="3878"/>
                      <a:pt x="9" y="3943"/>
                    </a:cubicBezTo>
                    <a:cubicBezTo>
                      <a:pt x="2" y="4006"/>
                      <a:pt x="0" y="4040"/>
                      <a:pt x="4" y="4041"/>
                    </a:cubicBezTo>
                    <a:cubicBezTo>
                      <a:pt x="4" y="4041"/>
                      <a:pt x="4" y="4041"/>
                      <a:pt x="4" y="4041"/>
                    </a:cubicBezTo>
                    <a:cubicBezTo>
                      <a:pt x="13" y="4041"/>
                      <a:pt x="33" y="3907"/>
                      <a:pt x="89" y="3669"/>
                    </a:cubicBezTo>
                    <a:cubicBezTo>
                      <a:pt x="144" y="3432"/>
                      <a:pt x="252" y="3092"/>
                      <a:pt x="448" y="2703"/>
                    </a:cubicBezTo>
                    <a:cubicBezTo>
                      <a:pt x="493" y="2603"/>
                      <a:pt x="557" y="2508"/>
                      <a:pt x="614" y="2404"/>
                    </a:cubicBezTo>
                    <a:cubicBezTo>
                      <a:pt x="675" y="2302"/>
                      <a:pt x="746" y="2201"/>
                      <a:pt x="818" y="2095"/>
                    </a:cubicBezTo>
                    <a:cubicBezTo>
                      <a:pt x="971" y="1890"/>
                      <a:pt x="1143" y="1676"/>
                      <a:pt x="1350" y="1476"/>
                    </a:cubicBezTo>
                    <a:cubicBezTo>
                      <a:pt x="1760" y="1072"/>
                      <a:pt x="2287" y="703"/>
                      <a:pt x="2902" y="452"/>
                    </a:cubicBezTo>
                    <a:cubicBezTo>
                      <a:pt x="3519" y="207"/>
                      <a:pt x="4153" y="99"/>
                      <a:pt x="4728" y="91"/>
                    </a:cubicBezTo>
                    <a:cubicBezTo>
                      <a:pt x="4768" y="90"/>
                      <a:pt x="4807" y="90"/>
                      <a:pt x="4846" y="90"/>
                    </a:cubicBezTo>
                    <a:cubicBezTo>
                      <a:pt x="5091" y="90"/>
                      <a:pt x="5325" y="112"/>
                      <a:pt x="5545" y="135"/>
                    </a:cubicBezTo>
                    <a:cubicBezTo>
                      <a:pt x="5799" y="171"/>
                      <a:pt x="6035" y="214"/>
                      <a:pt x="6246" y="269"/>
                    </a:cubicBezTo>
                    <a:cubicBezTo>
                      <a:pt x="6669" y="378"/>
                      <a:pt x="7000" y="506"/>
                      <a:pt x="7224" y="606"/>
                    </a:cubicBezTo>
                    <a:cubicBezTo>
                      <a:pt x="7436" y="700"/>
                      <a:pt x="7556" y="761"/>
                      <a:pt x="7571" y="761"/>
                    </a:cubicBezTo>
                    <a:cubicBezTo>
                      <a:pt x="7572" y="761"/>
                      <a:pt x="7572" y="760"/>
                      <a:pt x="7572" y="760"/>
                    </a:cubicBezTo>
                    <a:cubicBezTo>
                      <a:pt x="7574" y="757"/>
                      <a:pt x="7546" y="738"/>
                      <a:pt x="7489" y="706"/>
                    </a:cubicBezTo>
                    <a:cubicBezTo>
                      <a:pt x="7433" y="675"/>
                      <a:pt x="7351" y="623"/>
                      <a:pt x="7240" y="571"/>
                    </a:cubicBezTo>
                    <a:cubicBezTo>
                      <a:pt x="7020" y="460"/>
                      <a:pt x="6690" y="321"/>
                      <a:pt x="6263" y="202"/>
                    </a:cubicBezTo>
                    <a:cubicBezTo>
                      <a:pt x="6050" y="142"/>
                      <a:pt x="5813" y="95"/>
                      <a:pt x="5556" y="55"/>
                    </a:cubicBezTo>
                    <a:cubicBezTo>
                      <a:pt x="5322" y="26"/>
                      <a:pt x="5072" y="0"/>
                      <a:pt x="4809" y="0"/>
                    </a:cubicBezTo>
                    <a:close/>
                  </a:path>
                </a:pathLst>
              </a:custGeom>
              <a:solidFill>
                <a:srgbClr val="B740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2" name="Google Shape;2062;p49"/>
              <p:cNvSpPr/>
              <p:nvPr/>
            </p:nvSpPr>
            <p:spPr>
              <a:xfrm>
                <a:off x="3293175" y="1510825"/>
                <a:ext cx="33725" cy="83725"/>
              </a:xfrm>
              <a:custGeom>
                <a:avLst/>
                <a:gdLst/>
                <a:ahLst/>
                <a:cxnLst/>
                <a:rect l="l" t="t" r="r" b="b"/>
                <a:pathLst>
                  <a:path w="1349" h="3349" extrusionOk="0">
                    <a:moveTo>
                      <a:pt x="1337" y="1"/>
                    </a:moveTo>
                    <a:cubicBezTo>
                      <a:pt x="1327" y="1"/>
                      <a:pt x="1280" y="25"/>
                      <a:pt x="1207" y="73"/>
                    </a:cubicBezTo>
                    <a:cubicBezTo>
                      <a:pt x="1125" y="126"/>
                      <a:pt x="1014" y="211"/>
                      <a:pt x="888" y="331"/>
                    </a:cubicBezTo>
                    <a:cubicBezTo>
                      <a:pt x="636" y="567"/>
                      <a:pt x="336" y="962"/>
                      <a:pt x="168" y="1470"/>
                    </a:cubicBezTo>
                    <a:cubicBezTo>
                      <a:pt x="1" y="1979"/>
                      <a:pt x="7" y="2475"/>
                      <a:pt x="68" y="2815"/>
                    </a:cubicBezTo>
                    <a:cubicBezTo>
                      <a:pt x="99" y="2986"/>
                      <a:pt x="138" y="3121"/>
                      <a:pt x="171" y="3211"/>
                    </a:cubicBezTo>
                    <a:cubicBezTo>
                      <a:pt x="205" y="3300"/>
                      <a:pt x="229" y="3348"/>
                      <a:pt x="235" y="3348"/>
                    </a:cubicBezTo>
                    <a:cubicBezTo>
                      <a:pt x="235" y="3348"/>
                      <a:pt x="235" y="3348"/>
                      <a:pt x="235" y="3348"/>
                    </a:cubicBezTo>
                    <a:cubicBezTo>
                      <a:pt x="251" y="3343"/>
                      <a:pt x="178" y="3141"/>
                      <a:pt x="137" y="2804"/>
                    </a:cubicBezTo>
                    <a:cubicBezTo>
                      <a:pt x="94" y="2470"/>
                      <a:pt x="99" y="1992"/>
                      <a:pt x="261" y="1501"/>
                    </a:cubicBezTo>
                    <a:cubicBezTo>
                      <a:pt x="423" y="1011"/>
                      <a:pt x="703" y="623"/>
                      <a:pt x="937" y="380"/>
                    </a:cubicBezTo>
                    <a:cubicBezTo>
                      <a:pt x="1171" y="133"/>
                      <a:pt x="1349" y="16"/>
                      <a:pt x="1339" y="2"/>
                    </a:cubicBezTo>
                    <a:cubicBezTo>
                      <a:pt x="1339" y="1"/>
                      <a:pt x="1338" y="1"/>
                      <a:pt x="1337" y="1"/>
                    </a:cubicBezTo>
                    <a:close/>
                  </a:path>
                </a:pathLst>
              </a:custGeom>
              <a:solidFill>
                <a:srgbClr val="B740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3" name="Google Shape;2063;p49"/>
              <p:cNvSpPr/>
              <p:nvPr/>
            </p:nvSpPr>
            <p:spPr>
              <a:xfrm>
                <a:off x="3334700" y="1504325"/>
                <a:ext cx="15225" cy="87450"/>
              </a:xfrm>
              <a:custGeom>
                <a:avLst/>
                <a:gdLst/>
                <a:ahLst/>
                <a:cxnLst/>
                <a:rect l="l" t="t" r="r" b="b"/>
                <a:pathLst>
                  <a:path w="609" h="3498" extrusionOk="0">
                    <a:moveTo>
                      <a:pt x="593" y="0"/>
                    </a:moveTo>
                    <a:cubicBezTo>
                      <a:pt x="586" y="0"/>
                      <a:pt x="546" y="33"/>
                      <a:pt x="491" y="100"/>
                    </a:cubicBezTo>
                    <a:cubicBezTo>
                      <a:pt x="432" y="172"/>
                      <a:pt x="358" y="285"/>
                      <a:pt x="290" y="438"/>
                    </a:cubicBezTo>
                    <a:cubicBezTo>
                      <a:pt x="154" y="744"/>
                      <a:pt x="72" y="1198"/>
                      <a:pt x="35" y="1698"/>
                    </a:cubicBezTo>
                    <a:cubicBezTo>
                      <a:pt x="1" y="2199"/>
                      <a:pt x="35" y="2655"/>
                      <a:pt x="84" y="2980"/>
                    </a:cubicBezTo>
                    <a:cubicBezTo>
                      <a:pt x="133" y="3303"/>
                      <a:pt x="192" y="3497"/>
                      <a:pt x="204" y="3497"/>
                    </a:cubicBezTo>
                    <a:cubicBezTo>
                      <a:pt x="204" y="3497"/>
                      <a:pt x="204" y="3497"/>
                      <a:pt x="204" y="3497"/>
                    </a:cubicBezTo>
                    <a:cubicBezTo>
                      <a:pt x="219" y="3495"/>
                      <a:pt x="184" y="3295"/>
                      <a:pt x="152" y="2971"/>
                    </a:cubicBezTo>
                    <a:cubicBezTo>
                      <a:pt x="121" y="2648"/>
                      <a:pt x="98" y="2198"/>
                      <a:pt x="132" y="1704"/>
                    </a:cubicBezTo>
                    <a:cubicBezTo>
                      <a:pt x="169" y="1211"/>
                      <a:pt x="240" y="765"/>
                      <a:pt x="355" y="464"/>
                    </a:cubicBezTo>
                    <a:cubicBezTo>
                      <a:pt x="467" y="161"/>
                      <a:pt x="608" y="11"/>
                      <a:pt x="594" y="1"/>
                    </a:cubicBezTo>
                    <a:cubicBezTo>
                      <a:pt x="594" y="0"/>
                      <a:pt x="594" y="0"/>
                      <a:pt x="593" y="0"/>
                    </a:cubicBezTo>
                    <a:close/>
                  </a:path>
                </a:pathLst>
              </a:custGeom>
              <a:solidFill>
                <a:srgbClr val="B740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4" name="Google Shape;2064;p49"/>
              <p:cNvSpPr/>
              <p:nvPr/>
            </p:nvSpPr>
            <p:spPr>
              <a:xfrm>
                <a:off x="3363325" y="1507875"/>
                <a:ext cx="5475" cy="71225"/>
              </a:xfrm>
              <a:custGeom>
                <a:avLst/>
                <a:gdLst/>
                <a:ahLst/>
                <a:cxnLst/>
                <a:rect l="l" t="t" r="r" b="b"/>
                <a:pathLst>
                  <a:path w="219" h="2849" extrusionOk="0">
                    <a:moveTo>
                      <a:pt x="65" y="1"/>
                    </a:moveTo>
                    <a:cubicBezTo>
                      <a:pt x="52" y="1"/>
                      <a:pt x="32" y="160"/>
                      <a:pt x="19" y="418"/>
                    </a:cubicBezTo>
                    <a:cubicBezTo>
                      <a:pt x="5" y="677"/>
                      <a:pt x="0" y="1035"/>
                      <a:pt x="18" y="1429"/>
                    </a:cubicBezTo>
                    <a:cubicBezTo>
                      <a:pt x="35" y="1824"/>
                      <a:pt x="71" y="2180"/>
                      <a:pt x="107" y="2437"/>
                    </a:cubicBezTo>
                    <a:cubicBezTo>
                      <a:pt x="143" y="2691"/>
                      <a:pt x="177" y="2848"/>
                      <a:pt x="189" y="2848"/>
                    </a:cubicBezTo>
                    <a:cubicBezTo>
                      <a:pt x="190" y="2848"/>
                      <a:pt x="190" y="2848"/>
                      <a:pt x="190" y="2848"/>
                    </a:cubicBezTo>
                    <a:cubicBezTo>
                      <a:pt x="218" y="2844"/>
                      <a:pt x="149" y="2210"/>
                      <a:pt x="115" y="1425"/>
                    </a:cubicBezTo>
                    <a:cubicBezTo>
                      <a:pt x="80" y="640"/>
                      <a:pt x="94" y="3"/>
                      <a:pt x="65" y="1"/>
                    </a:cubicBezTo>
                    <a:cubicBezTo>
                      <a:pt x="65" y="1"/>
                      <a:pt x="65" y="1"/>
                      <a:pt x="65" y="1"/>
                    </a:cubicBezTo>
                    <a:close/>
                  </a:path>
                </a:pathLst>
              </a:custGeom>
              <a:solidFill>
                <a:srgbClr val="B740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5" name="Google Shape;2065;p49"/>
              <p:cNvSpPr/>
              <p:nvPr/>
            </p:nvSpPr>
            <p:spPr>
              <a:xfrm>
                <a:off x="3377900" y="1503525"/>
                <a:ext cx="10975" cy="84000"/>
              </a:xfrm>
              <a:custGeom>
                <a:avLst/>
                <a:gdLst/>
                <a:ahLst/>
                <a:cxnLst/>
                <a:rect l="l" t="t" r="r" b="b"/>
                <a:pathLst>
                  <a:path w="439" h="3360" extrusionOk="0">
                    <a:moveTo>
                      <a:pt x="15" y="0"/>
                    </a:moveTo>
                    <a:cubicBezTo>
                      <a:pt x="15" y="0"/>
                      <a:pt x="15" y="0"/>
                      <a:pt x="14" y="0"/>
                    </a:cubicBezTo>
                    <a:cubicBezTo>
                      <a:pt x="0" y="5"/>
                      <a:pt x="47" y="189"/>
                      <a:pt x="110" y="488"/>
                    </a:cubicBezTo>
                    <a:cubicBezTo>
                      <a:pt x="175" y="788"/>
                      <a:pt x="250" y="1204"/>
                      <a:pt x="296" y="1668"/>
                    </a:cubicBezTo>
                    <a:cubicBezTo>
                      <a:pt x="341" y="2132"/>
                      <a:pt x="348" y="2556"/>
                      <a:pt x="344" y="2862"/>
                    </a:cubicBezTo>
                    <a:cubicBezTo>
                      <a:pt x="339" y="3168"/>
                      <a:pt x="329" y="3358"/>
                      <a:pt x="344" y="3359"/>
                    </a:cubicBezTo>
                    <a:cubicBezTo>
                      <a:pt x="344" y="3359"/>
                      <a:pt x="344" y="3359"/>
                      <a:pt x="344" y="3359"/>
                    </a:cubicBezTo>
                    <a:cubicBezTo>
                      <a:pt x="356" y="3359"/>
                      <a:pt x="391" y="3171"/>
                      <a:pt x="413" y="2865"/>
                    </a:cubicBezTo>
                    <a:cubicBezTo>
                      <a:pt x="435" y="2557"/>
                      <a:pt x="439" y="2129"/>
                      <a:pt x="393" y="1659"/>
                    </a:cubicBezTo>
                    <a:cubicBezTo>
                      <a:pt x="347" y="1189"/>
                      <a:pt x="260" y="769"/>
                      <a:pt x="178" y="473"/>
                    </a:cubicBezTo>
                    <a:cubicBezTo>
                      <a:pt x="97" y="177"/>
                      <a:pt x="27" y="0"/>
                      <a:pt x="15" y="0"/>
                    </a:cubicBezTo>
                    <a:close/>
                  </a:path>
                </a:pathLst>
              </a:custGeom>
              <a:solidFill>
                <a:srgbClr val="B740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6" name="Google Shape;2066;p49"/>
              <p:cNvSpPr/>
              <p:nvPr/>
            </p:nvSpPr>
            <p:spPr>
              <a:xfrm>
                <a:off x="3401025" y="1514250"/>
                <a:ext cx="19375" cy="67675"/>
              </a:xfrm>
              <a:custGeom>
                <a:avLst/>
                <a:gdLst/>
                <a:ahLst/>
                <a:cxnLst/>
                <a:rect l="l" t="t" r="r" b="b"/>
                <a:pathLst>
                  <a:path w="775" h="2707" extrusionOk="0">
                    <a:moveTo>
                      <a:pt x="28" y="1"/>
                    </a:moveTo>
                    <a:cubicBezTo>
                      <a:pt x="28" y="1"/>
                      <a:pt x="27" y="1"/>
                      <a:pt x="27" y="1"/>
                    </a:cubicBezTo>
                    <a:cubicBezTo>
                      <a:pt x="1" y="11"/>
                      <a:pt x="217" y="601"/>
                      <a:pt x="417" y="1347"/>
                    </a:cubicBezTo>
                    <a:cubicBezTo>
                      <a:pt x="620" y="2090"/>
                      <a:pt x="733" y="2707"/>
                      <a:pt x="762" y="2707"/>
                    </a:cubicBezTo>
                    <a:cubicBezTo>
                      <a:pt x="762" y="2707"/>
                      <a:pt x="762" y="2707"/>
                      <a:pt x="762" y="2707"/>
                    </a:cubicBezTo>
                    <a:cubicBezTo>
                      <a:pt x="775" y="2705"/>
                      <a:pt x="763" y="2547"/>
                      <a:pt x="723" y="2295"/>
                    </a:cubicBezTo>
                    <a:cubicBezTo>
                      <a:pt x="684" y="2043"/>
                      <a:pt x="614" y="1697"/>
                      <a:pt x="512" y="1322"/>
                    </a:cubicBezTo>
                    <a:cubicBezTo>
                      <a:pt x="410" y="946"/>
                      <a:pt x="295" y="612"/>
                      <a:pt x="202" y="375"/>
                    </a:cubicBezTo>
                    <a:cubicBezTo>
                      <a:pt x="111" y="142"/>
                      <a:pt x="42" y="1"/>
                      <a:pt x="28" y="1"/>
                    </a:cubicBezTo>
                    <a:close/>
                  </a:path>
                </a:pathLst>
              </a:custGeom>
              <a:solidFill>
                <a:srgbClr val="B740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7" name="Google Shape;2067;p49"/>
              <p:cNvSpPr/>
              <p:nvPr/>
            </p:nvSpPr>
            <p:spPr>
              <a:xfrm>
                <a:off x="3419375" y="1504350"/>
                <a:ext cx="17875" cy="77550"/>
              </a:xfrm>
              <a:custGeom>
                <a:avLst/>
                <a:gdLst/>
                <a:ahLst/>
                <a:cxnLst/>
                <a:rect l="l" t="t" r="r" b="b"/>
                <a:pathLst>
                  <a:path w="715" h="3102" extrusionOk="0">
                    <a:moveTo>
                      <a:pt x="30" y="0"/>
                    </a:moveTo>
                    <a:cubicBezTo>
                      <a:pt x="30" y="0"/>
                      <a:pt x="29" y="0"/>
                      <a:pt x="29" y="0"/>
                    </a:cubicBezTo>
                    <a:cubicBezTo>
                      <a:pt x="0" y="14"/>
                      <a:pt x="332" y="655"/>
                      <a:pt x="505" y="1519"/>
                    </a:cubicBezTo>
                    <a:cubicBezTo>
                      <a:pt x="685" y="2381"/>
                      <a:pt x="631" y="3101"/>
                      <a:pt x="663" y="3102"/>
                    </a:cubicBezTo>
                    <a:cubicBezTo>
                      <a:pt x="663" y="3102"/>
                      <a:pt x="663" y="3102"/>
                      <a:pt x="663" y="3102"/>
                    </a:cubicBezTo>
                    <a:cubicBezTo>
                      <a:pt x="675" y="3102"/>
                      <a:pt x="703" y="2924"/>
                      <a:pt x="709" y="2633"/>
                    </a:cubicBezTo>
                    <a:cubicBezTo>
                      <a:pt x="715" y="2341"/>
                      <a:pt x="689" y="1936"/>
                      <a:pt x="601" y="1499"/>
                    </a:cubicBezTo>
                    <a:cubicBezTo>
                      <a:pt x="511" y="1062"/>
                      <a:pt x="375" y="680"/>
                      <a:pt x="255" y="414"/>
                    </a:cubicBezTo>
                    <a:cubicBezTo>
                      <a:pt x="138" y="152"/>
                      <a:pt x="43" y="0"/>
                      <a:pt x="30" y="0"/>
                    </a:cubicBezTo>
                    <a:close/>
                  </a:path>
                </a:pathLst>
              </a:custGeom>
              <a:solidFill>
                <a:srgbClr val="B740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8" name="Google Shape;2068;p49"/>
              <p:cNvSpPr/>
              <p:nvPr/>
            </p:nvSpPr>
            <p:spPr>
              <a:xfrm>
                <a:off x="3445600" y="1524025"/>
                <a:ext cx="8900" cy="67800"/>
              </a:xfrm>
              <a:custGeom>
                <a:avLst/>
                <a:gdLst/>
                <a:ahLst/>
                <a:cxnLst/>
                <a:rect l="l" t="t" r="r" b="b"/>
                <a:pathLst>
                  <a:path w="356" h="2712" extrusionOk="0">
                    <a:moveTo>
                      <a:pt x="31" y="1"/>
                    </a:moveTo>
                    <a:cubicBezTo>
                      <a:pt x="31" y="1"/>
                      <a:pt x="31" y="1"/>
                      <a:pt x="31" y="1"/>
                    </a:cubicBezTo>
                    <a:cubicBezTo>
                      <a:pt x="0" y="10"/>
                      <a:pt x="217" y="594"/>
                      <a:pt x="243" y="1350"/>
                    </a:cubicBezTo>
                    <a:cubicBezTo>
                      <a:pt x="277" y="2105"/>
                      <a:pt x="108" y="2705"/>
                      <a:pt x="140" y="2711"/>
                    </a:cubicBezTo>
                    <a:cubicBezTo>
                      <a:pt x="140" y="2711"/>
                      <a:pt x="140" y="2711"/>
                      <a:pt x="140" y="2711"/>
                    </a:cubicBezTo>
                    <a:cubicBezTo>
                      <a:pt x="152" y="2711"/>
                      <a:pt x="208" y="2567"/>
                      <a:pt x="260" y="2324"/>
                    </a:cubicBezTo>
                    <a:cubicBezTo>
                      <a:pt x="313" y="2078"/>
                      <a:pt x="355" y="1731"/>
                      <a:pt x="341" y="1346"/>
                    </a:cubicBezTo>
                    <a:cubicBezTo>
                      <a:pt x="325" y="961"/>
                      <a:pt x="255" y="617"/>
                      <a:pt x="183" y="377"/>
                    </a:cubicBezTo>
                    <a:cubicBezTo>
                      <a:pt x="111" y="140"/>
                      <a:pt x="44" y="1"/>
                      <a:pt x="31" y="1"/>
                    </a:cubicBezTo>
                    <a:close/>
                  </a:path>
                </a:pathLst>
              </a:custGeom>
              <a:solidFill>
                <a:srgbClr val="B740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9" name="Google Shape;2069;p49"/>
              <p:cNvSpPr/>
              <p:nvPr/>
            </p:nvSpPr>
            <p:spPr>
              <a:xfrm>
                <a:off x="3261225" y="1488625"/>
                <a:ext cx="85650" cy="47400"/>
              </a:xfrm>
              <a:custGeom>
                <a:avLst/>
                <a:gdLst/>
                <a:ahLst/>
                <a:cxnLst/>
                <a:rect l="l" t="t" r="r" b="b"/>
                <a:pathLst>
                  <a:path w="3426" h="1896" extrusionOk="0">
                    <a:moveTo>
                      <a:pt x="3389" y="0"/>
                    </a:moveTo>
                    <a:cubicBezTo>
                      <a:pt x="3363" y="0"/>
                      <a:pt x="3321" y="3"/>
                      <a:pt x="3265" y="7"/>
                    </a:cubicBezTo>
                    <a:cubicBezTo>
                      <a:pt x="3215" y="10"/>
                      <a:pt x="3152" y="16"/>
                      <a:pt x="3081" y="27"/>
                    </a:cubicBezTo>
                    <a:cubicBezTo>
                      <a:pt x="3009" y="38"/>
                      <a:pt x="2926" y="48"/>
                      <a:pt x="2837" y="69"/>
                    </a:cubicBezTo>
                    <a:cubicBezTo>
                      <a:pt x="2658" y="104"/>
                      <a:pt x="2448" y="161"/>
                      <a:pt x="2219" y="241"/>
                    </a:cubicBezTo>
                    <a:cubicBezTo>
                      <a:pt x="1992" y="324"/>
                      <a:pt x="1747" y="430"/>
                      <a:pt x="1501" y="565"/>
                    </a:cubicBezTo>
                    <a:cubicBezTo>
                      <a:pt x="1258" y="701"/>
                      <a:pt x="1037" y="852"/>
                      <a:pt x="847" y="1001"/>
                    </a:cubicBezTo>
                    <a:cubicBezTo>
                      <a:pt x="657" y="1152"/>
                      <a:pt x="496" y="1299"/>
                      <a:pt x="372" y="1433"/>
                    </a:cubicBezTo>
                    <a:cubicBezTo>
                      <a:pt x="307" y="1497"/>
                      <a:pt x="255" y="1562"/>
                      <a:pt x="207" y="1616"/>
                    </a:cubicBezTo>
                    <a:cubicBezTo>
                      <a:pt x="159" y="1671"/>
                      <a:pt x="121" y="1720"/>
                      <a:pt x="91" y="1762"/>
                    </a:cubicBezTo>
                    <a:cubicBezTo>
                      <a:pt x="31" y="1844"/>
                      <a:pt x="1" y="1891"/>
                      <a:pt x="6" y="1895"/>
                    </a:cubicBezTo>
                    <a:cubicBezTo>
                      <a:pt x="6" y="1896"/>
                      <a:pt x="7" y="1896"/>
                      <a:pt x="7" y="1896"/>
                    </a:cubicBezTo>
                    <a:cubicBezTo>
                      <a:pt x="27" y="1896"/>
                      <a:pt x="168" y="1724"/>
                      <a:pt x="421" y="1482"/>
                    </a:cubicBezTo>
                    <a:cubicBezTo>
                      <a:pt x="550" y="1356"/>
                      <a:pt x="713" y="1216"/>
                      <a:pt x="902" y="1071"/>
                    </a:cubicBezTo>
                    <a:cubicBezTo>
                      <a:pt x="1092" y="930"/>
                      <a:pt x="1309" y="784"/>
                      <a:pt x="1549" y="650"/>
                    </a:cubicBezTo>
                    <a:cubicBezTo>
                      <a:pt x="1790" y="519"/>
                      <a:pt x="2029" y="412"/>
                      <a:pt x="2251" y="326"/>
                    </a:cubicBezTo>
                    <a:cubicBezTo>
                      <a:pt x="2473" y="243"/>
                      <a:pt x="2678" y="179"/>
                      <a:pt x="2853" y="136"/>
                    </a:cubicBezTo>
                    <a:cubicBezTo>
                      <a:pt x="3202" y="49"/>
                      <a:pt x="3426" y="22"/>
                      <a:pt x="3424" y="5"/>
                    </a:cubicBezTo>
                    <a:cubicBezTo>
                      <a:pt x="3424" y="2"/>
                      <a:pt x="3412" y="0"/>
                      <a:pt x="3389" y="0"/>
                    </a:cubicBezTo>
                    <a:close/>
                  </a:path>
                </a:pathLst>
              </a:custGeom>
              <a:solidFill>
                <a:srgbClr val="B740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0" name="Google Shape;2070;p49"/>
              <p:cNvSpPr/>
              <p:nvPr/>
            </p:nvSpPr>
            <p:spPr>
              <a:xfrm>
                <a:off x="3265100" y="1581175"/>
                <a:ext cx="9800" cy="73400"/>
              </a:xfrm>
              <a:custGeom>
                <a:avLst/>
                <a:gdLst/>
                <a:ahLst/>
                <a:cxnLst/>
                <a:rect l="l" t="t" r="r" b="b"/>
                <a:pathLst>
                  <a:path w="392" h="2936" extrusionOk="0">
                    <a:moveTo>
                      <a:pt x="360" y="1"/>
                    </a:moveTo>
                    <a:cubicBezTo>
                      <a:pt x="347" y="1"/>
                      <a:pt x="278" y="153"/>
                      <a:pt x="203" y="409"/>
                    </a:cubicBezTo>
                    <a:cubicBezTo>
                      <a:pt x="125" y="670"/>
                      <a:pt x="49" y="1039"/>
                      <a:pt x="25" y="1453"/>
                    </a:cubicBezTo>
                    <a:cubicBezTo>
                      <a:pt x="0" y="1868"/>
                      <a:pt x="32" y="2243"/>
                      <a:pt x="78" y="2510"/>
                    </a:cubicBezTo>
                    <a:cubicBezTo>
                      <a:pt x="123" y="2776"/>
                      <a:pt x="175" y="2936"/>
                      <a:pt x="187" y="2936"/>
                    </a:cubicBezTo>
                    <a:cubicBezTo>
                      <a:pt x="187" y="2936"/>
                      <a:pt x="187" y="2936"/>
                      <a:pt x="187" y="2935"/>
                    </a:cubicBezTo>
                    <a:cubicBezTo>
                      <a:pt x="218" y="2930"/>
                      <a:pt x="70" y="2275"/>
                      <a:pt x="121" y="1459"/>
                    </a:cubicBezTo>
                    <a:cubicBezTo>
                      <a:pt x="167" y="643"/>
                      <a:pt x="391" y="10"/>
                      <a:pt x="361" y="1"/>
                    </a:cubicBezTo>
                    <a:cubicBezTo>
                      <a:pt x="361" y="1"/>
                      <a:pt x="360" y="1"/>
                      <a:pt x="360" y="1"/>
                    </a:cubicBezTo>
                    <a:close/>
                  </a:path>
                </a:pathLst>
              </a:custGeom>
              <a:solidFill>
                <a:srgbClr val="B740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1" name="Google Shape;2071;p49"/>
              <p:cNvSpPr/>
              <p:nvPr/>
            </p:nvSpPr>
            <p:spPr>
              <a:xfrm>
                <a:off x="3250500" y="1562850"/>
                <a:ext cx="4750" cy="49375"/>
              </a:xfrm>
              <a:custGeom>
                <a:avLst/>
                <a:gdLst/>
                <a:ahLst/>
                <a:cxnLst/>
                <a:rect l="l" t="t" r="r" b="b"/>
                <a:pathLst>
                  <a:path w="190" h="1975" extrusionOk="0">
                    <a:moveTo>
                      <a:pt x="153" y="0"/>
                    </a:moveTo>
                    <a:cubicBezTo>
                      <a:pt x="128" y="0"/>
                      <a:pt x="1" y="435"/>
                      <a:pt x="4" y="988"/>
                    </a:cubicBezTo>
                    <a:cubicBezTo>
                      <a:pt x="5" y="1541"/>
                      <a:pt x="136" y="1975"/>
                      <a:pt x="160" y="1975"/>
                    </a:cubicBezTo>
                    <a:cubicBezTo>
                      <a:pt x="160" y="1975"/>
                      <a:pt x="160" y="1975"/>
                      <a:pt x="161" y="1975"/>
                    </a:cubicBezTo>
                    <a:cubicBezTo>
                      <a:pt x="189" y="1968"/>
                      <a:pt x="102" y="1532"/>
                      <a:pt x="102" y="988"/>
                    </a:cubicBezTo>
                    <a:cubicBezTo>
                      <a:pt x="99" y="443"/>
                      <a:pt x="182" y="7"/>
                      <a:pt x="154" y="0"/>
                    </a:cubicBezTo>
                    <a:cubicBezTo>
                      <a:pt x="153" y="0"/>
                      <a:pt x="153" y="0"/>
                      <a:pt x="153" y="0"/>
                    </a:cubicBezTo>
                    <a:close/>
                  </a:path>
                </a:pathLst>
              </a:custGeom>
              <a:solidFill>
                <a:srgbClr val="B740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2" name="Google Shape;2072;p49"/>
              <p:cNvSpPr/>
              <p:nvPr/>
            </p:nvSpPr>
            <p:spPr>
              <a:xfrm>
                <a:off x="3240050" y="1471100"/>
                <a:ext cx="229875" cy="165675"/>
              </a:xfrm>
              <a:custGeom>
                <a:avLst/>
                <a:gdLst/>
                <a:ahLst/>
                <a:cxnLst/>
                <a:rect l="l" t="t" r="r" b="b"/>
                <a:pathLst>
                  <a:path w="9195" h="6627" extrusionOk="0">
                    <a:moveTo>
                      <a:pt x="6945" y="0"/>
                    </a:moveTo>
                    <a:cubicBezTo>
                      <a:pt x="6898" y="0"/>
                      <a:pt x="6851" y="0"/>
                      <a:pt x="6805" y="1"/>
                    </a:cubicBezTo>
                    <a:cubicBezTo>
                      <a:pt x="5998" y="8"/>
                      <a:pt x="5191" y="28"/>
                      <a:pt x="4389" y="153"/>
                    </a:cubicBezTo>
                    <a:cubicBezTo>
                      <a:pt x="2909" y="387"/>
                      <a:pt x="1385" y="1059"/>
                      <a:pt x="667" y="2451"/>
                    </a:cubicBezTo>
                    <a:cubicBezTo>
                      <a:pt x="1" y="3739"/>
                      <a:pt x="97" y="5246"/>
                      <a:pt x="467" y="6627"/>
                    </a:cubicBezTo>
                    <a:cubicBezTo>
                      <a:pt x="476" y="6598"/>
                      <a:pt x="483" y="6568"/>
                      <a:pt x="492" y="6539"/>
                    </a:cubicBezTo>
                    <a:cubicBezTo>
                      <a:pt x="353" y="5433"/>
                      <a:pt x="451" y="4262"/>
                      <a:pt x="984" y="3275"/>
                    </a:cubicBezTo>
                    <a:cubicBezTo>
                      <a:pt x="1556" y="2215"/>
                      <a:pt x="2600" y="1509"/>
                      <a:pt x="3726" y="1139"/>
                    </a:cubicBezTo>
                    <a:cubicBezTo>
                      <a:pt x="4792" y="789"/>
                      <a:pt x="6070" y="509"/>
                      <a:pt x="7238" y="509"/>
                    </a:cubicBezTo>
                    <a:cubicBezTo>
                      <a:pt x="7420" y="509"/>
                      <a:pt x="7599" y="516"/>
                      <a:pt x="7775" y="531"/>
                    </a:cubicBezTo>
                    <a:cubicBezTo>
                      <a:pt x="8370" y="580"/>
                      <a:pt x="8836" y="826"/>
                      <a:pt x="9195" y="1196"/>
                    </a:cubicBezTo>
                    <a:cubicBezTo>
                      <a:pt x="9107" y="910"/>
                      <a:pt x="8940" y="649"/>
                      <a:pt x="8714" y="452"/>
                    </a:cubicBezTo>
                    <a:cubicBezTo>
                      <a:pt x="8245" y="44"/>
                      <a:pt x="7552" y="0"/>
                      <a:pt x="6945" y="0"/>
                    </a:cubicBezTo>
                    <a:close/>
                  </a:path>
                </a:pathLst>
              </a:custGeom>
              <a:solidFill>
                <a:srgbClr val="A336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073" name="Google Shape;2073;p49"/>
          <p:cNvGrpSpPr/>
          <p:nvPr/>
        </p:nvGrpSpPr>
        <p:grpSpPr>
          <a:xfrm rot="962343">
            <a:off x="-309705" y="521047"/>
            <a:ext cx="1670328" cy="2460188"/>
            <a:chOff x="179526" y="1542273"/>
            <a:chExt cx="1670282" cy="2460121"/>
          </a:xfrm>
        </p:grpSpPr>
        <p:grpSp>
          <p:nvGrpSpPr>
            <p:cNvPr id="2074" name="Google Shape;2074;p49"/>
            <p:cNvGrpSpPr/>
            <p:nvPr/>
          </p:nvGrpSpPr>
          <p:grpSpPr>
            <a:xfrm>
              <a:off x="179526" y="1542273"/>
              <a:ext cx="1670282" cy="2460121"/>
              <a:chOff x="2903825" y="2119650"/>
              <a:chExt cx="623100" cy="917750"/>
            </a:xfrm>
          </p:grpSpPr>
          <p:sp>
            <p:nvSpPr>
              <p:cNvPr id="2075" name="Google Shape;2075;p49"/>
              <p:cNvSpPr/>
              <p:nvPr/>
            </p:nvSpPr>
            <p:spPr>
              <a:xfrm>
                <a:off x="2903825" y="2119650"/>
                <a:ext cx="623100" cy="917750"/>
              </a:xfrm>
              <a:custGeom>
                <a:avLst/>
                <a:gdLst/>
                <a:ahLst/>
                <a:cxnLst/>
                <a:rect l="l" t="t" r="r" b="b"/>
                <a:pathLst>
                  <a:path w="24924" h="36710" extrusionOk="0">
                    <a:moveTo>
                      <a:pt x="3392" y="0"/>
                    </a:moveTo>
                    <a:cubicBezTo>
                      <a:pt x="1527" y="0"/>
                      <a:pt x="0" y="1526"/>
                      <a:pt x="0" y="3392"/>
                    </a:cubicBezTo>
                    <a:lnTo>
                      <a:pt x="0" y="33318"/>
                    </a:lnTo>
                    <a:cubicBezTo>
                      <a:pt x="0" y="35184"/>
                      <a:pt x="1527" y="36710"/>
                      <a:pt x="3392" y="36710"/>
                    </a:cubicBezTo>
                    <a:lnTo>
                      <a:pt x="21532" y="36710"/>
                    </a:lnTo>
                    <a:cubicBezTo>
                      <a:pt x="23398" y="36710"/>
                      <a:pt x="24924" y="35184"/>
                      <a:pt x="24924" y="33318"/>
                    </a:cubicBezTo>
                    <a:lnTo>
                      <a:pt x="24924" y="3392"/>
                    </a:lnTo>
                    <a:cubicBezTo>
                      <a:pt x="24924" y="1526"/>
                      <a:pt x="23398" y="0"/>
                      <a:pt x="2153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85725" dist="76200" dir="7860000" algn="bl" rotWithShape="0">
                  <a:srgbClr val="000000">
                    <a:alpha val="38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6" name="Google Shape;2076;p49"/>
              <p:cNvSpPr/>
              <p:nvPr/>
            </p:nvSpPr>
            <p:spPr>
              <a:xfrm>
                <a:off x="2903825" y="2858150"/>
                <a:ext cx="623100" cy="179250"/>
              </a:xfrm>
              <a:custGeom>
                <a:avLst/>
                <a:gdLst/>
                <a:ahLst/>
                <a:cxnLst/>
                <a:rect l="l" t="t" r="r" b="b"/>
                <a:pathLst>
                  <a:path w="24924" h="7170" extrusionOk="0">
                    <a:moveTo>
                      <a:pt x="0" y="0"/>
                    </a:moveTo>
                    <a:lnTo>
                      <a:pt x="0" y="3778"/>
                    </a:lnTo>
                    <a:cubicBezTo>
                      <a:pt x="0" y="5644"/>
                      <a:pt x="1527" y="7170"/>
                      <a:pt x="3392" y="7170"/>
                    </a:cubicBezTo>
                    <a:lnTo>
                      <a:pt x="21532" y="7170"/>
                    </a:lnTo>
                    <a:cubicBezTo>
                      <a:pt x="23398" y="7170"/>
                      <a:pt x="24924" y="5644"/>
                      <a:pt x="24924" y="3778"/>
                    </a:cubicBezTo>
                    <a:lnTo>
                      <a:pt x="2492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77" name="Google Shape;2077;p49"/>
            <p:cNvGrpSpPr/>
            <p:nvPr/>
          </p:nvGrpSpPr>
          <p:grpSpPr>
            <a:xfrm>
              <a:off x="610722" y="2017507"/>
              <a:ext cx="807897" cy="1108500"/>
              <a:chOff x="2111700" y="3755475"/>
              <a:chExt cx="394000" cy="540600"/>
            </a:xfrm>
          </p:grpSpPr>
          <p:sp>
            <p:nvSpPr>
              <p:cNvPr id="2078" name="Google Shape;2078;p49"/>
              <p:cNvSpPr/>
              <p:nvPr/>
            </p:nvSpPr>
            <p:spPr>
              <a:xfrm>
                <a:off x="2153925" y="4155050"/>
                <a:ext cx="335550" cy="141025"/>
              </a:xfrm>
              <a:custGeom>
                <a:avLst/>
                <a:gdLst/>
                <a:ahLst/>
                <a:cxnLst/>
                <a:rect l="l" t="t" r="r" b="b"/>
                <a:pathLst>
                  <a:path w="13422" h="5641" extrusionOk="0">
                    <a:moveTo>
                      <a:pt x="6290" y="0"/>
                    </a:moveTo>
                    <a:cubicBezTo>
                      <a:pt x="6191" y="0"/>
                      <a:pt x="6091" y="2"/>
                      <a:pt x="5991" y="6"/>
                    </a:cubicBezTo>
                    <a:cubicBezTo>
                      <a:pt x="2040" y="146"/>
                      <a:pt x="1" y="4678"/>
                      <a:pt x="1" y="4678"/>
                    </a:cubicBezTo>
                    <a:cubicBezTo>
                      <a:pt x="1950" y="5391"/>
                      <a:pt x="3930" y="5641"/>
                      <a:pt x="5749" y="5641"/>
                    </a:cubicBezTo>
                    <a:cubicBezTo>
                      <a:pt x="10030" y="5641"/>
                      <a:pt x="13422" y="4257"/>
                      <a:pt x="13422" y="4257"/>
                    </a:cubicBezTo>
                    <a:cubicBezTo>
                      <a:pt x="12702" y="2579"/>
                      <a:pt x="10081" y="0"/>
                      <a:pt x="62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9" name="Google Shape;2079;p49"/>
              <p:cNvSpPr/>
              <p:nvPr/>
            </p:nvSpPr>
            <p:spPr>
              <a:xfrm>
                <a:off x="2157600" y="4240175"/>
                <a:ext cx="323025" cy="39475"/>
              </a:xfrm>
              <a:custGeom>
                <a:avLst/>
                <a:gdLst/>
                <a:ahLst/>
                <a:cxnLst/>
                <a:rect l="l" t="t" r="r" b="b"/>
                <a:pathLst>
                  <a:path w="12921" h="1579" extrusionOk="0">
                    <a:moveTo>
                      <a:pt x="12918" y="0"/>
                    </a:moveTo>
                    <a:cubicBezTo>
                      <a:pt x="12908" y="0"/>
                      <a:pt x="12865" y="14"/>
                      <a:pt x="12790" y="39"/>
                    </a:cubicBezTo>
                    <a:cubicBezTo>
                      <a:pt x="12704" y="71"/>
                      <a:pt x="12583" y="114"/>
                      <a:pt x="12429" y="170"/>
                    </a:cubicBezTo>
                    <a:cubicBezTo>
                      <a:pt x="12350" y="200"/>
                      <a:pt x="12263" y="231"/>
                      <a:pt x="12169" y="267"/>
                    </a:cubicBezTo>
                    <a:cubicBezTo>
                      <a:pt x="12073" y="302"/>
                      <a:pt x="11968" y="334"/>
                      <a:pt x="11856" y="372"/>
                    </a:cubicBezTo>
                    <a:cubicBezTo>
                      <a:pt x="11630" y="443"/>
                      <a:pt x="11377" y="538"/>
                      <a:pt x="11090" y="616"/>
                    </a:cubicBezTo>
                    <a:cubicBezTo>
                      <a:pt x="10804" y="699"/>
                      <a:pt x="10491" y="794"/>
                      <a:pt x="10150" y="873"/>
                    </a:cubicBezTo>
                    <a:cubicBezTo>
                      <a:pt x="9980" y="912"/>
                      <a:pt x="9806" y="963"/>
                      <a:pt x="9623" y="998"/>
                    </a:cubicBezTo>
                    <a:cubicBezTo>
                      <a:pt x="9441" y="1035"/>
                      <a:pt x="9252" y="1075"/>
                      <a:pt x="9060" y="1114"/>
                    </a:cubicBezTo>
                    <a:cubicBezTo>
                      <a:pt x="8868" y="1157"/>
                      <a:pt x="8667" y="1180"/>
                      <a:pt x="8464" y="1216"/>
                    </a:cubicBezTo>
                    <a:cubicBezTo>
                      <a:pt x="8363" y="1233"/>
                      <a:pt x="8259" y="1249"/>
                      <a:pt x="8156" y="1267"/>
                    </a:cubicBezTo>
                    <a:cubicBezTo>
                      <a:pt x="8052" y="1282"/>
                      <a:pt x="7946" y="1293"/>
                      <a:pt x="7840" y="1306"/>
                    </a:cubicBezTo>
                    <a:cubicBezTo>
                      <a:pt x="7628" y="1329"/>
                      <a:pt x="7412" y="1362"/>
                      <a:pt x="7191" y="1380"/>
                    </a:cubicBezTo>
                    <a:cubicBezTo>
                      <a:pt x="6971" y="1397"/>
                      <a:pt x="6748" y="1415"/>
                      <a:pt x="6521" y="1433"/>
                    </a:cubicBezTo>
                    <a:cubicBezTo>
                      <a:pt x="6144" y="1449"/>
                      <a:pt x="5774" y="1465"/>
                      <a:pt x="5413" y="1465"/>
                    </a:cubicBezTo>
                    <a:cubicBezTo>
                      <a:pt x="5340" y="1465"/>
                      <a:pt x="5268" y="1465"/>
                      <a:pt x="5196" y="1463"/>
                    </a:cubicBezTo>
                    <a:cubicBezTo>
                      <a:pt x="5089" y="1463"/>
                      <a:pt x="4983" y="1462"/>
                      <a:pt x="4878" y="1462"/>
                    </a:cubicBezTo>
                    <a:cubicBezTo>
                      <a:pt x="4773" y="1457"/>
                      <a:pt x="4669" y="1452"/>
                      <a:pt x="4566" y="1448"/>
                    </a:cubicBezTo>
                    <a:cubicBezTo>
                      <a:pt x="4361" y="1437"/>
                      <a:pt x="4159" y="1433"/>
                      <a:pt x="3962" y="1417"/>
                    </a:cubicBezTo>
                    <a:cubicBezTo>
                      <a:pt x="3570" y="1381"/>
                      <a:pt x="3197" y="1355"/>
                      <a:pt x="2851" y="1303"/>
                    </a:cubicBezTo>
                    <a:cubicBezTo>
                      <a:pt x="2678" y="1279"/>
                      <a:pt x="2510" y="1261"/>
                      <a:pt x="2349" y="1235"/>
                    </a:cubicBezTo>
                    <a:cubicBezTo>
                      <a:pt x="2189" y="1208"/>
                      <a:pt x="2035" y="1181"/>
                      <a:pt x="1888" y="1156"/>
                    </a:cubicBezTo>
                    <a:cubicBezTo>
                      <a:pt x="1594" y="1110"/>
                      <a:pt x="1332" y="1046"/>
                      <a:pt x="1100" y="999"/>
                    </a:cubicBezTo>
                    <a:cubicBezTo>
                      <a:pt x="985" y="974"/>
                      <a:pt x="876" y="953"/>
                      <a:pt x="777" y="930"/>
                    </a:cubicBezTo>
                    <a:cubicBezTo>
                      <a:pt x="679" y="905"/>
                      <a:pt x="589" y="883"/>
                      <a:pt x="508" y="862"/>
                    </a:cubicBezTo>
                    <a:cubicBezTo>
                      <a:pt x="349" y="823"/>
                      <a:pt x="224" y="793"/>
                      <a:pt x="135" y="772"/>
                    </a:cubicBezTo>
                    <a:cubicBezTo>
                      <a:pt x="64" y="755"/>
                      <a:pt x="20" y="746"/>
                      <a:pt x="6" y="746"/>
                    </a:cubicBezTo>
                    <a:cubicBezTo>
                      <a:pt x="4" y="746"/>
                      <a:pt x="2" y="747"/>
                      <a:pt x="2" y="748"/>
                    </a:cubicBezTo>
                    <a:cubicBezTo>
                      <a:pt x="1" y="751"/>
                      <a:pt x="45" y="767"/>
                      <a:pt x="128" y="794"/>
                    </a:cubicBezTo>
                    <a:cubicBezTo>
                      <a:pt x="216" y="820"/>
                      <a:pt x="340" y="857"/>
                      <a:pt x="497" y="905"/>
                    </a:cubicBezTo>
                    <a:cubicBezTo>
                      <a:pt x="577" y="928"/>
                      <a:pt x="667" y="954"/>
                      <a:pt x="764" y="982"/>
                    </a:cubicBezTo>
                    <a:cubicBezTo>
                      <a:pt x="863" y="1009"/>
                      <a:pt x="970" y="1033"/>
                      <a:pt x="1086" y="1060"/>
                    </a:cubicBezTo>
                    <a:cubicBezTo>
                      <a:pt x="1317" y="1114"/>
                      <a:pt x="1579" y="1184"/>
                      <a:pt x="1874" y="1235"/>
                    </a:cubicBezTo>
                    <a:cubicBezTo>
                      <a:pt x="2021" y="1262"/>
                      <a:pt x="2175" y="1291"/>
                      <a:pt x="2335" y="1322"/>
                    </a:cubicBezTo>
                    <a:cubicBezTo>
                      <a:pt x="2495" y="1351"/>
                      <a:pt x="2664" y="1370"/>
                      <a:pt x="2838" y="1396"/>
                    </a:cubicBezTo>
                    <a:cubicBezTo>
                      <a:pt x="3186" y="1453"/>
                      <a:pt x="3560" y="1483"/>
                      <a:pt x="3954" y="1522"/>
                    </a:cubicBezTo>
                    <a:cubicBezTo>
                      <a:pt x="4152" y="1539"/>
                      <a:pt x="4354" y="1545"/>
                      <a:pt x="4562" y="1557"/>
                    </a:cubicBezTo>
                    <a:cubicBezTo>
                      <a:pt x="4665" y="1562"/>
                      <a:pt x="4769" y="1568"/>
                      <a:pt x="4874" y="1572"/>
                    </a:cubicBezTo>
                    <a:cubicBezTo>
                      <a:pt x="4981" y="1573"/>
                      <a:pt x="5087" y="1574"/>
                      <a:pt x="5195" y="1575"/>
                    </a:cubicBezTo>
                    <a:cubicBezTo>
                      <a:pt x="5278" y="1577"/>
                      <a:pt x="5361" y="1578"/>
                      <a:pt x="5445" y="1578"/>
                    </a:cubicBezTo>
                    <a:cubicBezTo>
                      <a:pt x="5797" y="1578"/>
                      <a:pt x="6159" y="1562"/>
                      <a:pt x="6528" y="1547"/>
                    </a:cubicBezTo>
                    <a:cubicBezTo>
                      <a:pt x="6755" y="1528"/>
                      <a:pt x="6980" y="1511"/>
                      <a:pt x="7202" y="1493"/>
                    </a:cubicBezTo>
                    <a:cubicBezTo>
                      <a:pt x="7424" y="1475"/>
                      <a:pt x="7641" y="1441"/>
                      <a:pt x="7854" y="1417"/>
                    </a:cubicBezTo>
                    <a:cubicBezTo>
                      <a:pt x="7962" y="1403"/>
                      <a:pt x="8067" y="1393"/>
                      <a:pt x="8171" y="1376"/>
                    </a:cubicBezTo>
                    <a:cubicBezTo>
                      <a:pt x="8276" y="1358"/>
                      <a:pt x="8379" y="1340"/>
                      <a:pt x="8481" y="1324"/>
                    </a:cubicBezTo>
                    <a:cubicBezTo>
                      <a:pt x="8685" y="1287"/>
                      <a:pt x="8886" y="1261"/>
                      <a:pt x="9079" y="1217"/>
                    </a:cubicBezTo>
                    <a:cubicBezTo>
                      <a:pt x="9273" y="1176"/>
                      <a:pt x="9462" y="1135"/>
                      <a:pt x="9645" y="1097"/>
                    </a:cubicBezTo>
                    <a:cubicBezTo>
                      <a:pt x="9828" y="1058"/>
                      <a:pt x="10003" y="1006"/>
                      <a:pt x="10174" y="964"/>
                    </a:cubicBezTo>
                    <a:cubicBezTo>
                      <a:pt x="10515" y="880"/>
                      <a:pt x="10828" y="782"/>
                      <a:pt x="11114" y="693"/>
                    </a:cubicBezTo>
                    <a:cubicBezTo>
                      <a:pt x="11401" y="610"/>
                      <a:pt x="11653" y="509"/>
                      <a:pt x="11877" y="432"/>
                    </a:cubicBezTo>
                    <a:cubicBezTo>
                      <a:pt x="11989" y="391"/>
                      <a:pt x="12093" y="356"/>
                      <a:pt x="12188" y="318"/>
                    </a:cubicBezTo>
                    <a:cubicBezTo>
                      <a:pt x="12282" y="279"/>
                      <a:pt x="12368" y="244"/>
                      <a:pt x="12444" y="212"/>
                    </a:cubicBezTo>
                    <a:cubicBezTo>
                      <a:pt x="12596" y="147"/>
                      <a:pt x="12715" y="96"/>
                      <a:pt x="12799" y="61"/>
                    </a:cubicBezTo>
                    <a:cubicBezTo>
                      <a:pt x="12879" y="25"/>
                      <a:pt x="12921" y="5"/>
                      <a:pt x="12920" y="1"/>
                    </a:cubicBezTo>
                    <a:cubicBezTo>
                      <a:pt x="12920" y="1"/>
                      <a:pt x="12919" y="0"/>
                      <a:pt x="129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0" name="Google Shape;2080;p49"/>
              <p:cNvSpPr/>
              <p:nvPr/>
            </p:nvSpPr>
            <p:spPr>
              <a:xfrm>
                <a:off x="2204900" y="4192750"/>
                <a:ext cx="216200" cy="34175"/>
              </a:xfrm>
              <a:custGeom>
                <a:avLst/>
                <a:gdLst/>
                <a:ahLst/>
                <a:cxnLst/>
                <a:rect l="l" t="t" r="r" b="b"/>
                <a:pathLst>
                  <a:path w="8648" h="1367" extrusionOk="0">
                    <a:moveTo>
                      <a:pt x="8643" y="0"/>
                    </a:moveTo>
                    <a:cubicBezTo>
                      <a:pt x="8627" y="0"/>
                      <a:pt x="8515" y="54"/>
                      <a:pt x="8323" y="149"/>
                    </a:cubicBezTo>
                    <a:cubicBezTo>
                      <a:pt x="8222" y="201"/>
                      <a:pt x="8099" y="265"/>
                      <a:pt x="7949" y="328"/>
                    </a:cubicBezTo>
                    <a:cubicBezTo>
                      <a:pt x="7801" y="391"/>
                      <a:pt x="7639" y="475"/>
                      <a:pt x="7448" y="543"/>
                    </a:cubicBezTo>
                    <a:cubicBezTo>
                      <a:pt x="7259" y="616"/>
                      <a:pt x="7053" y="700"/>
                      <a:pt x="6825" y="768"/>
                    </a:cubicBezTo>
                    <a:cubicBezTo>
                      <a:pt x="6711" y="803"/>
                      <a:pt x="6596" y="847"/>
                      <a:pt x="6474" y="879"/>
                    </a:cubicBezTo>
                    <a:cubicBezTo>
                      <a:pt x="6351" y="911"/>
                      <a:pt x="6225" y="944"/>
                      <a:pt x="6095" y="978"/>
                    </a:cubicBezTo>
                    <a:cubicBezTo>
                      <a:pt x="5967" y="1016"/>
                      <a:pt x="5830" y="1035"/>
                      <a:pt x="5694" y="1066"/>
                    </a:cubicBezTo>
                    <a:cubicBezTo>
                      <a:pt x="5557" y="1094"/>
                      <a:pt x="5418" y="1124"/>
                      <a:pt x="5273" y="1140"/>
                    </a:cubicBezTo>
                    <a:cubicBezTo>
                      <a:pt x="5129" y="1160"/>
                      <a:pt x="4983" y="1186"/>
                      <a:pt x="4834" y="1200"/>
                    </a:cubicBezTo>
                    <a:cubicBezTo>
                      <a:pt x="4684" y="1213"/>
                      <a:pt x="4533" y="1226"/>
                      <a:pt x="4379" y="1239"/>
                    </a:cubicBezTo>
                    <a:cubicBezTo>
                      <a:pt x="4180" y="1246"/>
                      <a:pt x="3984" y="1253"/>
                      <a:pt x="3792" y="1253"/>
                    </a:cubicBezTo>
                    <a:cubicBezTo>
                      <a:pt x="3686" y="1253"/>
                      <a:pt x="3582" y="1251"/>
                      <a:pt x="3479" y="1246"/>
                    </a:cubicBezTo>
                    <a:cubicBezTo>
                      <a:pt x="3406" y="1244"/>
                      <a:pt x="3334" y="1241"/>
                      <a:pt x="3262" y="1239"/>
                    </a:cubicBezTo>
                    <a:cubicBezTo>
                      <a:pt x="3191" y="1234"/>
                      <a:pt x="3121" y="1227"/>
                      <a:pt x="3052" y="1222"/>
                    </a:cubicBezTo>
                    <a:cubicBezTo>
                      <a:pt x="2912" y="1207"/>
                      <a:pt x="2775" y="1201"/>
                      <a:pt x="2643" y="1181"/>
                    </a:cubicBezTo>
                    <a:cubicBezTo>
                      <a:pt x="2379" y="1141"/>
                      <a:pt x="2126" y="1110"/>
                      <a:pt x="1894" y="1055"/>
                    </a:cubicBezTo>
                    <a:cubicBezTo>
                      <a:pt x="1778" y="1029"/>
                      <a:pt x="1664" y="1012"/>
                      <a:pt x="1557" y="982"/>
                    </a:cubicBezTo>
                    <a:cubicBezTo>
                      <a:pt x="1451" y="954"/>
                      <a:pt x="1349" y="926"/>
                      <a:pt x="1251" y="901"/>
                    </a:cubicBezTo>
                    <a:cubicBezTo>
                      <a:pt x="1053" y="854"/>
                      <a:pt x="882" y="788"/>
                      <a:pt x="727" y="741"/>
                    </a:cubicBezTo>
                    <a:cubicBezTo>
                      <a:pt x="652" y="715"/>
                      <a:pt x="579" y="695"/>
                      <a:pt x="514" y="670"/>
                    </a:cubicBezTo>
                    <a:cubicBezTo>
                      <a:pt x="451" y="646"/>
                      <a:pt x="391" y="623"/>
                      <a:pt x="339" y="604"/>
                    </a:cubicBezTo>
                    <a:cubicBezTo>
                      <a:pt x="142" y="530"/>
                      <a:pt x="26" y="488"/>
                      <a:pt x="7" y="488"/>
                    </a:cubicBezTo>
                    <a:cubicBezTo>
                      <a:pt x="5" y="488"/>
                      <a:pt x="4" y="489"/>
                      <a:pt x="4" y="489"/>
                    </a:cubicBezTo>
                    <a:cubicBezTo>
                      <a:pt x="1" y="496"/>
                      <a:pt x="114" y="551"/>
                      <a:pt x="322" y="644"/>
                    </a:cubicBezTo>
                    <a:cubicBezTo>
                      <a:pt x="374" y="668"/>
                      <a:pt x="432" y="694"/>
                      <a:pt x="496" y="721"/>
                    </a:cubicBezTo>
                    <a:cubicBezTo>
                      <a:pt x="559" y="748"/>
                      <a:pt x="631" y="773"/>
                      <a:pt x="707" y="801"/>
                    </a:cubicBezTo>
                    <a:cubicBezTo>
                      <a:pt x="859" y="855"/>
                      <a:pt x="1030" y="925"/>
                      <a:pt x="1228" y="978"/>
                    </a:cubicBezTo>
                    <a:cubicBezTo>
                      <a:pt x="1327" y="1006"/>
                      <a:pt x="1429" y="1036"/>
                      <a:pt x="1537" y="1068"/>
                    </a:cubicBezTo>
                    <a:cubicBezTo>
                      <a:pt x="1643" y="1100"/>
                      <a:pt x="1757" y="1120"/>
                      <a:pt x="1875" y="1148"/>
                    </a:cubicBezTo>
                    <a:cubicBezTo>
                      <a:pt x="2107" y="1206"/>
                      <a:pt x="2362" y="1242"/>
                      <a:pt x="2629" y="1285"/>
                    </a:cubicBezTo>
                    <a:cubicBezTo>
                      <a:pt x="2763" y="1306"/>
                      <a:pt x="2901" y="1314"/>
                      <a:pt x="3042" y="1329"/>
                    </a:cubicBezTo>
                    <a:cubicBezTo>
                      <a:pt x="3112" y="1336"/>
                      <a:pt x="3183" y="1343"/>
                      <a:pt x="3256" y="1350"/>
                    </a:cubicBezTo>
                    <a:cubicBezTo>
                      <a:pt x="3328" y="1352"/>
                      <a:pt x="3401" y="1356"/>
                      <a:pt x="3474" y="1358"/>
                    </a:cubicBezTo>
                    <a:cubicBezTo>
                      <a:pt x="3586" y="1364"/>
                      <a:pt x="3699" y="1367"/>
                      <a:pt x="3814" y="1367"/>
                    </a:cubicBezTo>
                    <a:cubicBezTo>
                      <a:pt x="4001" y="1367"/>
                      <a:pt x="4192" y="1360"/>
                      <a:pt x="4386" y="1353"/>
                    </a:cubicBezTo>
                    <a:cubicBezTo>
                      <a:pt x="4540" y="1339"/>
                      <a:pt x="4694" y="1326"/>
                      <a:pt x="4846" y="1313"/>
                    </a:cubicBezTo>
                    <a:cubicBezTo>
                      <a:pt x="4997" y="1300"/>
                      <a:pt x="5144" y="1271"/>
                      <a:pt x="5290" y="1251"/>
                    </a:cubicBezTo>
                    <a:cubicBezTo>
                      <a:pt x="5436" y="1233"/>
                      <a:pt x="5578" y="1203"/>
                      <a:pt x="5716" y="1172"/>
                    </a:cubicBezTo>
                    <a:cubicBezTo>
                      <a:pt x="5855" y="1140"/>
                      <a:pt x="5992" y="1120"/>
                      <a:pt x="6121" y="1080"/>
                    </a:cubicBezTo>
                    <a:cubicBezTo>
                      <a:pt x="6251" y="1044"/>
                      <a:pt x="6378" y="1010"/>
                      <a:pt x="6501" y="975"/>
                    </a:cubicBezTo>
                    <a:cubicBezTo>
                      <a:pt x="6625" y="941"/>
                      <a:pt x="6741" y="896"/>
                      <a:pt x="6855" y="858"/>
                    </a:cubicBezTo>
                    <a:cubicBezTo>
                      <a:pt x="7084" y="786"/>
                      <a:pt x="7290" y="696"/>
                      <a:pt x="7478" y="618"/>
                    </a:cubicBezTo>
                    <a:cubicBezTo>
                      <a:pt x="7669" y="544"/>
                      <a:pt x="7831" y="454"/>
                      <a:pt x="7978" y="385"/>
                    </a:cubicBezTo>
                    <a:cubicBezTo>
                      <a:pt x="8124" y="317"/>
                      <a:pt x="8245" y="247"/>
                      <a:pt x="8344" y="188"/>
                    </a:cubicBezTo>
                    <a:cubicBezTo>
                      <a:pt x="8541" y="74"/>
                      <a:pt x="8648" y="7"/>
                      <a:pt x="8644" y="1"/>
                    </a:cubicBezTo>
                    <a:cubicBezTo>
                      <a:pt x="8644" y="0"/>
                      <a:pt x="8644" y="0"/>
                      <a:pt x="86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1" name="Google Shape;2081;p49"/>
              <p:cNvSpPr/>
              <p:nvPr/>
            </p:nvSpPr>
            <p:spPr>
              <a:xfrm>
                <a:off x="2180550" y="4213675"/>
                <a:ext cx="271000" cy="39050"/>
              </a:xfrm>
              <a:custGeom>
                <a:avLst/>
                <a:gdLst/>
                <a:ahLst/>
                <a:cxnLst/>
                <a:rect l="l" t="t" r="r" b="b"/>
                <a:pathLst>
                  <a:path w="10840" h="1562" extrusionOk="0">
                    <a:moveTo>
                      <a:pt x="10835" y="1"/>
                    </a:moveTo>
                    <a:cubicBezTo>
                      <a:pt x="10827" y="1"/>
                      <a:pt x="10792" y="14"/>
                      <a:pt x="10729" y="39"/>
                    </a:cubicBezTo>
                    <a:cubicBezTo>
                      <a:pt x="10660" y="67"/>
                      <a:pt x="10560" y="110"/>
                      <a:pt x="10431" y="166"/>
                    </a:cubicBezTo>
                    <a:cubicBezTo>
                      <a:pt x="10367" y="195"/>
                      <a:pt x="10295" y="227"/>
                      <a:pt x="10218" y="261"/>
                    </a:cubicBezTo>
                    <a:cubicBezTo>
                      <a:pt x="10139" y="293"/>
                      <a:pt x="10051" y="326"/>
                      <a:pt x="9959" y="363"/>
                    </a:cubicBezTo>
                    <a:cubicBezTo>
                      <a:pt x="9772" y="434"/>
                      <a:pt x="9562" y="524"/>
                      <a:pt x="9323" y="600"/>
                    </a:cubicBezTo>
                    <a:cubicBezTo>
                      <a:pt x="9204" y="640"/>
                      <a:pt x="9080" y="683"/>
                      <a:pt x="8950" y="727"/>
                    </a:cubicBezTo>
                    <a:cubicBezTo>
                      <a:pt x="8820" y="771"/>
                      <a:pt x="8682" y="806"/>
                      <a:pt x="8541" y="849"/>
                    </a:cubicBezTo>
                    <a:cubicBezTo>
                      <a:pt x="8259" y="938"/>
                      <a:pt x="7952" y="1006"/>
                      <a:pt x="7629" y="1085"/>
                    </a:cubicBezTo>
                    <a:cubicBezTo>
                      <a:pt x="7468" y="1124"/>
                      <a:pt x="7300" y="1151"/>
                      <a:pt x="7129" y="1186"/>
                    </a:cubicBezTo>
                    <a:cubicBezTo>
                      <a:pt x="7045" y="1203"/>
                      <a:pt x="6958" y="1219"/>
                      <a:pt x="6871" y="1235"/>
                    </a:cubicBezTo>
                    <a:cubicBezTo>
                      <a:pt x="6784" y="1249"/>
                      <a:pt x="6695" y="1262"/>
                      <a:pt x="6606" y="1275"/>
                    </a:cubicBezTo>
                    <a:cubicBezTo>
                      <a:pt x="6427" y="1298"/>
                      <a:pt x="6247" y="1333"/>
                      <a:pt x="6060" y="1350"/>
                    </a:cubicBezTo>
                    <a:cubicBezTo>
                      <a:pt x="5876" y="1368"/>
                      <a:pt x="5687" y="1387"/>
                      <a:pt x="5497" y="1407"/>
                    </a:cubicBezTo>
                    <a:cubicBezTo>
                      <a:pt x="5306" y="1417"/>
                      <a:pt x="5117" y="1428"/>
                      <a:pt x="4930" y="1438"/>
                    </a:cubicBezTo>
                    <a:cubicBezTo>
                      <a:pt x="4745" y="1451"/>
                      <a:pt x="4560" y="1444"/>
                      <a:pt x="4380" y="1448"/>
                    </a:cubicBezTo>
                    <a:cubicBezTo>
                      <a:pt x="4290" y="1450"/>
                      <a:pt x="4200" y="1451"/>
                      <a:pt x="4111" y="1452"/>
                    </a:cubicBezTo>
                    <a:cubicBezTo>
                      <a:pt x="4023" y="1448"/>
                      <a:pt x="3936" y="1445"/>
                      <a:pt x="3849" y="1442"/>
                    </a:cubicBezTo>
                    <a:cubicBezTo>
                      <a:pt x="3675" y="1434"/>
                      <a:pt x="3505" y="1433"/>
                      <a:pt x="3339" y="1420"/>
                    </a:cubicBezTo>
                    <a:cubicBezTo>
                      <a:pt x="3009" y="1392"/>
                      <a:pt x="2694" y="1372"/>
                      <a:pt x="2402" y="1328"/>
                    </a:cubicBezTo>
                    <a:cubicBezTo>
                      <a:pt x="2256" y="1308"/>
                      <a:pt x="2114" y="1295"/>
                      <a:pt x="1979" y="1272"/>
                    </a:cubicBezTo>
                    <a:cubicBezTo>
                      <a:pt x="1844" y="1248"/>
                      <a:pt x="1715" y="1226"/>
                      <a:pt x="1591" y="1204"/>
                    </a:cubicBezTo>
                    <a:cubicBezTo>
                      <a:pt x="1342" y="1165"/>
                      <a:pt x="1122" y="1109"/>
                      <a:pt x="926" y="1068"/>
                    </a:cubicBezTo>
                    <a:cubicBezTo>
                      <a:pt x="829" y="1046"/>
                      <a:pt x="737" y="1028"/>
                      <a:pt x="655" y="1007"/>
                    </a:cubicBezTo>
                    <a:cubicBezTo>
                      <a:pt x="573" y="986"/>
                      <a:pt x="497" y="965"/>
                      <a:pt x="429" y="948"/>
                    </a:cubicBezTo>
                    <a:cubicBezTo>
                      <a:pt x="293" y="912"/>
                      <a:pt x="186" y="885"/>
                      <a:pt x="114" y="869"/>
                    </a:cubicBezTo>
                    <a:cubicBezTo>
                      <a:pt x="54" y="854"/>
                      <a:pt x="18" y="847"/>
                      <a:pt x="6" y="847"/>
                    </a:cubicBezTo>
                    <a:cubicBezTo>
                      <a:pt x="4" y="847"/>
                      <a:pt x="2" y="847"/>
                      <a:pt x="2" y="848"/>
                    </a:cubicBezTo>
                    <a:cubicBezTo>
                      <a:pt x="1" y="851"/>
                      <a:pt x="37" y="867"/>
                      <a:pt x="107" y="890"/>
                    </a:cubicBezTo>
                    <a:cubicBezTo>
                      <a:pt x="178" y="914"/>
                      <a:pt x="282" y="948"/>
                      <a:pt x="417" y="991"/>
                    </a:cubicBezTo>
                    <a:cubicBezTo>
                      <a:pt x="485" y="1012"/>
                      <a:pt x="560" y="1035"/>
                      <a:pt x="641" y="1060"/>
                    </a:cubicBezTo>
                    <a:cubicBezTo>
                      <a:pt x="723" y="1084"/>
                      <a:pt x="814" y="1105"/>
                      <a:pt x="911" y="1130"/>
                    </a:cubicBezTo>
                    <a:cubicBezTo>
                      <a:pt x="1106" y="1177"/>
                      <a:pt x="1326" y="1240"/>
                      <a:pt x="1575" y="1283"/>
                    </a:cubicBezTo>
                    <a:cubicBezTo>
                      <a:pt x="1699" y="1307"/>
                      <a:pt x="1829" y="1332"/>
                      <a:pt x="1965" y="1358"/>
                    </a:cubicBezTo>
                    <a:cubicBezTo>
                      <a:pt x="2100" y="1384"/>
                      <a:pt x="2243" y="1400"/>
                      <a:pt x="2390" y="1422"/>
                    </a:cubicBezTo>
                    <a:cubicBezTo>
                      <a:pt x="2683" y="1470"/>
                      <a:pt x="3000" y="1495"/>
                      <a:pt x="3333" y="1524"/>
                    </a:cubicBezTo>
                    <a:cubicBezTo>
                      <a:pt x="3499" y="1540"/>
                      <a:pt x="3670" y="1542"/>
                      <a:pt x="3845" y="1551"/>
                    </a:cubicBezTo>
                    <a:cubicBezTo>
                      <a:pt x="3932" y="1554"/>
                      <a:pt x="4021" y="1558"/>
                      <a:pt x="4110" y="1562"/>
                    </a:cubicBezTo>
                    <a:cubicBezTo>
                      <a:pt x="4199" y="1562"/>
                      <a:pt x="4289" y="1560"/>
                      <a:pt x="4380" y="1560"/>
                    </a:cubicBezTo>
                    <a:cubicBezTo>
                      <a:pt x="4441" y="1559"/>
                      <a:pt x="4502" y="1559"/>
                      <a:pt x="4563" y="1559"/>
                    </a:cubicBezTo>
                    <a:cubicBezTo>
                      <a:pt x="4576" y="1559"/>
                      <a:pt x="4588" y="1559"/>
                      <a:pt x="4600" y="1559"/>
                    </a:cubicBezTo>
                    <a:cubicBezTo>
                      <a:pt x="4711" y="1559"/>
                      <a:pt x="4822" y="1558"/>
                      <a:pt x="4935" y="1551"/>
                    </a:cubicBezTo>
                    <a:cubicBezTo>
                      <a:pt x="5122" y="1541"/>
                      <a:pt x="5312" y="1531"/>
                      <a:pt x="5506" y="1520"/>
                    </a:cubicBezTo>
                    <a:cubicBezTo>
                      <a:pt x="5698" y="1500"/>
                      <a:pt x="5887" y="1481"/>
                      <a:pt x="6073" y="1462"/>
                    </a:cubicBezTo>
                    <a:cubicBezTo>
                      <a:pt x="6261" y="1446"/>
                      <a:pt x="6443" y="1410"/>
                      <a:pt x="6623" y="1385"/>
                    </a:cubicBezTo>
                    <a:cubicBezTo>
                      <a:pt x="6713" y="1372"/>
                      <a:pt x="6802" y="1358"/>
                      <a:pt x="6890" y="1344"/>
                    </a:cubicBezTo>
                    <a:cubicBezTo>
                      <a:pt x="6978" y="1327"/>
                      <a:pt x="7065" y="1310"/>
                      <a:pt x="7150" y="1293"/>
                    </a:cubicBezTo>
                    <a:cubicBezTo>
                      <a:pt x="7322" y="1256"/>
                      <a:pt x="7491" y="1228"/>
                      <a:pt x="7652" y="1187"/>
                    </a:cubicBezTo>
                    <a:cubicBezTo>
                      <a:pt x="7976" y="1106"/>
                      <a:pt x="8286" y="1032"/>
                      <a:pt x="8568" y="939"/>
                    </a:cubicBezTo>
                    <a:cubicBezTo>
                      <a:pt x="8709" y="895"/>
                      <a:pt x="8848" y="857"/>
                      <a:pt x="8978" y="811"/>
                    </a:cubicBezTo>
                    <a:cubicBezTo>
                      <a:pt x="9108" y="763"/>
                      <a:pt x="9232" y="718"/>
                      <a:pt x="9350" y="676"/>
                    </a:cubicBezTo>
                    <a:cubicBezTo>
                      <a:pt x="9590" y="594"/>
                      <a:pt x="9797" y="499"/>
                      <a:pt x="9983" y="422"/>
                    </a:cubicBezTo>
                    <a:cubicBezTo>
                      <a:pt x="10075" y="381"/>
                      <a:pt x="10161" y="346"/>
                      <a:pt x="10239" y="311"/>
                    </a:cubicBezTo>
                    <a:cubicBezTo>
                      <a:pt x="10316" y="273"/>
                      <a:pt x="10386" y="239"/>
                      <a:pt x="10449" y="207"/>
                    </a:cubicBezTo>
                    <a:cubicBezTo>
                      <a:pt x="10577" y="144"/>
                      <a:pt x="10673" y="95"/>
                      <a:pt x="10739" y="60"/>
                    </a:cubicBezTo>
                    <a:cubicBezTo>
                      <a:pt x="10805" y="26"/>
                      <a:pt x="10839" y="6"/>
                      <a:pt x="10837" y="1"/>
                    </a:cubicBezTo>
                    <a:cubicBezTo>
                      <a:pt x="10837" y="1"/>
                      <a:pt x="10836" y="1"/>
                      <a:pt x="108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2" name="Google Shape;2082;p49"/>
              <p:cNvSpPr/>
              <p:nvPr/>
            </p:nvSpPr>
            <p:spPr>
              <a:xfrm>
                <a:off x="2223125" y="4174425"/>
                <a:ext cx="172400" cy="20000"/>
              </a:xfrm>
              <a:custGeom>
                <a:avLst/>
                <a:gdLst/>
                <a:ahLst/>
                <a:cxnLst/>
                <a:rect l="l" t="t" r="r" b="b"/>
                <a:pathLst>
                  <a:path w="6896" h="800" extrusionOk="0">
                    <a:moveTo>
                      <a:pt x="6888" y="0"/>
                    </a:moveTo>
                    <a:cubicBezTo>
                      <a:pt x="6867" y="0"/>
                      <a:pt x="6776" y="25"/>
                      <a:pt x="6626" y="72"/>
                    </a:cubicBezTo>
                    <a:cubicBezTo>
                      <a:pt x="6542" y="98"/>
                      <a:pt x="6439" y="131"/>
                      <a:pt x="6317" y="163"/>
                    </a:cubicBezTo>
                    <a:cubicBezTo>
                      <a:pt x="6196" y="197"/>
                      <a:pt x="6060" y="240"/>
                      <a:pt x="5906" y="276"/>
                    </a:cubicBezTo>
                    <a:cubicBezTo>
                      <a:pt x="5754" y="315"/>
                      <a:pt x="5586" y="358"/>
                      <a:pt x="5404" y="395"/>
                    </a:cubicBezTo>
                    <a:cubicBezTo>
                      <a:pt x="5223" y="437"/>
                      <a:pt x="5028" y="470"/>
                      <a:pt x="4823" y="509"/>
                    </a:cubicBezTo>
                    <a:cubicBezTo>
                      <a:pt x="4720" y="527"/>
                      <a:pt x="4614" y="541"/>
                      <a:pt x="4506" y="557"/>
                    </a:cubicBezTo>
                    <a:cubicBezTo>
                      <a:pt x="4399" y="575"/>
                      <a:pt x="4288" y="589"/>
                      <a:pt x="4175" y="601"/>
                    </a:cubicBezTo>
                    <a:cubicBezTo>
                      <a:pt x="3950" y="629"/>
                      <a:pt x="3716" y="646"/>
                      <a:pt x="3477" y="666"/>
                    </a:cubicBezTo>
                    <a:cubicBezTo>
                      <a:pt x="3246" y="675"/>
                      <a:pt x="3020" y="688"/>
                      <a:pt x="2801" y="688"/>
                    </a:cubicBezTo>
                    <a:cubicBezTo>
                      <a:pt x="2792" y="688"/>
                      <a:pt x="2783" y="688"/>
                      <a:pt x="2774" y="688"/>
                    </a:cubicBezTo>
                    <a:cubicBezTo>
                      <a:pt x="2727" y="689"/>
                      <a:pt x="2680" y="689"/>
                      <a:pt x="2634" y="689"/>
                    </a:cubicBezTo>
                    <a:cubicBezTo>
                      <a:pt x="2569" y="689"/>
                      <a:pt x="2504" y="688"/>
                      <a:pt x="2440" y="685"/>
                    </a:cubicBezTo>
                    <a:cubicBezTo>
                      <a:pt x="2331" y="682"/>
                      <a:pt x="2224" y="682"/>
                      <a:pt x="2120" y="677"/>
                    </a:cubicBezTo>
                    <a:cubicBezTo>
                      <a:pt x="1912" y="663"/>
                      <a:pt x="1713" y="656"/>
                      <a:pt x="1529" y="635"/>
                    </a:cubicBezTo>
                    <a:cubicBezTo>
                      <a:pt x="1344" y="621"/>
                      <a:pt x="1173" y="600"/>
                      <a:pt x="1016" y="579"/>
                    </a:cubicBezTo>
                    <a:cubicBezTo>
                      <a:pt x="859" y="562"/>
                      <a:pt x="719" y="537"/>
                      <a:pt x="595" y="519"/>
                    </a:cubicBezTo>
                    <a:cubicBezTo>
                      <a:pt x="469" y="501"/>
                      <a:pt x="363" y="482"/>
                      <a:pt x="276" y="466"/>
                    </a:cubicBezTo>
                    <a:cubicBezTo>
                      <a:pt x="135" y="441"/>
                      <a:pt x="44" y="427"/>
                      <a:pt x="14" y="427"/>
                    </a:cubicBezTo>
                    <a:cubicBezTo>
                      <a:pt x="7" y="427"/>
                      <a:pt x="3" y="428"/>
                      <a:pt x="3" y="430"/>
                    </a:cubicBezTo>
                    <a:cubicBezTo>
                      <a:pt x="1" y="437"/>
                      <a:pt x="95" y="465"/>
                      <a:pt x="267" y="509"/>
                    </a:cubicBezTo>
                    <a:cubicBezTo>
                      <a:pt x="353" y="532"/>
                      <a:pt x="458" y="558"/>
                      <a:pt x="582" y="581"/>
                    </a:cubicBezTo>
                    <a:cubicBezTo>
                      <a:pt x="707" y="605"/>
                      <a:pt x="847" y="637"/>
                      <a:pt x="1004" y="659"/>
                    </a:cubicBezTo>
                    <a:cubicBezTo>
                      <a:pt x="1161" y="684"/>
                      <a:pt x="1333" y="711"/>
                      <a:pt x="1520" y="729"/>
                    </a:cubicBezTo>
                    <a:cubicBezTo>
                      <a:pt x="1706" y="754"/>
                      <a:pt x="1904" y="766"/>
                      <a:pt x="2115" y="781"/>
                    </a:cubicBezTo>
                    <a:cubicBezTo>
                      <a:pt x="2219" y="789"/>
                      <a:pt x="2327" y="790"/>
                      <a:pt x="2438" y="794"/>
                    </a:cubicBezTo>
                    <a:cubicBezTo>
                      <a:pt x="2523" y="798"/>
                      <a:pt x="2609" y="800"/>
                      <a:pt x="2698" y="800"/>
                    </a:cubicBezTo>
                    <a:cubicBezTo>
                      <a:pt x="2723" y="800"/>
                      <a:pt x="2749" y="800"/>
                      <a:pt x="2775" y="800"/>
                    </a:cubicBezTo>
                    <a:cubicBezTo>
                      <a:pt x="2793" y="800"/>
                      <a:pt x="2812" y="800"/>
                      <a:pt x="2830" y="800"/>
                    </a:cubicBezTo>
                    <a:cubicBezTo>
                      <a:pt x="3042" y="800"/>
                      <a:pt x="3260" y="789"/>
                      <a:pt x="3483" y="779"/>
                    </a:cubicBezTo>
                    <a:cubicBezTo>
                      <a:pt x="3726" y="760"/>
                      <a:pt x="3962" y="743"/>
                      <a:pt x="4189" y="712"/>
                    </a:cubicBezTo>
                    <a:cubicBezTo>
                      <a:pt x="4302" y="699"/>
                      <a:pt x="4414" y="683"/>
                      <a:pt x="4523" y="665"/>
                    </a:cubicBezTo>
                    <a:cubicBezTo>
                      <a:pt x="4632" y="647"/>
                      <a:pt x="4738" y="633"/>
                      <a:pt x="4841" y="612"/>
                    </a:cubicBezTo>
                    <a:cubicBezTo>
                      <a:pt x="5048" y="571"/>
                      <a:pt x="5244" y="534"/>
                      <a:pt x="5425" y="487"/>
                    </a:cubicBezTo>
                    <a:cubicBezTo>
                      <a:pt x="5608" y="446"/>
                      <a:pt x="5776" y="398"/>
                      <a:pt x="5928" y="354"/>
                    </a:cubicBezTo>
                    <a:cubicBezTo>
                      <a:pt x="6081" y="312"/>
                      <a:pt x="6217" y="264"/>
                      <a:pt x="6337" y="224"/>
                    </a:cubicBezTo>
                    <a:cubicBezTo>
                      <a:pt x="6456" y="185"/>
                      <a:pt x="6558" y="146"/>
                      <a:pt x="6641" y="113"/>
                    </a:cubicBezTo>
                    <a:cubicBezTo>
                      <a:pt x="6805" y="49"/>
                      <a:pt x="6895" y="9"/>
                      <a:pt x="6893" y="1"/>
                    </a:cubicBezTo>
                    <a:cubicBezTo>
                      <a:pt x="6893" y="1"/>
                      <a:pt x="6891" y="0"/>
                      <a:pt x="688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3" name="Google Shape;2083;p49"/>
              <p:cNvSpPr/>
              <p:nvPr/>
            </p:nvSpPr>
            <p:spPr>
              <a:xfrm>
                <a:off x="2253475" y="4090650"/>
                <a:ext cx="111425" cy="128800"/>
              </a:xfrm>
              <a:custGeom>
                <a:avLst/>
                <a:gdLst/>
                <a:ahLst/>
                <a:cxnLst/>
                <a:rect l="l" t="t" r="r" b="b"/>
                <a:pathLst>
                  <a:path w="4457" h="5152" extrusionOk="0">
                    <a:moveTo>
                      <a:pt x="1" y="1"/>
                    </a:moveTo>
                    <a:lnTo>
                      <a:pt x="515" y="3462"/>
                    </a:lnTo>
                    <a:cubicBezTo>
                      <a:pt x="660" y="4434"/>
                      <a:pt x="1493" y="5152"/>
                      <a:pt x="2474" y="5152"/>
                    </a:cubicBezTo>
                    <a:cubicBezTo>
                      <a:pt x="3569" y="5152"/>
                      <a:pt x="4456" y="4265"/>
                      <a:pt x="4456" y="3171"/>
                    </a:cubicBezTo>
                    <a:lnTo>
                      <a:pt x="4456" y="1"/>
                    </a:lnTo>
                    <a:close/>
                  </a:path>
                </a:pathLst>
              </a:custGeom>
              <a:solidFill>
                <a:srgbClr val="B985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4" name="Google Shape;2084;p49"/>
              <p:cNvSpPr/>
              <p:nvPr/>
            </p:nvSpPr>
            <p:spPr>
              <a:xfrm>
                <a:off x="2111700" y="3755475"/>
                <a:ext cx="394000" cy="345325"/>
              </a:xfrm>
              <a:custGeom>
                <a:avLst/>
                <a:gdLst/>
                <a:ahLst/>
                <a:cxnLst/>
                <a:rect l="l" t="t" r="r" b="b"/>
                <a:pathLst>
                  <a:path w="15760" h="13813" extrusionOk="0">
                    <a:moveTo>
                      <a:pt x="5845" y="1"/>
                    </a:moveTo>
                    <a:cubicBezTo>
                      <a:pt x="5408" y="1"/>
                      <a:pt x="4974" y="50"/>
                      <a:pt x="4553" y="173"/>
                    </a:cubicBezTo>
                    <a:cubicBezTo>
                      <a:pt x="3289" y="543"/>
                      <a:pt x="2295" y="1540"/>
                      <a:pt x="1584" y="2649"/>
                    </a:cubicBezTo>
                    <a:cubicBezTo>
                      <a:pt x="794" y="3883"/>
                      <a:pt x="287" y="5298"/>
                      <a:pt x="113" y="6753"/>
                    </a:cubicBezTo>
                    <a:cubicBezTo>
                      <a:pt x="0" y="7701"/>
                      <a:pt x="32" y="8685"/>
                      <a:pt x="386" y="9571"/>
                    </a:cubicBezTo>
                    <a:cubicBezTo>
                      <a:pt x="1069" y="11285"/>
                      <a:pt x="2791" y="12313"/>
                      <a:pt x="4399" y="13217"/>
                    </a:cubicBezTo>
                    <a:lnTo>
                      <a:pt x="11165" y="13787"/>
                    </a:lnTo>
                    <a:cubicBezTo>
                      <a:pt x="11250" y="13804"/>
                      <a:pt x="11335" y="13813"/>
                      <a:pt x="11421" y="13813"/>
                    </a:cubicBezTo>
                    <a:cubicBezTo>
                      <a:pt x="11799" y="13813"/>
                      <a:pt x="12176" y="13656"/>
                      <a:pt x="12480" y="13423"/>
                    </a:cubicBezTo>
                    <a:cubicBezTo>
                      <a:pt x="12852" y="13136"/>
                      <a:pt x="13130" y="12747"/>
                      <a:pt x="13382" y="12351"/>
                    </a:cubicBezTo>
                    <a:cubicBezTo>
                      <a:pt x="14369" y="10807"/>
                      <a:pt x="15069" y="9080"/>
                      <a:pt x="15434" y="7283"/>
                    </a:cubicBezTo>
                    <a:cubicBezTo>
                      <a:pt x="15697" y="5991"/>
                      <a:pt x="15759" y="4550"/>
                      <a:pt x="15024" y="3456"/>
                    </a:cubicBezTo>
                    <a:cubicBezTo>
                      <a:pt x="14431" y="2576"/>
                      <a:pt x="13423" y="2077"/>
                      <a:pt x="12439" y="1675"/>
                    </a:cubicBezTo>
                    <a:cubicBezTo>
                      <a:pt x="10962" y="1072"/>
                      <a:pt x="9430" y="598"/>
                      <a:pt x="7870" y="261"/>
                    </a:cubicBezTo>
                    <a:cubicBezTo>
                      <a:pt x="7206" y="119"/>
                      <a:pt x="6521" y="1"/>
                      <a:pt x="5845" y="1"/>
                    </a:cubicBezTo>
                    <a:close/>
                  </a:path>
                </a:pathLst>
              </a:custGeom>
              <a:solidFill>
                <a:srgbClr val="6844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5" name="Google Shape;2085;p49"/>
              <p:cNvSpPr/>
              <p:nvPr/>
            </p:nvSpPr>
            <p:spPr>
              <a:xfrm>
                <a:off x="2193925" y="3824900"/>
                <a:ext cx="235275" cy="315900"/>
              </a:xfrm>
              <a:custGeom>
                <a:avLst/>
                <a:gdLst/>
                <a:ahLst/>
                <a:cxnLst/>
                <a:rect l="l" t="t" r="r" b="b"/>
                <a:pathLst>
                  <a:path w="9411" h="12636" extrusionOk="0">
                    <a:moveTo>
                      <a:pt x="4743" y="1"/>
                    </a:moveTo>
                    <a:cubicBezTo>
                      <a:pt x="4696" y="1"/>
                      <a:pt x="4649" y="1"/>
                      <a:pt x="4602" y="3"/>
                    </a:cubicBezTo>
                    <a:cubicBezTo>
                      <a:pt x="4539" y="4"/>
                      <a:pt x="4474" y="7"/>
                      <a:pt x="4410" y="12"/>
                    </a:cubicBezTo>
                    <a:cubicBezTo>
                      <a:pt x="4345" y="16"/>
                      <a:pt x="4281" y="22"/>
                      <a:pt x="4219" y="28"/>
                    </a:cubicBezTo>
                    <a:cubicBezTo>
                      <a:pt x="1843" y="274"/>
                      <a:pt x="54" y="2315"/>
                      <a:pt x="30" y="4703"/>
                    </a:cubicBezTo>
                    <a:cubicBezTo>
                      <a:pt x="0" y="7622"/>
                      <a:pt x="422" y="12635"/>
                      <a:pt x="4697" y="12635"/>
                    </a:cubicBezTo>
                    <a:cubicBezTo>
                      <a:pt x="8537" y="12635"/>
                      <a:pt x="9297" y="7978"/>
                      <a:pt x="9360" y="4801"/>
                    </a:cubicBezTo>
                    <a:cubicBezTo>
                      <a:pt x="9411" y="2191"/>
                      <a:pt x="7334" y="1"/>
                      <a:pt x="4743" y="1"/>
                    </a:cubicBezTo>
                    <a:close/>
                  </a:path>
                </a:pathLst>
              </a:custGeom>
              <a:solidFill>
                <a:srgbClr val="B985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6" name="Google Shape;2086;p49"/>
              <p:cNvSpPr/>
              <p:nvPr/>
            </p:nvSpPr>
            <p:spPr>
              <a:xfrm>
                <a:off x="2264600" y="4125500"/>
                <a:ext cx="93575" cy="17375"/>
              </a:xfrm>
              <a:custGeom>
                <a:avLst/>
                <a:gdLst/>
                <a:ahLst/>
                <a:cxnLst/>
                <a:rect l="l" t="t" r="r" b="b"/>
                <a:pathLst>
                  <a:path w="3743" h="695" extrusionOk="0">
                    <a:moveTo>
                      <a:pt x="3728" y="0"/>
                    </a:moveTo>
                    <a:cubicBezTo>
                      <a:pt x="3709" y="0"/>
                      <a:pt x="3660" y="17"/>
                      <a:pt x="3587" y="46"/>
                    </a:cubicBezTo>
                    <a:cubicBezTo>
                      <a:pt x="3542" y="66"/>
                      <a:pt x="3489" y="89"/>
                      <a:pt x="3424" y="113"/>
                    </a:cubicBezTo>
                    <a:cubicBezTo>
                      <a:pt x="3359" y="137"/>
                      <a:pt x="3288" y="170"/>
                      <a:pt x="3205" y="196"/>
                    </a:cubicBezTo>
                    <a:cubicBezTo>
                      <a:pt x="3044" y="258"/>
                      <a:pt x="2848" y="318"/>
                      <a:pt x="2629" y="374"/>
                    </a:cubicBezTo>
                    <a:cubicBezTo>
                      <a:pt x="2518" y="399"/>
                      <a:pt x="2402" y="429"/>
                      <a:pt x="2280" y="448"/>
                    </a:cubicBezTo>
                    <a:cubicBezTo>
                      <a:pt x="2159" y="471"/>
                      <a:pt x="2032" y="485"/>
                      <a:pt x="1902" y="502"/>
                    </a:cubicBezTo>
                    <a:cubicBezTo>
                      <a:pt x="1771" y="513"/>
                      <a:pt x="1644" y="523"/>
                      <a:pt x="1520" y="526"/>
                    </a:cubicBezTo>
                    <a:cubicBezTo>
                      <a:pt x="1480" y="528"/>
                      <a:pt x="1441" y="529"/>
                      <a:pt x="1401" y="529"/>
                    </a:cubicBezTo>
                    <a:cubicBezTo>
                      <a:pt x="1320" y="529"/>
                      <a:pt x="1241" y="525"/>
                      <a:pt x="1164" y="525"/>
                    </a:cubicBezTo>
                    <a:cubicBezTo>
                      <a:pt x="937" y="514"/>
                      <a:pt x="733" y="494"/>
                      <a:pt x="563" y="468"/>
                    </a:cubicBezTo>
                    <a:cubicBezTo>
                      <a:pt x="477" y="458"/>
                      <a:pt x="400" y="440"/>
                      <a:pt x="332" y="429"/>
                    </a:cubicBezTo>
                    <a:cubicBezTo>
                      <a:pt x="264" y="419"/>
                      <a:pt x="206" y="407"/>
                      <a:pt x="159" y="397"/>
                    </a:cubicBezTo>
                    <a:cubicBezTo>
                      <a:pt x="98" y="386"/>
                      <a:pt x="53" y="380"/>
                      <a:pt x="28" y="380"/>
                    </a:cubicBezTo>
                    <a:cubicBezTo>
                      <a:pt x="13" y="380"/>
                      <a:pt x="5" y="382"/>
                      <a:pt x="4" y="386"/>
                    </a:cubicBezTo>
                    <a:cubicBezTo>
                      <a:pt x="1" y="397"/>
                      <a:pt x="49" y="424"/>
                      <a:pt x="140" y="461"/>
                    </a:cubicBezTo>
                    <a:cubicBezTo>
                      <a:pt x="185" y="481"/>
                      <a:pt x="242" y="503"/>
                      <a:pt x="309" y="522"/>
                    </a:cubicBezTo>
                    <a:cubicBezTo>
                      <a:pt x="377" y="542"/>
                      <a:pt x="453" y="569"/>
                      <a:pt x="540" y="586"/>
                    </a:cubicBezTo>
                    <a:cubicBezTo>
                      <a:pt x="712" y="629"/>
                      <a:pt x="921" y="662"/>
                      <a:pt x="1156" y="682"/>
                    </a:cubicBezTo>
                    <a:cubicBezTo>
                      <a:pt x="1248" y="687"/>
                      <a:pt x="1346" y="694"/>
                      <a:pt x="1446" y="694"/>
                    </a:cubicBezTo>
                    <a:cubicBezTo>
                      <a:pt x="1472" y="694"/>
                      <a:pt x="1497" y="694"/>
                      <a:pt x="1523" y="693"/>
                    </a:cubicBezTo>
                    <a:cubicBezTo>
                      <a:pt x="1529" y="693"/>
                      <a:pt x="1535" y="693"/>
                      <a:pt x="1541" y="693"/>
                    </a:cubicBezTo>
                    <a:cubicBezTo>
                      <a:pt x="1664" y="693"/>
                      <a:pt x="1790" y="682"/>
                      <a:pt x="1920" y="672"/>
                    </a:cubicBezTo>
                    <a:cubicBezTo>
                      <a:pt x="2054" y="655"/>
                      <a:pt x="2185" y="639"/>
                      <a:pt x="2311" y="612"/>
                    </a:cubicBezTo>
                    <a:cubicBezTo>
                      <a:pt x="2437" y="592"/>
                      <a:pt x="2555" y="556"/>
                      <a:pt x="2670" y="527"/>
                    </a:cubicBezTo>
                    <a:cubicBezTo>
                      <a:pt x="2895" y="460"/>
                      <a:pt x="3092" y="385"/>
                      <a:pt x="3253" y="308"/>
                    </a:cubicBezTo>
                    <a:cubicBezTo>
                      <a:pt x="3334" y="273"/>
                      <a:pt x="3403" y="233"/>
                      <a:pt x="3464" y="199"/>
                    </a:cubicBezTo>
                    <a:cubicBezTo>
                      <a:pt x="3527" y="167"/>
                      <a:pt x="3577" y="134"/>
                      <a:pt x="3618" y="105"/>
                    </a:cubicBezTo>
                    <a:cubicBezTo>
                      <a:pt x="3700" y="49"/>
                      <a:pt x="3742" y="14"/>
                      <a:pt x="3737" y="3"/>
                    </a:cubicBezTo>
                    <a:cubicBezTo>
                      <a:pt x="3736" y="1"/>
                      <a:pt x="3733" y="0"/>
                      <a:pt x="3728" y="0"/>
                    </a:cubicBezTo>
                    <a:close/>
                  </a:path>
                </a:pathLst>
              </a:custGeom>
              <a:solidFill>
                <a:srgbClr val="9863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7" name="Google Shape;2087;p49"/>
              <p:cNvSpPr/>
              <p:nvPr/>
            </p:nvSpPr>
            <p:spPr>
              <a:xfrm>
                <a:off x="2284250" y="4055125"/>
                <a:ext cx="60800" cy="26975"/>
              </a:xfrm>
              <a:custGeom>
                <a:avLst/>
                <a:gdLst/>
                <a:ahLst/>
                <a:cxnLst/>
                <a:rect l="l" t="t" r="r" b="b"/>
                <a:pathLst>
                  <a:path w="2432" h="1079" extrusionOk="0">
                    <a:moveTo>
                      <a:pt x="2428" y="1"/>
                    </a:moveTo>
                    <a:cubicBezTo>
                      <a:pt x="2415" y="1"/>
                      <a:pt x="2327" y="128"/>
                      <a:pt x="2154" y="298"/>
                    </a:cubicBezTo>
                    <a:cubicBezTo>
                      <a:pt x="2066" y="386"/>
                      <a:pt x="1952" y="481"/>
                      <a:pt x="1817" y="576"/>
                    </a:cubicBezTo>
                    <a:cubicBezTo>
                      <a:pt x="1680" y="667"/>
                      <a:pt x="1523" y="757"/>
                      <a:pt x="1349" y="832"/>
                    </a:cubicBezTo>
                    <a:cubicBezTo>
                      <a:pt x="1174" y="904"/>
                      <a:pt x="1000" y="955"/>
                      <a:pt x="839" y="989"/>
                    </a:cubicBezTo>
                    <a:cubicBezTo>
                      <a:pt x="678" y="1020"/>
                      <a:pt x="530" y="1035"/>
                      <a:pt x="406" y="1037"/>
                    </a:cubicBezTo>
                    <a:cubicBezTo>
                      <a:pt x="383" y="1038"/>
                      <a:pt x="360" y="1038"/>
                      <a:pt x="339" y="1038"/>
                    </a:cubicBezTo>
                    <a:cubicBezTo>
                      <a:pt x="172" y="1038"/>
                      <a:pt x="57" y="1024"/>
                      <a:pt x="17" y="1024"/>
                    </a:cubicBezTo>
                    <a:cubicBezTo>
                      <a:pt x="7" y="1024"/>
                      <a:pt x="1" y="1025"/>
                      <a:pt x="1" y="1027"/>
                    </a:cubicBezTo>
                    <a:cubicBezTo>
                      <a:pt x="1" y="1031"/>
                      <a:pt x="38" y="1039"/>
                      <a:pt x="108" y="1052"/>
                    </a:cubicBezTo>
                    <a:cubicBezTo>
                      <a:pt x="142" y="1059"/>
                      <a:pt x="185" y="1066"/>
                      <a:pt x="236" y="1068"/>
                    </a:cubicBezTo>
                    <a:cubicBezTo>
                      <a:pt x="281" y="1072"/>
                      <a:pt x="334" y="1078"/>
                      <a:pt x="392" y="1078"/>
                    </a:cubicBezTo>
                    <a:cubicBezTo>
                      <a:pt x="396" y="1078"/>
                      <a:pt x="401" y="1078"/>
                      <a:pt x="406" y="1078"/>
                    </a:cubicBezTo>
                    <a:cubicBezTo>
                      <a:pt x="418" y="1078"/>
                      <a:pt x="431" y="1078"/>
                      <a:pt x="445" y="1078"/>
                    </a:cubicBezTo>
                    <a:cubicBezTo>
                      <a:pt x="563" y="1078"/>
                      <a:pt x="700" y="1065"/>
                      <a:pt x="849" y="1041"/>
                    </a:cubicBezTo>
                    <a:cubicBezTo>
                      <a:pt x="1014" y="1009"/>
                      <a:pt x="1192" y="959"/>
                      <a:pt x="1372" y="885"/>
                    </a:cubicBezTo>
                    <a:cubicBezTo>
                      <a:pt x="1550" y="808"/>
                      <a:pt x="1710" y="715"/>
                      <a:pt x="1847" y="619"/>
                    </a:cubicBezTo>
                    <a:cubicBezTo>
                      <a:pt x="1982" y="520"/>
                      <a:pt x="2097" y="420"/>
                      <a:pt x="2182" y="327"/>
                    </a:cubicBezTo>
                    <a:cubicBezTo>
                      <a:pt x="2228" y="283"/>
                      <a:pt x="2262" y="237"/>
                      <a:pt x="2295" y="198"/>
                    </a:cubicBezTo>
                    <a:cubicBezTo>
                      <a:pt x="2328" y="160"/>
                      <a:pt x="2352" y="125"/>
                      <a:pt x="2372" y="95"/>
                    </a:cubicBezTo>
                    <a:cubicBezTo>
                      <a:pt x="2412" y="37"/>
                      <a:pt x="2431" y="3"/>
                      <a:pt x="2429" y="1"/>
                    </a:cubicBezTo>
                    <a:cubicBezTo>
                      <a:pt x="2429" y="1"/>
                      <a:pt x="2429" y="1"/>
                      <a:pt x="2428" y="1"/>
                    </a:cubicBezTo>
                    <a:close/>
                  </a:path>
                </a:pathLst>
              </a:custGeom>
              <a:solidFill>
                <a:srgbClr val="9863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8" name="Google Shape;2088;p49"/>
              <p:cNvSpPr/>
              <p:nvPr/>
            </p:nvSpPr>
            <p:spPr>
              <a:xfrm>
                <a:off x="2289075" y="3976725"/>
                <a:ext cx="28600" cy="64800"/>
              </a:xfrm>
              <a:custGeom>
                <a:avLst/>
                <a:gdLst/>
                <a:ahLst/>
                <a:cxnLst/>
                <a:rect l="l" t="t" r="r" b="b"/>
                <a:pathLst>
                  <a:path w="1144" h="2592" extrusionOk="0">
                    <a:moveTo>
                      <a:pt x="573" y="0"/>
                    </a:moveTo>
                    <a:cubicBezTo>
                      <a:pt x="573" y="0"/>
                      <a:pt x="573" y="0"/>
                      <a:pt x="573" y="0"/>
                    </a:cubicBezTo>
                    <a:cubicBezTo>
                      <a:pt x="570" y="1"/>
                      <a:pt x="581" y="57"/>
                      <a:pt x="604" y="158"/>
                    </a:cubicBezTo>
                    <a:cubicBezTo>
                      <a:pt x="631" y="268"/>
                      <a:pt x="665" y="411"/>
                      <a:pt x="708" y="583"/>
                    </a:cubicBezTo>
                    <a:cubicBezTo>
                      <a:pt x="795" y="931"/>
                      <a:pt x="918" y="1408"/>
                      <a:pt x="1059" y="1942"/>
                    </a:cubicBezTo>
                    <a:lnTo>
                      <a:pt x="1059" y="1942"/>
                    </a:lnTo>
                    <a:cubicBezTo>
                      <a:pt x="1034" y="1931"/>
                      <a:pt x="1008" y="1921"/>
                      <a:pt x="981" y="1911"/>
                    </a:cubicBezTo>
                    <a:cubicBezTo>
                      <a:pt x="837" y="1856"/>
                      <a:pt x="693" y="1815"/>
                      <a:pt x="550" y="1789"/>
                    </a:cubicBezTo>
                    <a:cubicBezTo>
                      <a:pt x="480" y="1775"/>
                      <a:pt x="408" y="1766"/>
                      <a:pt x="339" y="1759"/>
                    </a:cubicBezTo>
                    <a:cubicBezTo>
                      <a:pt x="298" y="1756"/>
                      <a:pt x="256" y="1750"/>
                      <a:pt x="213" y="1750"/>
                    </a:cubicBezTo>
                    <a:cubicBezTo>
                      <a:pt x="186" y="1750"/>
                      <a:pt x="158" y="1753"/>
                      <a:pt x="129" y="1759"/>
                    </a:cubicBezTo>
                    <a:cubicBezTo>
                      <a:pt x="94" y="1768"/>
                      <a:pt x="57" y="1786"/>
                      <a:pt x="33" y="1818"/>
                    </a:cubicBezTo>
                    <a:cubicBezTo>
                      <a:pt x="9" y="1849"/>
                      <a:pt x="1" y="1892"/>
                      <a:pt x="6" y="1927"/>
                    </a:cubicBezTo>
                    <a:cubicBezTo>
                      <a:pt x="18" y="1999"/>
                      <a:pt x="60" y="2051"/>
                      <a:pt x="102" y="2096"/>
                    </a:cubicBezTo>
                    <a:cubicBezTo>
                      <a:pt x="186" y="2181"/>
                      <a:pt x="272" y="2249"/>
                      <a:pt x="353" y="2308"/>
                    </a:cubicBezTo>
                    <a:cubicBezTo>
                      <a:pt x="518" y="2424"/>
                      <a:pt x="665" y="2496"/>
                      <a:pt x="768" y="2537"/>
                    </a:cubicBezTo>
                    <a:cubicBezTo>
                      <a:pt x="820" y="2558"/>
                      <a:pt x="862" y="2573"/>
                      <a:pt x="889" y="2581"/>
                    </a:cubicBezTo>
                    <a:cubicBezTo>
                      <a:pt x="912" y="2588"/>
                      <a:pt x="926" y="2592"/>
                      <a:pt x="932" y="2592"/>
                    </a:cubicBezTo>
                    <a:cubicBezTo>
                      <a:pt x="933" y="2592"/>
                      <a:pt x="934" y="2592"/>
                      <a:pt x="934" y="2591"/>
                    </a:cubicBezTo>
                    <a:cubicBezTo>
                      <a:pt x="935" y="2587"/>
                      <a:pt x="877" y="2565"/>
                      <a:pt x="777" y="2518"/>
                    </a:cubicBezTo>
                    <a:cubicBezTo>
                      <a:pt x="678" y="2469"/>
                      <a:pt x="536" y="2394"/>
                      <a:pt x="377" y="2275"/>
                    </a:cubicBezTo>
                    <a:cubicBezTo>
                      <a:pt x="299" y="2216"/>
                      <a:pt x="216" y="2145"/>
                      <a:pt x="136" y="2063"/>
                    </a:cubicBezTo>
                    <a:cubicBezTo>
                      <a:pt x="99" y="2023"/>
                      <a:pt x="63" y="1973"/>
                      <a:pt x="56" y="1920"/>
                    </a:cubicBezTo>
                    <a:cubicBezTo>
                      <a:pt x="48" y="1868"/>
                      <a:pt x="83" y="1822"/>
                      <a:pt x="141" y="1811"/>
                    </a:cubicBezTo>
                    <a:cubicBezTo>
                      <a:pt x="162" y="1806"/>
                      <a:pt x="184" y="1804"/>
                      <a:pt x="207" y="1804"/>
                    </a:cubicBezTo>
                    <a:cubicBezTo>
                      <a:pt x="248" y="1804"/>
                      <a:pt x="290" y="1809"/>
                      <a:pt x="334" y="1813"/>
                    </a:cubicBezTo>
                    <a:cubicBezTo>
                      <a:pt x="402" y="1820"/>
                      <a:pt x="471" y="1830"/>
                      <a:pt x="540" y="1844"/>
                    </a:cubicBezTo>
                    <a:cubicBezTo>
                      <a:pt x="679" y="1871"/>
                      <a:pt x="821" y="1911"/>
                      <a:pt x="962" y="1964"/>
                    </a:cubicBezTo>
                    <a:cubicBezTo>
                      <a:pt x="1005" y="1981"/>
                      <a:pt x="1049" y="1999"/>
                      <a:pt x="1090" y="2017"/>
                    </a:cubicBezTo>
                    <a:lnTo>
                      <a:pt x="1144" y="2041"/>
                    </a:lnTo>
                    <a:lnTo>
                      <a:pt x="1129" y="1984"/>
                    </a:lnTo>
                    <a:cubicBezTo>
                      <a:pt x="981" y="1427"/>
                      <a:pt x="845" y="931"/>
                      <a:pt x="745" y="573"/>
                    </a:cubicBezTo>
                    <a:cubicBezTo>
                      <a:pt x="696" y="403"/>
                      <a:pt x="655" y="261"/>
                      <a:pt x="624" y="153"/>
                    </a:cubicBezTo>
                    <a:cubicBezTo>
                      <a:pt x="595" y="55"/>
                      <a:pt x="578" y="0"/>
                      <a:pt x="573" y="0"/>
                    </a:cubicBezTo>
                    <a:close/>
                  </a:path>
                </a:pathLst>
              </a:custGeom>
              <a:solidFill>
                <a:srgbClr val="9863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9" name="Google Shape;2089;p49"/>
              <p:cNvSpPr/>
              <p:nvPr/>
            </p:nvSpPr>
            <p:spPr>
              <a:xfrm>
                <a:off x="2219550" y="3966400"/>
                <a:ext cx="64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2572" h="1427" extrusionOk="0">
                    <a:moveTo>
                      <a:pt x="1245" y="1"/>
                    </a:moveTo>
                    <a:cubicBezTo>
                      <a:pt x="713" y="1"/>
                      <a:pt x="183" y="347"/>
                      <a:pt x="1" y="852"/>
                    </a:cubicBezTo>
                    <a:lnTo>
                      <a:pt x="2505" y="1427"/>
                    </a:lnTo>
                    <a:cubicBezTo>
                      <a:pt x="2571" y="804"/>
                      <a:pt x="2118" y="169"/>
                      <a:pt x="1507" y="30"/>
                    </a:cubicBezTo>
                    <a:cubicBezTo>
                      <a:pt x="1421" y="10"/>
                      <a:pt x="1333" y="1"/>
                      <a:pt x="124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0" name="Google Shape;2090;p49"/>
              <p:cNvSpPr/>
              <p:nvPr/>
            </p:nvSpPr>
            <p:spPr>
              <a:xfrm>
                <a:off x="2217875" y="3964100"/>
                <a:ext cx="67050" cy="38425"/>
              </a:xfrm>
              <a:custGeom>
                <a:avLst/>
                <a:gdLst/>
                <a:ahLst/>
                <a:cxnLst/>
                <a:rect l="l" t="t" r="r" b="b"/>
                <a:pathLst>
                  <a:path w="2682" h="1537" extrusionOk="0">
                    <a:moveTo>
                      <a:pt x="1304" y="1"/>
                    </a:moveTo>
                    <a:cubicBezTo>
                      <a:pt x="1123" y="1"/>
                      <a:pt x="950" y="36"/>
                      <a:pt x="800" y="93"/>
                    </a:cubicBezTo>
                    <a:cubicBezTo>
                      <a:pt x="572" y="180"/>
                      <a:pt x="392" y="311"/>
                      <a:pt x="268" y="444"/>
                    </a:cubicBezTo>
                    <a:cubicBezTo>
                      <a:pt x="144" y="575"/>
                      <a:pt x="70" y="705"/>
                      <a:pt x="37" y="799"/>
                    </a:cubicBezTo>
                    <a:cubicBezTo>
                      <a:pt x="3" y="894"/>
                      <a:pt x="1" y="950"/>
                      <a:pt x="17" y="958"/>
                    </a:cubicBezTo>
                    <a:cubicBezTo>
                      <a:pt x="19" y="958"/>
                      <a:pt x="21" y="959"/>
                      <a:pt x="23" y="959"/>
                    </a:cubicBezTo>
                    <a:cubicBezTo>
                      <a:pt x="68" y="959"/>
                      <a:pt x="166" y="777"/>
                      <a:pt x="404" y="592"/>
                    </a:cubicBezTo>
                    <a:cubicBezTo>
                      <a:pt x="527" y="495"/>
                      <a:pt x="691" y="402"/>
                      <a:pt x="886" y="342"/>
                    </a:cubicBezTo>
                    <a:cubicBezTo>
                      <a:pt x="1005" y="305"/>
                      <a:pt x="1137" y="283"/>
                      <a:pt x="1273" y="283"/>
                    </a:cubicBezTo>
                    <a:cubicBezTo>
                      <a:pt x="1357" y="283"/>
                      <a:pt x="1443" y="292"/>
                      <a:pt x="1528" y="310"/>
                    </a:cubicBezTo>
                    <a:cubicBezTo>
                      <a:pt x="1750" y="361"/>
                      <a:pt x="1946" y="474"/>
                      <a:pt x="2097" y="611"/>
                    </a:cubicBezTo>
                    <a:cubicBezTo>
                      <a:pt x="2247" y="747"/>
                      <a:pt x="2356" y="902"/>
                      <a:pt x="2427" y="1041"/>
                    </a:cubicBezTo>
                    <a:cubicBezTo>
                      <a:pt x="2571" y="1323"/>
                      <a:pt x="2577" y="1535"/>
                      <a:pt x="2623" y="1536"/>
                    </a:cubicBezTo>
                    <a:cubicBezTo>
                      <a:pt x="2640" y="1536"/>
                      <a:pt x="2662" y="1484"/>
                      <a:pt x="2672" y="1385"/>
                    </a:cubicBezTo>
                    <a:cubicBezTo>
                      <a:pt x="2682" y="1285"/>
                      <a:pt x="2670" y="1136"/>
                      <a:pt x="2613" y="964"/>
                    </a:cubicBezTo>
                    <a:cubicBezTo>
                      <a:pt x="2557" y="792"/>
                      <a:pt x="2449" y="596"/>
                      <a:pt x="2279" y="422"/>
                    </a:cubicBezTo>
                    <a:cubicBezTo>
                      <a:pt x="2110" y="247"/>
                      <a:pt x="1872" y="96"/>
                      <a:pt x="1590" y="31"/>
                    </a:cubicBezTo>
                    <a:cubicBezTo>
                      <a:pt x="1493" y="10"/>
                      <a:pt x="1397" y="1"/>
                      <a:pt x="1304" y="1"/>
                    </a:cubicBezTo>
                    <a:close/>
                  </a:path>
                </a:pathLst>
              </a:custGeom>
              <a:solidFill>
                <a:srgbClr val="9863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1" name="Google Shape;2091;p49"/>
              <p:cNvSpPr/>
              <p:nvPr/>
            </p:nvSpPr>
            <p:spPr>
              <a:xfrm>
                <a:off x="2232450" y="3968700"/>
                <a:ext cx="37025" cy="28850"/>
              </a:xfrm>
              <a:custGeom>
                <a:avLst/>
                <a:gdLst/>
                <a:ahLst/>
                <a:cxnLst/>
                <a:rect l="l" t="t" r="r" b="b"/>
                <a:pathLst>
                  <a:path w="1481" h="1154" extrusionOk="0">
                    <a:moveTo>
                      <a:pt x="784" y="0"/>
                    </a:moveTo>
                    <a:cubicBezTo>
                      <a:pt x="687" y="0"/>
                      <a:pt x="590" y="7"/>
                      <a:pt x="495" y="27"/>
                    </a:cubicBezTo>
                    <a:cubicBezTo>
                      <a:pt x="321" y="63"/>
                      <a:pt x="150" y="150"/>
                      <a:pt x="44" y="290"/>
                    </a:cubicBezTo>
                    <a:lnTo>
                      <a:pt x="44" y="290"/>
                    </a:lnTo>
                    <a:cubicBezTo>
                      <a:pt x="43" y="284"/>
                      <a:pt x="43" y="278"/>
                      <a:pt x="43" y="272"/>
                    </a:cubicBezTo>
                    <a:lnTo>
                      <a:pt x="1" y="355"/>
                    </a:lnTo>
                    <a:cubicBezTo>
                      <a:pt x="14" y="332"/>
                      <a:pt x="28" y="311"/>
                      <a:pt x="44" y="290"/>
                    </a:cubicBezTo>
                    <a:lnTo>
                      <a:pt x="44" y="290"/>
                    </a:lnTo>
                    <a:cubicBezTo>
                      <a:pt x="64" y="595"/>
                      <a:pt x="211" y="901"/>
                      <a:pt x="473" y="1057"/>
                    </a:cubicBezTo>
                    <a:cubicBezTo>
                      <a:pt x="580" y="1121"/>
                      <a:pt x="707" y="1153"/>
                      <a:pt x="833" y="1153"/>
                    </a:cubicBezTo>
                    <a:cubicBezTo>
                      <a:pt x="1019" y="1153"/>
                      <a:pt x="1204" y="1082"/>
                      <a:pt x="1318" y="936"/>
                    </a:cubicBezTo>
                    <a:cubicBezTo>
                      <a:pt x="1423" y="804"/>
                      <a:pt x="1462" y="633"/>
                      <a:pt x="1472" y="465"/>
                    </a:cubicBezTo>
                    <a:cubicBezTo>
                      <a:pt x="1481" y="322"/>
                      <a:pt x="1459" y="156"/>
                      <a:pt x="1340" y="76"/>
                    </a:cubicBezTo>
                    <a:cubicBezTo>
                      <a:pt x="1272" y="30"/>
                      <a:pt x="1187" y="23"/>
                      <a:pt x="1104" y="17"/>
                    </a:cubicBezTo>
                    <a:cubicBezTo>
                      <a:pt x="998" y="8"/>
                      <a:pt x="891" y="0"/>
                      <a:pt x="784" y="0"/>
                    </a:cubicBezTo>
                    <a:close/>
                  </a:path>
                </a:pathLst>
              </a:custGeom>
              <a:solidFill>
                <a:srgbClr val="9863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2" name="Google Shape;2092;p49"/>
              <p:cNvSpPr/>
              <p:nvPr/>
            </p:nvSpPr>
            <p:spPr>
              <a:xfrm>
                <a:off x="2217925" y="3951250"/>
                <a:ext cx="68750" cy="48950"/>
              </a:xfrm>
              <a:custGeom>
                <a:avLst/>
                <a:gdLst/>
                <a:ahLst/>
                <a:cxnLst/>
                <a:rect l="l" t="t" r="r" b="b"/>
                <a:pathLst>
                  <a:path w="2750" h="1958" extrusionOk="0">
                    <a:moveTo>
                      <a:pt x="1446" y="0"/>
                    </a:moveTo>
                    <a:cubicBezTo>
                      <a:pt x="1231" y="0"/>
                      <a:pt x="1016" y="48"/>
                      <a:pt x="826" y="145"/>
                    </a:cubicBezTo>
                    <a:cubicBezTo>
                      <a:pt x="370" y="378"/>
                      <a:pt x="48" y="857"/>
                      <a:pt x="7" y="1368"/>
                    </a:cubicBezTo>
                    <a:lnTo>
                      <a:pt x="0" y="1520"/>
                    </a:lnTo>
                    <a:cubicBezTo>
                      <a:pt x="220" y="1023"/>
                      <a:pt x="757" y="691"/>
                      <a:pt x="1298" y="691"/>
                    </a:cubicBezTo>
                    <a:cubicBezTo>
                      <a:pt x="1367" y="691"/>
                      <a:pt x="1436" y="696"/>
                      <a:pt x="1504" y="707"/>
                    </a:cubicBezTo>
                    <a:cubicBezTo>
                      <a:pt x="2109" y="807"/>
                      <a:pt x="2614" y="1347"/>
                      <a:pt x="2671" y="1958"/>
                    </a:cubicBezTo>
                    <a:cubicBezTo>
                      <a:pt x="2716" y="1455"/>
                      <a:pt x="2749" y="906"/>
                      <a:pt x="2464" y="491"/>
                    </a:cubicBezTo>
                    <a:cubicBezTo>
                      <a:pt x="2239" y="165"/>
                      <a:pt x="1844" y="0"/>
                      <a:pt x="1446" y="0"/>
                    </a:cubicBezTo>
                    <a:close/>
                  </a:path>
                </a:pathLst>
              </a:custGeom>
              <a:solidFill>
                <a:srgbClr val="9863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3" name="Google Shape;2093;p49"/>
              <p:cNvSpPr/>
              <p:nvPr/>
            </p:nvSpPr>
            <p:spPr>
              <a:xfrm>
                <a:off x="2214050" y="3928400"/>
                <a:ext cx="76675" cy="22075"/>
              </a:xfrm>
              <a:custGeom>
                <a:avLst/>
                <a:gdLst/>
                <a:ahLst/>
                <a:cxnLst/>
                <a:rect l="l" t="t" r="r" b="b"/>
                <a:pathLst>
                  <a:path w="3067" h="883" extrusionOk="0">
                    <a:moveTo>
                      <a:pt x="1622" y="0"/>
                    </a:moveTo>
                    <a:cubicBezTo>
                      <a:pt x="1579" y="0"/>
                      <a:pt x="1535" y="1"/>
                      <a:pt x="1491" y="4"/>
                    </a:cubicBezTo>
                    <a:cubicBezTo>
                      <a:pt x="999" y="34"/>
                      <a:pt x="584" y="226"/>
                      <a:pt x="339" y="421"/>
                    </a:cubicBezTo>
                    <a:cubicBezTo>
                      <a:pt x="90" y="618"/>
                      <a:pt x="0" y="800"/>
                      <a:pt x="49" y="857"/>
                    </a:cubicBezTo>
                    <a:cubicBezTo>
                      <a:pt x="63" y="875"/>
                      <a:pt x="88" y="883"/>
                      <a:pt x="121" y="883"/>
                    </a:cubicBezTo>
                    <a:cubicBezTo>
                      <a:pt x="206" y="883"/>
                      <a:pt x="348" y="834"/>
                      <a:pt x="532" y="776"/>
                    </a:cubicBezTo>
                    <a:cubicBezTo>
                      <a:pt x="788" y="693"/>
                      <a:pt x="1137" y="597"/>
                      <a:pt x="1525" y="574"/>
                    </a:cubicBezTo>
                    <a:cubicBezTo>
                      <a:pt x="1591" y="570"/>
                      <a:pt x="1656" y="568"/>
                      <a:pt x="1720" y="568"/>
                    </a:cubicBezTo>
                    <a:cubicBezTo>
                      <a:pt x="2032" y="568"/>
                      <a:pt x="2316" y="613"/>
                      <a:pt x="2535" y="656"/>
                    </a:cubicBezTo>
                    <a:cubicBezTo>
                      <a:pt x="2700" y="688"/>
                      <a:pt x="2832" y="715"/>
                      <a:pt x="2919" y="715"/>
                    </a:cubicBezTo>
                    <a:cubicBezTo>
                      <a:pt x="2972" y="715"/>
                      <a:pt x="3008" y="705"/>
                      <a:pt x="3025" y="679"/>
                    </a:cubicBezTo>
                    <a:cubicBezTo>
                      <a:pt x="3067" y="617"/>
                      <a:pt x="2955" y="447"/>
                      <a:pt x="2685" y="282"/>
                    </a:cubicBezTo>
                    <a:cubicBezTo>
                      <a:pt x="2442" y="132"/>
                      <a:pt x="2059" y="0"/>
                      <a:pt x="1622" y="0"/>
                    </a:cubicBezTo>
                    <a:close/>
                  </a:path>
                </a:pathLst>
              </a:custGeom>
              <a:solidFill>
                <a:srgbClr val="9863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4" name="Google Shape;2094;p49"/>
              <p:cNvSpPr/>
              <p:nvPr/>
            </p:nvSpPr>
            <p:spPr>
              <a:xfrm>
                <a:off x="2337250" y="3965275"/>
                <a:ext cx="642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2571" h="1427" extrusionOk="0">
                    <a:moveTo>
                      <a:pt x="1326" y="1"/>
                    </a:moveTo>
                    <a:cubicBezTo>
                      <a:pt x="1239" y="1"/>
                      <a:pt x="1151" y="10"/>
                      <a:pt x="1065" y="30"/>
                    </a:cubicBezTo>
                    <a:cubicBezTo>
                      <a:pt x="455" y="169"/>
                      <a:pt x="1" y="804"/>
                      <a:pt x="67" y="1427"/>
                    </a:cubicBezTo>
                    <a:lnTo>
                      <a:pt x="2571" y="853"/>
                    </a:lnTo>
                    <a:cubicBezTo>
                      <a:pt x="2389" y="348"/>
                      <a:pt x="1858" y="1"/>
                      <a:pt x="132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5" name="Google Shape;2095;p49"/>
              <p:cNvSpPr/>
              <p:nvPr/>
            </p:nvSpPr>
            <p:spPr>
              <a:xfrm>
                <a:off x="2336175" y="3963000"/>
                <a:ext cx="67025" cy="38400"/>
              </a:xfrm>
              <a:custGeom>
                <a:avLst/>
                <a:gdLst/>
                <a:ahLst/>
                <a:cxnLst/>
                <a:rect l="l" t="t" r="r" b="b"/>
                <a:pathLst>
                  <a:path w="2681" h="1536" extrusionOk="0">
                    <a:moveTo>
                      <a:pt x="1380" y="0"/>
                    </a:moveTo>
                    <a:cubicBezTo>
                      <a:pt x="1286" y="0"/>
                      <a:pt x="1189" y="10"/>
                      <a:pt x="1092" y="31"/>
                    </a:cubicBezTo>
                    <a:cubicBezTo>
                      <a:pt x="810" y="96"/>
                      <a:pt x="572" y="246"/>
                      <a:pt x="403" y="421"/>
                    </a:cubicBezTo>
                    <a:cubicBezTo>
                      <a:pt x="233" y="596"/>
                      <a:pt x="125" y="791"/>
                      <a:pt x="69" y="963"/>
                    </a:cubicBezTo>
                    <a:cubicBezTo>
                      <a:pt x="12" y="1137"/>
                      <a:pt x="1" y="1284"/>
                      <a:pt x="10" y="1384"/>
                    </a:cubicBezTo>
                    <a:cubicBezTo>
                      <a:pt x="19" y="1482"/>
                      <a:pt x="41" y="1535"/>
                      <a:pt x="60" y="1535"/>
                    </a:cubicBezTo>
                    <a:cubicBezTo>
                      <a:pt x="60" y="1535"/>
                      <a:pt x="60" y="1535"/>
                      <a:pt x="60" y="1535"/>
                    </a:cubicBezTo>
                    <a:cubicBezTo>
                      <a:pt x="105" y="1535"/>
                      <a:pt x="111" y="1322"/>
                      <a:pt x="256" y="1041"/>
                    </a:cubicBezTo>
                    <a:cubicBezTo>
                      <a:pt x="326" y="900"/>
                      <a:pt x="435" y="747"/>
                      <a:pt x="586" y="611"/>
                    </a:cubicBezTo>
                    <a:cubicBezTo>
                      <a:pt x="735" y="473"/>
                      <a:pt x="932" y="360"/>
                      <a:pt x="1154" y="309"/>
                    </a:cubicBezTo>
                    <a:cubicBezTo>
                      <a:pt x="1239" y="291"/>
                      <a:pt x="1324" y="282"/>
                      <a:pt x="1408" y="282"/>
                    </a:cubicBezTo>
                    <a:cubicBezTo>
                      <a:pt x="1544" y="282"/>
                      <a:pt x="1676" y="304"/>
                      <a:pt x="1796" y="342"/>
                    </a:cubicBezTo>
                    <a:cubicBezTo>
                      <a:pt x="1991" y="401"/>
                      <a:pt x="2155" y="494"/>
                      <a:pt x="2278" y="592"/>
                    </a:cubicBezTo>
                    <a:cubicBezTo>
                      <a:pt x="2515" y="776"/>
                      <a:pt x="2613" y="958"/>
                      <a:pt x="2658" y="958"/>
                    </a:cubicBezTo>
                    <a:cubicBezTo>
                      <a:pt x="2660" y="958"/>
                      <a:pt x="2662" y="957"/>
                      <a:pt x="2664" y="956"/>
                    </a:cubicBezTo>
                    <a:cubicBezTo>
                      <a:pt x="2681" y="950"/>
                      <a:pt x="2679" y="893"/>
                      <a:pt x="2645" y="798"/>
                    </a:cubicBezTo>
                    <a:cubicBezTo>
                      <a:pt x="2612" y="704"/>
                      <a:pt x="2538" y="576"/>
                      <a:pt x="2414" y="443"/>
                    </a:cubicBezTo>
                    <a:cubicBezTo>
                      <a:pt x="2290" y="310"/>
                      <a:pt x="2110" y="179"/>
                      <a:pt x="1882" y="92"/>
                    </a:cubicBezTo>
                    <a:cubicBezTo>
                      <a:pt x="1732" y="35"/>
                      <a:pt x="1561" y="0"/>
                      <a:pt x="1380" y="0"/>
                    </a:cubicBezTo>
                    <a:close/>
                  </a:path>
                </a:pathLst>
              </a:custGeom>
              <a:solidFill>
                <a:srgbClr val="9863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6" name="Google Shape;2096;p49"/>
              <p:cNvSpPr/>
              <p:nvPr/>
            </p:nvSpPr>
            <p:spPr>
              <a:xfrm>
                <a:off x="2347175" y="3967050"/>
                <a:ext cx="36550" cy="30500"/>
              </a:xfrm>
              <a:custGeom>
                <a:avLst/>
                <a:gdLst/>
                <a:ahLst/>
                <a:cxnLst/>
                <a:rect l="l" t="t" r="r" b="b"/>
                <a:pathLst>
                  <a:path w="1462" h="1220" extrusionOk="0">
                    <a:moveTo>
                      <a:pt x="982" y="1"/>
                    </a:moveTo>
                    <a:cubicBezTo>
                      <a:pt x="945" y="1"/>
                      <a:pt x="908" y="3"/>
                      <a:pt x="872" y="7"/>
                    </a:cubicBezTo>
                    <a:cubicBezTo>
                      <a:pt x="670" y="31"/>
                      <a:pt x="479" y="113"/>
                      <a:pt x="291" y="192"/>
                    </a:cubicBezTo>
                    <a:cubicBezTo>
                      <a:pt x="215" y="225"/>
                      <a:pt x="137" y="259"/>
                      <a:pt x="87" y="325"/>
                    </a:cubicBezTo>
                    <a:cubicBezTo>
                      <a:pt x="0" y="439"/>
                      <a:pt x="32" y="602"/>
                      <a:pt x="86" y="735"/>
                    </a:cubicBezTo>
                    <a:cubicBezTo>
                      <a:pt x="149" y="890"/>
                      <a:pt x="242" y="1040"/>
                      <a:pt x="382" y="1132"/>
                    </a:cubicBezTo>
                    <a:cubicBezTo>
                      <a:pt x="475" y="1192"/>
                      <a:pt x="582" y="1220"/>
                      <a:pt x="691" y="1220"/>
                    </a:cubicBezTo>
                    <a:cubicBezTo>
                      <a:pt x="889" y="1220"/>
                      <a:pt x="1092" y="1129"/>
                      <a:pt x="1222" y="976"/>
                    </a:cubicBezTo>
                    <a:cubicBezTo>
                      <a:pt x="1420" y="744"/>
                      <a:pt x="1462" y="408"/>
                      <a:pt x="1384" y="112"/>
                    </a:cubicBezTo>
                    <a:lnTo>
                      <a:pt x="1384" y="112"/>
                    </a:lnTo>
                    <a:cubicBezTo>
                      <a:pt x="1405" y="127"/>
                      <a:pt x="1426" y="142"/>
                      <a:pt x="1445" y="160"/>
                    </a:cubicBezTo>
                    <a:lnTo>
                      <a:pt x="1379" y="94"/>
                    </a:lnTo>
                    <a:lnTo>
                      <a:pt x="1379" y="94"/>
                    </a:lnTo>
                    <a:cubicBezTo>
                      <a:pt x="1381" y="100"/>
                      <a:pt x="1382" y="106"/>
                      <a:pt x="1384" y="112"/>
                    </a:cubicBezTo>
                    <a:lnTo>
                      <a:pt x="1384" y="112"/>
                    </a:lnTo>
                    <a:cubicBezTo>
                      <a:pt x="1268" y="35"/>
                      <a:pt x="1125" y="1"/>
                      <a:pt x="982" y="1"/>
                    </a:cubicBezTo>
                    <a:close/>
                  </a:path>
                </a:pathLst>
              </a:custGeom>
              <a:solidFill>
                <a:srgbClr val="9863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7" name="Google Shape;2097;p49"/>
              <p:cNvSpPr/>
              <p:nvPr/>
            </p:nvSpPr>
            <p:spPr>
              <a:xfrm>
                <a:off x="2334425" y="3950125"/>
                <a:ext cx="68775" cy="48975"/>
              </a:xfrm>
              <a:custGeom>
                <a:avLst/>
                <a:gdLst/>
                <a:ahLst/>
                <a:cxnLst/>
                <a:rect l="l" t="t" r="r" b="b"/>
                <a:pathLst>
                  <a:path w="2751" h="1959" extrusionOk="0">
                    <a:moveTo>
                      <a:pt x="1302" y="0"/>
                    </a:moveTo>
                    <a:cubicBezTo>
                      <a:pt x="905" y="0"/>
                      <a:pt x="511" y="166"/>
                      <a:pt x="287" y="491"/>
                    </a:cubicBezTo>
                    <a:cubicBezTo>
                      <a:pt x="1" y="907"/>
                      <a:pt x="35" y="1456"/>
                      <a:pt x="80" y="1959"/>
                    </a:cubicBezTo>
                    <a:cubicBezTo>
                      <a:pt x="137" y="1347"/>
                      <a:pt x="641" y="807"/>
                      <a:pt x="1246" y="708"/>
                    </a:cubicBezTo>
                    <a:cubicBezTo>
                      <a:pt x="1315" y="697"/>
                      <a:pt x="1384" y="692"/>
                      <a:pt x="1454" y="692"/>
                    </a:cubicBezTo>
                    <a:cubicBezTo>
                      <a:pt x="1994" y="692"/>
                      <a:pt x="2530" y="1024"/>
                      <a:pt x="2751" y="1521"/>
                    </a:cubicBezTo>
                    <a:lnTo>
                      <a:pt x="2744" y="1368"/>
                    </a:lnTo>
                    <a:cubicBezTo>
                      <a:pt x="2701" y="858"/>
                      <a:pt x="2381" y="379"/>
                      <a:pt x="1924" y="146"/>
                    </a:cubicBezTo>
                    <a:cubicBezTo>
                      <a:pt x="1734" y="49"/>
                      <a:pt x="1518" y="0"/>
                      <a:pt x="1302" y="0"/>
                    </a:cubicBezTo>
                    <a:close/>
                  </a:path>
                </a:pathLst>
              </a:custGeom>
              <a:solidFill>
                <a:srgbClr val="9863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8" name="Google Shape;2098;p49"/>
              <p:cNvSpPr/>
              <p:nvPr/>
            </p:nvSpPr>
            <p:spPr>
              <a:xfrm>
                <a:off x="2330375" y="3927275"/>
                <a:ext cx="76700" cy="22100"/>
              </a:xfrm>
              <a:custGeom>
                <a:avLst/>
                <a:gdLst/>
                <a:ahLst/>
                <a:cxnLst/>
                <a:rect l="l" t="t" r="r" b="b"/>
                <a:pathLst>
                  <a:path w="3068" h="884" extrusionOk="0">
                    <a:moveTo>
                      <a:pt x="1445" y="0"/>
                    </a:moveTo>
                    <a:cubicBezTo>
                      <a:pt x="1007" y="0"/>
                      <a:pt x="625" y="132"/>
                      <a:pt x="382" y="282"/>
                    </a:cubicBezTo>
                    <a:cubicBezTo>
                      <a:pt x="112" y="447"/>
                      <a:pt x="0" y="617"/>
                      <a:pt x="42" y="680"/>
                    </a:cubicBezTo>
                    <a:cubicBezTo>
                      <a:pt x="59" y="706"/>
                      <a:pt x="94" y="716"/>
                      <a:pt x="147" y="716"/>
                    </a:cubicBezTo>
                    <a:cubicBezTo>
                      <a:pt x="234" y="716"/>
                      <a:pt x="366" y="688"/>
                      <a:pt x="531" y="656"/>
                    </a:cubicBezTo>
                    <a:cubicBezTo>
                      <a:pt x="754" y="613"/>
                      <a:pt x="1039" y="568"/>
                      <a:pt x="1353" y="568"/>
                    </a:cubicBezTo>
                    <a:cubicBezTo>
                      <a:pt x="1415" y="568"/>
                      <a:pt x="1478" y="570"/>
                      <a:pt x="1542" y="574"/>
                    </a:cubicBezTo>
                    <a:cubicBezTo>
                      <a:pt x="1930" y="597"/>
                      <a:pt x="2278" y="693"/>
                      <a:pt x="2535" y="776"/>
                    </a:cubicBezTo>
                    <a:cubicBezTo>
                      <a:pt x="2719" y="834"/>
                      <a:pt x="2860" y="883"/>
                      <a:pt x="2945" y="883"/>
                    </a:cubicBezTo>
                    <a:cubicBezTo>
                      <a:pt x="2979" y="883"/>
                      <a:pt x="3004" y="875"/>
                      <a:pt x="3018" y="857"/>
                    </a:cubicBezTo>
                    <a:cubicBezTo>
                      <a:pt x="3068" y="800"/>
                      <a:pt x="2976" y="618"/>
                      <a:pt x="2728" y="422"/>
                    </a:cubicBezTo>
                    <a:cubicBezTo>
                      <a:pt x="2484" y="227"/>
                      <a:pt x="2069" y="34"/>
                      <a:pt x="1576" y="4"/>
                    </a:cubicBezTo>
                    <a:cubicBezTo>
                      <a:pt x="1532" y="1"/>
                      <a:pt x="1488" y="0"/>
                      <a:pt x="1445" y="0"/>
                    </a:cubicBezTo>
                    <a:close/>
                  </a:path>
                </a:pathLst>
              </a:custGeom>
              <a:solidFill>
                <a:srgbClr val="9863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9" name="Google Shape;2099;p49"/>
              <p:cNvSpPr/>
              <p:nvPr/>
            </p:nvSpPr>
            <p:spPr>
              <a:xfrm>
                <a:off x="2288400" y="3928475"/>
                <a:ext cx="7375" cy="16850"/>
              </a:xfrm>
              <a:custGeom>
                <a:avLst/>
                <a:gdLst/>
                <a:ahLst/>
                <a:cxnLst/>
                <a:rect l="l" t="t" r="r" b="b"/>
                <a:pathLst>
                  <a:path w="295" h="674" extrusionOk="0">
                    <a:moveTo>
                      <a:pt x="16" y="1"/>
                    </a:moveTo>
                    <a:cubicBezTo>
                      <a:pt x="15" y="1"/>
                      <a:pt x="15" y="1"/>
                      <a:pt x="15" y="1"/>
                    </a:cubicBezTo>
                    <a:cubicBezTo>
                      <a:pt x="0" y="7"/>
                      <a:pt x="48" y="161"/>
                      <a:pt x="121" y="347"/>
                    </a:cubicBezTo>
                    <a:cubicBezTo>
                      <a:pt x="193" y="530"/>
                      <a:pt x="263" y="673"/>
                      <a:pt x="280" y="673"/>
                    </a:cubicBezTo>
                    <a:cubicBezTo>
                      <a:pt x="280" y="673"/>
                      <a:pt x="280" y="673"/>
                      <a:pt x="280" y="673"/>
                    </a:cubicBezTo>
                    <a:cubicBezTo>
                      <a:pt x="295" y="668"/>
                      <a:pt x="247" y="513"/>
                      <a:pt x="174" y="326"/>
                    </a:cubicBezTo>
                    <a:cubicBezTo>
                      <a:pt x="102" y="145"/>
                      <a:pt x="33" y="1"/>
                      <a:pt x="16" y="1"/>
                    </a:cubicBezTo>
                    <a:close/>
                  </a:path>
                </a:pathLst>
              </a:custGeom>
              <a:solidFill>
                <a:srgbClr val="9863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0" name="Google Shape;2100;p49"/>
              <p:cNvSpPr/>
              <p:nvPr/>
            </p:nvSpPr>
            <p:spPr>
              <a:xfrm>
                <a:off x="2296475" y="3931925"/>
                <a:ext cx="2425" cy="11775"/>
              </a:xfrm>
              <a:custGeom>
                <a:avLst/>
                <a:gdLst/>
                <a:ahLst/>
                <a:cxnLst/>
                <a:rect l="l" t="t" r="r" b="b"/>
                <a:pathLst>
                  <a:path w="97" h="471" extrusionOk="0">
                    <a:moveTo>
                      <a:pt x="16" y="0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0" y="3"/>
                      <a:pt x="2" y="110"/>
                      <a:pt x="20" y="240"/>
                    </a:cubicBezTo>
                    <a:cubicBezTo>
                      <a:pt x="38" y="368"/>
                      <a:pt x="65" y="470"/>
                      <a:pt x="81" y="470"/>
                    </a:cubicBezTo>
                    <a:cubicBezTo>
                      <a:pt x="81" y="470"/>
                      <a:pt x="81" y="470"/>
                      <a:pt x="81" y="470"/>
                    </a:cubicBezTo>
                    <a:cubicBezTo>
                      <a:pt x="97" y="468"/>
                      <a:pt x="95" y="362"/>
                      <a:pt x="77" y="232"/>
                    </a:cubicBezTo>
                    <a:cubicBezTo>
                      <a:pt x="59" y="104"/>
                      <a:pt x="33" y="0"/>
                      <a:pt x="16" y="0"/>
                    </a:cubicBezTo>
                    <a:close/>
                  </a:path>
                </a:pathLst>
              </a:custGeom>
              <a:solidFill>
                <a:srgbClr val="9863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1" name="Google Shape;2101;p49"/>
              <p:cNvSpPr/>
              <p:nvPr/>
            </p:nvSpPr>
            <p:spPr>
              <a:xfrm>
                <a:off x="2418325" y="3964475"/>
                <a:ext cx="39225" cy="64475"/>
              </a:xfrm>
              <a:custGeom>
                <a:avLst/>
                <a:gdLst/>
                <a:ahLst/>
                <a:cxnLst/>
                <a:rect l="l" t="t" r="r" b="b"/>
                <a:pathLst>
                  <a:path w="1569" h="2579" extrusionOk="0">
                    <a:moveTo>
                      <a:pt x="805" y="0"/>
                    </a:moveTo>
                    <a:cubicBezTo>
                      <a:pt x="491" y="0"/>
                      <a:pt x="225" y="244"/>
                      <a:pt x="1" y="473"/>
                    </a:cubicBezTo>
                    <a:lnTo>
                      <a:pt x="47" y="2118"/>
                    </a:lnTo>
                    <a:cubicBezTo>
                      <a:pt x="87" y="2388"/>
                      <a:pt x="364" y="2579"/>
                      <a:pt x="637" y="2579"/>
                    </a:cubicBezTo>
                    <a:cubicBezTo>
                      <a:pt x="655" y="2579"/>
                      <a:pt x="673" y="2578"/>
                      <a:pt x="691" y="2576"/>
                    </a:cubicBezTo>
                    <a:cubicBezTo>
                      <a:pt x="980" y="2550"/>
                      <a:pt x="1229" y="2339"/>
                      <a:pt x="1368" y="2083"/>
                    </a:cubicBezTo>
                    <a:cubicBezTo>
                      <a:pt x="1505" y="1826"/>
                      <a:pt x="1547" y="1530"/>
                      <a:pt x="1558" y="1240"/>
                    </a:cubicBezTo>
                    <a:cubicBezTo>
                      <a:pt x="1569" y="975"/>
                      <a:pt x="1555" y="703"/>
                      <a:pt x="1445" y="463"/>
                    </a:cubicBezTo>
                    <a:cubicBezTo>
                      <a:pt x="1335" y="223"/>
                      <a:pt x="1111" y="20"/>
                      <a:pt x="847" y="2"/>
                    </a:cubicBezTo>
                    <a:cubicBezTo>
                      <a:pt x="833" y="1"/>
                      <a:pt x="819" y="0"/>
                      <a:pt x="805" y="0"/>
                    </a:cubicBezTo>
                    <a:close/>
                  </a:path>
                </a:pathLst>
              </a:custGeom>
              <a:solidFill>
                <a:srgbClr val="B985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2" name="Google Shape;2102;p49"/>
              <p:cNvSpPr/>
              <p:nvPr/>
            </p:nvSpPr>
            <p:spPr>
              <a:xfrm>
                <a:off x="2427225" y="3976550"/>
                <a:ext cx="15425" cy="31050"/>
              </a:xfrm>
              <a:custGeom>
                <a:avLst/>
                <a:gdLst/>
                <a:ahLst/>
                <a:cxnLst/>
                <a:rect l="l" t="t" r="r" b="b"/>
                <a:pathLst>
                  <a:path w="617" h="1242" extrusionOk="0">
                    <a:moveTo>
                      <a:pt x="281" y="1"/>
                    </a:moveTo>
                    <a:cubicBezTo>
                      <a:pt x="275" y="1"/>
                      <a:pt x="243" y="78"/>
                      <a:pt x="194" y="212"/>
                    </a:cubicBezTo>
                    <a:cubicBezTo>
                      <a:pt x="144" y="346"/>
                      <a:pt x="78" y="535"/>
                      <a:pt x="3" y="756"/>
                    </a:cubicBezTo>
                    <a:lnTo>
                      <a:pt x="3" y="756"/>
                    </a:lnTo>
                    <a:cubicBezTo>
                      <a:pt x="2" y="757"/>
                      <a:pt x="2" y="757"/>
                      <a:pt x="2" y="758"/>
                    </a:cubicBezTo>
                    <a:lnTo>
                      <a:pt x="2" y="758"/>
                    </a:lnTo>
                    <a:lnTo>
                      <a:pt x="2" y="758"/>
                    </a:lnTo>
                    <a:cubicBezTo>
                      <a:pt x="2" y="760"/>
                      <a:pt x="1" y="761"/>
                      <a:pt x="1" y="763"/>
                    </a:cubicBezTo>
                    <a:lnTo>
                      <a:pt x="50" y="783"/>
                    </a:lnTo>
                    <a:cubicBezTo>
                      <a:pt x="103" y="682"/>
                      <a:pt x="162" y="566"/>
                      <a:pt x="267" y="506"/>
                    </a:cubicBezTo>
                    <a:cubicBezTo>
                      <a:pt x="305" y="486"/>
                      <a:pt x="348" y="475"/>
                      <a:pt x="388" y="475"/>
                    </a:cubicBezTo>
                    <a:cubicBezTo>
                      <a:pt x="418" y="475"/>
                      <a:pt x="447" y="481"/>
                      <a:pt x="472" y="492"/>
                    </a:cubicBezTo>
                    <a:cubicBezTo>
                      <a:pt x="533" y="520"/>
                      <a:pt x="561" y="586"/>
                      <a:pt x="562" y="651"/>
                    </a:cubicBezTo>
                    <a:cubicBezTo>
                      <a:pt x="559" y="783"/>
                      <a:pt x="500" y="903"/>
                      <a:pt x="447" y="990"/>
                    </a:cubicBezTo>
                    <a:cubicBezTo>
                      <a:pt x="332" y="1168"/>
                      <a:pt x="209" y="1232"/>
                      <a:pt x="217" y="1241"/>
                    </a:cubicBezTo>
                    <a:cubicBezTo>
                      <a:pt x="217" y="1242"/>
                      <a:pt x="218" y="1242"/>
                      <a:pt x="218" y="1242"/>
                    </a:cubicBezTo>
                    <a:cubicBezTo>
                      <a:pt x="225" y="1242"/>
                      <a:pt x="255" y="1228"/>
                      <a:pt x="300" y="1196"/>
                    </a:cubicBezTo>
                    <a:cubicBezTo>
                      <a:pt x="350" y="1161"/>
                      <a:pt x="418" y="1102"/>
                      <a:pt x="480" y="1012"/>
                    </a:cubicBezTo>
                    <a:cubicBezTo>
                      <a:pt x="541" y="922"/>
                      <a:pt x="608" y="803"/>
                      <a:pt x="613" y="651"/>
                    </a:cubicBezTo>
                    <a:cubicBezTo>
                      <a:pt x="616" y="576"/>
                      <a:pt x="580" y="480"/>
                      <a:pt x="496" y="442"/>
                    </a:cubicBezTo>
                    <a:cubicBezTo>
                      <a:pt x="461" y="426"/>
                      <a:pt x="424" y="418"/>
                      <a:pt x="386" y="418"/>
                    </a:cubicBezTo>
                    <a:cubicBezTo>
                      <a:pt x="336" y="418"/>
                      <a:pt x="285" y="432"/>
                      <a:pt x="240" y="456"/>
                    </a:cubicBezTo>
                    <a:cubicBezTo>
                      <a:pt x="192" y="484"/>
                      <a:pt x="155" y="518"/>
                      <a:pt x="123" y="557"/>
                    </a:cubicBezTo>
                    <a:lnTo>
                      <a:pt x="123" y="557"/>
                    </a:lnTo>
                    <a:cubicBezTo>
                      <a:pt x="164" y="426"/>
                      <a:pt x="199" y="313"/>
                      <a:pt x="226" y="223"/>
                    </a:cubicBezTo>
                    <a:cubicBezTo>
                      <a:pt x="266" y="85"/>
                      <a:pt x="287" y="3"/>
                      <a:pt x="282" y="1"/>
                    </a:cubicBezTo>
                    <a:cubicBezTo>
                      <a:pt x="282" y="1"/>
                      <a:pt x="282" y="1"/>
                      <a:pt x="281" y="1"/>
                    </a:cubicBezTo>
                    <a:close/>
                  </a:path>
                </a:pathLst>
              </a:custGeom>
              <a:solidFill>
                <a:srgbClr val="9863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3" name="Google Shape;2103;p49"/>
              <p:cNvSpPr/>
              <p:nvPr/>
            </p:nvSpPr>
            <p:spPr>
              <a:xfrm>
                <a:off x="2161600" y="3966100"/>
                <a:ext cx="39200" cy="64500"/>
              </a:xfrm>
              <a:custGeom>
                <a:avLst/>
                <a:gdLst/>
                <a:ahLst/>
                <a:cxnLst/>
                <a:rect l="l" t="t" r="r" b="b"/>
                <a:pathLst>
                  <a:path w="1568" h="2580" extrusionOk="0">
                    <a:moveTo>
                      <a:pt x="765" y="1"/>
                    </a:moveTo>
                    <a:cubicBezTo>
                      <a:pt x="751" y="1"/>
                      <a:pt x="736" y="1"/>
                      <a:pt x="721" y="2"/>
                    </a:cubicBezTo>
                    <a:cubicBezTo>
                      <a:pt x="458" y="21"/>
                      <a:pt x="234" y="223"/>
                      <a:pt x="124" y="464"/>
                    </a:cubicBezTo>
                    <a:cubicBezTo>
                      <a:pt x="14" y="704"/>
                      <a:pt x="0" y="976"/>
                      <a:pt x="11" y="1240"/>
                    </a:cubicBezTo>
                    <a:cubicBezTo>
                      <a:pt x="23" y="1531"/>
                      <a:pt x="64" y="1827"/>
                      <a:pt x="202" y="2083"/>
                    </a:cubicBezTo>
                    <a:cubicBezTo>
                      <a:pt x="339" y="2340"/>
                      <a:pt x="589" y="2550"/>
                      <a:pt x="877" y="2577"/>
                    </a:cubicBezTo>
                    <a:cubicBezTo>
                      <a:pt x="895" y="2579"/>
                      <a:pt x="913" y="2580"/>
                      <a:pt x="931" y="2580"/>
                    </a:cubicBezTo>
                    <a:cubicBezTo>
                      <a:pt x="1205" y="2580"/>
                      <a:pt x="1482" y="2388"/>
                      <a:pt x="1523" y="2118"/>
                    </a:cubicBezTo>
                    <a:lnTo>
                      <a:pt x="1568" y="473"/>
                    </a:lnTo>
                    <a:cubicBezTo>
                      <a:pt x="1344" y="246"/>
                      <a:pt x="1079" y="1"/>
                      <a:pt x="765" y="1"/>
                    </a:cubicBezTo>
                    <a:close/>
                  </a:path>
                </a:pathLst>
              </a:custGeom>
              <a:solidFill>
                <a:srgbClr val="B985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4" name="Google Shape;2104;p49"/>
              <p:cNvSpPr/>
              <p:nvPr/>
            </p:nvSpPr>
            <p:spPr>
              <a:xfrm>
                <a:off x="2176500" y="3978200"/>
                <a:ext cx="15425" cy="31050"/>
              </a:xfrm>
              <a:custGeom>
                <a:avLst/>
                <a:gdLst/>
                <a:ahLst/>
                <a:cxnLst/>
                <a:rect l="l" t="t" r="r" b="b"/>
                <a:pathLst>
                  <a:path w="617" h="1242" extrusionOk="0">
                    <a:moveTo>
                      <a:pt x="336" y="0"/>
                    </a:moveTo>
                    <a:cubicBezTo>
                      <a:pt x="336" y="0"/>
                      <a:pt x="336" y="0"/>
                      <a:pt x="336" y="0"/>
                    </a:cubicBezTo>
                    <a:cubicBezTo>
                      <a:pt x="330" y="3"/>
                      <a:pt x="351" y="85"/>
                      <a:pt x="392" y="222"/>
                    </a:cubicBezTo>
                    <a:cubicBezTo>
                      <a:pt x="419" y="313"/>
                      <a:pt x="454" y="427"/>
                      <a:pt x="495" y="558"/>
                    </a:cubicBezTo>
                    <a:lnTo>
                      <a:pt x="495" y="558"/>
                    </a:lnTo>
                    <a:cubicBezTo>
                      <a:pt x="463" y="519"/>
                      <a:pt x="425" y="483"/>
                      <a:pt x="377" y="455"/>
                    </a:cubicBezTo>
                    <a:cubicBezTo>
                      <a:pt x="332" y="431"/>
                      <a:pt x="281" y="418"/>
                      <a:pt x="231" y="418"/>
                    </a:cubicBezTo>
                    <a:cubicBezTo>
                      <a:pt x="193" y="418"/>
                      <a:pt x="156" y="425"/>
                      <a:pt x="121" y="442"/>
                    </a:cubicBezTo>
                    <a:cubicBezTo>
                      <a:pt x="37" y="479"/>
                      <a:pt x="0" y="575"/>
                      <a:pt x="4" y="649"/>
                    </a:cubicBezTo>
                    <a:cubicBezTo>
                      <a:pt x="10" y="803"/>
                      <a:pt x="76" y="920"/>
                      <a:pt x="136" y="1012"/>
                    </a:cubicBezTo>
                    <a:cubicBezTo>
                      <a:pt x="200" y="1102"/>
                      <a:pt x="268" y="1161"/>
                      <a:pt x="318" y="1196"/>
                    </a:cubicBezTo>
                    <a:cubicBezTo>
                      <a:pt x="363" y="1228"/>
                      <a:pt x="393" y="1241"/>
                      <a:pt x="399" y="1241"/>
                    </a:cubicBezTo>
                    <a:cubicBezTo>
                      <a:pt x="399" y="1241"/>
                      <a:pt x="400" y="1241"/>
                      <a:pt x="400" y="1241"/>
                    </a:cubicBezTo>
                    <a:cubicBezTo>
                      <a:pt x="408" y="1232"/>
                      <a:pt x="285" y="1166"/>
                      <a:pt x="170" y="990"/>
                    </a:cubicBezTo>
                    <a:cubicBezTo>
                      <a:pt x="117" y="902"/>
                      <a:pt x="57" y="782"/>
                      <a:pt x="56" y="650"/>
                    </a:cubicBezTo>
                    <a:cubicBezTo>
                      <a:pt x="56" y="586"/>
                      <a:pt x="84" y="519"/>
                      <a:pt x="145" y="492"/>
                    </a:cubicBezTo>
                    <a:cubicBezTo>
                      <a:pt x="170" y="480"/>
                      <a:pt x="199" y="474"/>
                      <a:pt x="229" y="474"/>
                    </a:cubicBezTo>
                    <a:cubicBezTo>
                      <a:pt x="270" y="474"/>
                      <a:pt x="313" y="485"/>
                      <a:pt x="349" y="505"/>
                    </a:cubicBezTo>
                    <a:cubicBezTo>
                      <a:pt x="455" y="566"/>
                      <a:pt x="514" y="681"/>
                      <a:pt x="567" y="782"/>
                    </a:cubicBezTo>
                    <a:lnTo>
                      <a:pt x="616" y="761"/>
                    </a:lnTo>
                    <a:cubicBezTo>
                      <a:pt x="616" y="760"/>
                      <a:pt x="615" y="759"/>
                      <a:pt x="615" y="758"/>
                    </a:cubicBezTo>
                    <a:lnTo>
                      <a:pt x="615" y="758"/>
                    </a:lnTo>
                    <a:lnTo>
                      <a:pt x="615" y="758"/>
                    </a:lnTo>
                    <a:cubicBezTo>
                      <a:pt x="615" y="758"/>
                      <a:pt x="615" y="758"/>
                      <a:pt x="615" y="758"/>
                    </a:cubicBezTo>
                    <a:lnTo>
                      <a:pt x="615" y="758"/>
                    </a:lnTo>
                    <a:cubicBezTo>
                      <a:pt x="540" y="536"/>
                      <a:pt x="473" y="346"/>
                      <a:pt x="424" y="212"/>
                    </a:cubicBezTo>
                    <a:cubicBezTo>
                      <a:pt x="374" y="79"/>
                      <a:pt x="343" y="0"/>
                      <a:pt x="336" y="0"/>
                    </a:cubicBezTo>
                    <a:close/>
                  </a:path>
                </a:pathLst>
              </a:custGeom>
              <a:solidFill>
                <a:srgbClr val="9863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5" name="Google Shape;2105;p49"/>
              <p:cNvSpPr/>
              <p:nvPr/>
            </p:nvSpPr>
            <p:spPr>
              <a:xfrm>
                <a:off x="2174950" y="3804350"/>
                <a:ext cx="168650" cy="171050"/>
              </a:xfrm>
              <a:custGeom>
                <a:avLst/>
                <a:gdLst/>
                <a:ahLst/>
                <a:cxnLst/>
                <a:rect l="l" t="t" r="r" b="b"/>
                <a:pathLst>
                  <a:path w="6746" h="6842" extrusionOk="0">
                    <a:moveTo>
                      <a:pt x="5229" y="0"/>
                    </a:moveTo>
                    <a:cubicBezTo>
                      <a:pt x="4857" y="0"/>
                      <a:pt x="4482" y="126"/>
                      <a:pt x="4133" y="270"/>
                    </a:cubicBezTo>
                    <a:cubicBezTo>
                      <a:pt x="2841" y="805"/>
                      <a:pt x="1633" y="1647"/>
                      <a:pt x="905" y="2842"/>
                    </a:cubicBezTo>
                    <a:cubicBezTo>
                      <a:pt x="178" y="4036"/>
                      <a:pt x="1" y="5616"/>
                      <a:pt x="676" y="6841"/>
                    </a:cubicBezTo>
                    <a:cubicBezTo>
                      <a:pt x="923" y="6626"/>
                      <a:pt x="1034" y="6268"/>
                      <a:pt x="953" y="5951"/>
                    </a:cubicBezTo>
                    <a:cubicBezTo>
                      <a:pt x="1483" y="5918"/>
                      <a:pt x="2024" y="5882"/>
                      <a:pt x="2514" y="5678"/>
                    </a:cubicBezTo>
                    <a:cubicBezTo>
                      <a:pt x="3005" y="5473"/>
                      <a:pt x="3444" y="5068"/>
                      <a:pt x="3542" y="4547"/>
                    </a:cubicBezTo>
                    <a:cubicBezTo>
                      <a:pt x="3610" y="4186"/>
                      <a:pt x="3539" y="3742"/>
                      <a:pt x="3830" y="3517"/>
                    </a:cubicBezTo>
                    <a:cubicBezTo>
                      <a:pt x="4013" y="3375"/>
                      <a:pt x="4266" y="3388"/>
                      <a:pt x="4498" y="3385"/>
                    </a:cubicBezTo>
                    <a:cubicBezTo>
                      <a:pt x="5126" y="3374"/>
                      <a:pt x="5777" y="3167"/>
                      <a:pt x="6197" y="2701"/>
                    </a:cubicBezTo>
                    <a:cubicBezTo>
                      <a:pt x="6619" y="2235"/>
                      <a:pt x="6745" y="1480"/>
                      <a:pt x="6386" y="964"/>
                    </a:cubicBezTo>
                    <a:lnTo>
                      <a:pt x="6386" y="964"/>
                    </a:lnTo>
                    <a:lnTo>
                      <a:pt x="6374" y="1030"/>
                    </a:lnTo>
                    <a:cubicBezTo>
                      <a:pt x="6433" y="554"/>
                      <a:pt x="6001" y="125"/>
                      <a:pt x="5531" y="30"/>
                    </a:cubicBezTo>
                    <a:cubicBezTo>
                      <a:pt x="5431" y="9"/>
                      <a:pt x="5330" y="0"/>
                      <a:pt x="5229" y="0"/>
                    </a:cubicBezTo>
                    <a:close/>
                  </a:path>
                </a:pathLst>
              </a:custGeom>
              <a:solidFill>
                <a:srgbClr val="6844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6" name="Google Shape;2106;p49"/>
              <p:cNvSpPr/>
              <p:nvPr/>
            </p:nvSpPr>
            <p:spPr>
              <a:xfrm>
                <a:off x="2317475" y="3813475"/>
                <a:ext cx="126050" cy="156750"/>
              </a:xfrm>
              <a:custGeom>
                <a:avLst/>
                <a:gdLst/>
                <a:ahLst/>
                <a:cxnLst/>
                <a:rect l="l" t="t" r="r" b="b"/>
                <a:pathLst>
                  <a:path w="5042" h="6270" extrusionOk="0">
                    <a:moveTo>
                      <a:pt x="1806" y="1"/>
                    </a:moveTo>
                    <a:cubicBezTo>
                      <a:pt x="1186" y="1"/>
                      <a:pt x="566" y="156"/>
                      <a:pt x="0" y="415"/>
                    </a:cubicBezTo>
                    <a:lnTo>
                      <a:pt x="567" y="1238"/>
                    </a:lnTo>
                    <a:cubicBezTo>
                      <a:pt x="725" y="1206"/>
                      <a:pt x="887" y="1190"/>
                      <a:pt x="1048" y="1190"/>
                    </a:cubicBezTo>
                    <a:cubicBezTo>
                      <a:pt x="1579" y="1190"/>
                      <a:pt x="2110" y="1361"/>
                      <a:pt x="2536" y="1677"/>
                    </a:cubicBezTo>
                    <a:cubicBezTo>
                      <a:pt x="3093" y="2091"/>
                      <a:pt x="3461" y="2747"/>
                      <a:pt x="3525" y="3436"/>
                    </a:cubicBezTo>
                    <a:cubicBezTo>
                      <a:pt x="3565" y="3877"/>
                      <a:pt x="3497" y="4354"/>
                      <a:pt x="3727" y="4730"/>
                    </a:cubicBezTo>
                    <a:cubicBezTo>
                      <a:pt x="3844" y="4918"/>
                      <a:pt x="4032" y="5069"/>
                      <a:pt x="4092" y="5282"/>
                    </a:cubicBezTo>
                    <a:cubicBezTo>
                      <a:pt x="4140" y="5447"/>
                      <a:pt x="4104" y="5622"/>
                      <a:pt x="4102" y="5795"/>
                    </a:cubicBezTo>
                    <a:cubicBezTo>
                      <a:pt x="4101" y="5966"/>
                      <a:pt x="4151" y="6161"/>
                      <a:pt x="4305" y="6239"/>
                    </a:cubicBezTo>
                    <a:cubicBezTo>
                      <a:pt x="4346" y="6260"/>
                      <a:pt x="4390" y="6270"/>
                      <a:pt x="4435" y="6270"/>
                    </a:cubicBezTo>
                    <a:cubicBezTo>
                      <a:pt x="4561" y="6270"/>
                      <a:pt x="4690" y="6194"/>
                      <a:pt x="4767" y="6090"/>
                    </a:cubicBezTo>
                    <a:cubicBezTo>
                      <a:pt x="4871" y="5947"/>
                      <a:pt x="4902" y="5765"/>
                      <a:pt x="4925" y="5590"/>
                    </a:cubicBezTo>
                    <a:cubicBezTo>
                      <a:pt x="5015" y="4905"/>
                      <a:pt x="5042" y="4212"/>
                      <a:pt x="5002" y="3523"/>
                    </a:cubicBezTo>
                    <a:cubicBezTo>
                      <a:pt x="4955" y="2691"/>
                      <a:pt x="4798" y="1828"/>
                      <a:pt x="4296" y="1161"/>
                    </a:cubicBezTo>
                    <a:cubicBezTo>
                      <a:pt x="3823" y="535"/>
                      <a:pt x="3073" y="143"/>
                      <a:pt x="2295" y="34"/>
                    </a:cubicBezTo>
                    <a:cubicBezTo>
                      <a:pt x="2133" y="11"/>
                      <a:pt x="1969" y="1"/>
                      <a:pt x="1806" y="1"/>
                    </a:cubicBezTo>
                    <a:close/>
                  </a:path>
                </a:pathLst>
              </a:custGeom>
              <a:solidFill>
                <a:srgbClr val="6844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7" name="Google Shape;2107;p49"/>
              <p:cNvSpPr/>
              <p:nvPr/>
            </p:nvSpPr>
            <p:spPr>
              <a:xfrm>
                <a:off x="2342525" y="4051000"/>
                <a:ext cx="11050" cy="6850"/>
              </a:xfrm>
              <a:custGeom>
                <a:avLst/>
                <a:gdLst/>
                <a:ahLst/>
                <a:cxnLst/>
                <a:rect l="l" t="t" r="r" b="b"/>
                <a:pathLst>
                  <a:path w="442" h="274" extrusionOk="0">
                    <a:moveTo>
                      <a:pt x="98" y="1"/>
                    </a:moveTo>
                    <a:cubicBezTo>
                      <a:pt x="93" y="1"/>
                      <a:pt x="87" y="1"/>
                      <a:pt x="82" y="1"/>
                    </a:cubicBezTo>
                    <a:cubicBezTo>
                      <a:pt x="30" y="4"/>
                      <a:pt x="0" y="20"/>
                      <a:pt x="3" y="26"/>
                    </a:cubicBezTo>
                    <a:cubicBezTo>
                      <a:pt x="5" y="43"/>
                      <a:pt x="126" y="26"/>
                      <a:pt x="249" y="99"/>
                    </a:cubicBezTo>
                    <a:cubicBezTo>
                      <a:pt x="369" y="165"/>
                      <a:pt x="417" y="274"/>
                      <a:pt x="434" y="274"/>
                    </a:cubicBezTo>
                    <a:cubicBezTo>
                      <a:pt x="434" y="274"/>
                      <a:pt x="435" y="274"/>
                      <a:pt x="435" y="273"/>
                    </a:cubicBezTo>
                    <a:cubicBezTo>
                      <a:pt x="442" y="271"/>
                      <a:pt x="441" y="238"/>
                      <a:pt x="417" y="192"/>
                    </a:cubicBezTo>
                    <a:cubicBezTo>
                      <a:pt x="394" y="146"/>
                      <a:pt x="346" y="89"/>
                      <a:pt x="276" y="49"/>
                    </a:cubicBezTo>
                    <a:cubicBezTo>
                      <a:pt x="214" y="14"/>
                      <a:pt x="148" y="1"/>
                      <a:pt x="98" y="1"/>
                    </a:cubicBezTo>
                    <a:close/>
                  </a:path>
                </a:pathLst>
              </a:custGeom>
              <a:solidFill>
                <a:srgbClr val="9863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8" name="Google Shape;2108;p49"/>
              <p:cNvSpPr/>
              <p:nvPr/>
            </p:nvSpPr>
            <p:spPr>
              <a:xfrm>
                <a:off x="2179450" y="3811175"/>
                <a:ext cx="259600" cy="157850"/>
              </a:xfrm>
              <a:custGeom>
                <a:avLst/>
                <a:gdLst/>
                <a:ahLst/>
                <a:cxnLst/>
                <a:rect l="l" t="t" r="r" b="b"/>
                <a:pathLst>
                  <a:path w="10384" h="6314" extrusionOk="0">
                    <a:moveTo>
                      <a:pt x="5781" y="0"/>
                    </a:moveTo>
                    <a:cubicBezTo>
                      <a:pt x="5764" y="0"/>
                      <a:pt x="5747" y="0"/>
                      <a:pt x="5731" y="1"/>
                    </a:cubicBezTo>
                    <a:cubicBezTo>
                      <a:pt x="5003" y="12"/>
                      <a:pt x="4284" y="150"/>
                      <a:pt x="3572" y="299"/>
                    </a:cubicBezTo>
                    <a:cubicBezTo>
                      <a:pt x="2739" y="474"/>
                      <a:pt x="1874" y="679"/>
                      <a:pt x="1223" y="1227"/>
                    </a:cubicBezTo>
                    <a:cubicBezTo>
                      <a:pt x="530" y="1811"/>
                      <a:pt x="173" y="2719"/>
                      <a:pt x="88" y="3621"/>
                    </a:cubicBezTo>
                    <a:cubicBezTo>
                      <a:pt x="1" y="4522"/>
                      <a:pt x="159" y="5428"/>
                      <a:pt x="343" y="6314"/>
                    </a:cubicBezTo>
                    <a:cubicBezTo>
                      <a:pt x="343" y="6314"/>
                      <a:pt x="144" y="1307"/>
                      <a:pt x="4116" y="965"/>
                    </a:cubicBezTo>
                    <a:cubicBezTo>
                      <a:pt x="4443" y="936"/>
                      <a:pt x="4751" y="922"/>
                      <a:pt x="5042" y="922"/>
                    </a:cubicBezTo>
                    <a:cubicBezTo>
                      <a:pt x="8287" y="922"/>
                      <a:pt x="9391" y="2667"/>
                      <a:pt x="10384" y="5991"/>
                    </a:cubicBezTo>
                    <a:cubicBezTo>
                      <a:pt x="10384" y="5991"/>
                      <a:pt x="10290" y="3799"/>
                      <a:pt x="9937" y="2845"/>
                    </a:cubicBezTo>
                    <a:cubicBezTo>
                      <a:pt x="9584" y="1891"/>
                      <a:pt x="8925" y="1040"/>
                      <a:pt x="8033" y="550"/>
                    </a:cubicBezTo>
                    <a:cubicBezTo>
                      <a:pt x="7411" y="206"/>
                      <a:pt x="6500" y="0"/>
                      <a:pt x="578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9" name="Google Shape;2109;p49"/>
              <p:cNvSpPr/>
              <p:nvPr/>
            </p:nvSpPr>
            <p:spPr>
              <a:xfrm>
                <a:off x="2404125" y="4025875"/>
                <a:ext cx="31025" cy="46475"/>
              </a:xfrm>
              <a:custGeom>
                <a:avLst/>
                <a:gdLst/>
                <a:ahLst/>
                <a:cxnLst/>
                <a:rect l="l" t="t" r="r" b="b"/>
                <a:pathLst>
                  <a:path w="1241" h="1859" extrusionOk="0">
                    <a:moveTo>
                      <a:pt x="1188" y="0"/>
                    </a:moveTo>
                    <a:cubicBezTo>
                      <a:pt x="1107" y="0"/>
                      <a:pt x="960" y="458"/>
                      <a:pt x="654" y="946"/>
                    </a:cubicBezTo>
                    <a:cubicBezTo>
                      <a:pt x="350" y="1446"/>
                      <a:pt x="0" y="1786"/>
                      <a:pt x="51" y="1850"/>
                    </a:cubicBezTo>
                    <a:cubicBezTo>
                      <a:pt x="55" y="1856"/>
                      <a:pt x="63" y="1859"/>
                      <a:pt x="74" y="1859"/>
                    </a:cubicBezTo>
                    <a:cubicBezTo>
                      <a:pt x="122" y="1859"/>
                      <a:pt x="228" y="1808"/>
                      <a:pt x="362" y="1704"/>
                    </a:cubicBezTo>
                    <a:cubicBezTo>
                      <a:pt x="527" y="1578"/>
                      <a:pt x="729" y="1367"/>
                      <a:pt x="897" y="1095"/>
                    </a:cubicBezTo>
                    <a:cubicBezTo>
                      <a:pt x="1065" y="824"/>
                      <a:pt x="1163" y="548"/>
                      <a:pt x="1201" y="344"/>
                    </a:cubicBezTo>
                    <a:cubicBezTo>
                      <a:pt x="1241" y="139"/>
                      <a:pt x="1230" y="8"/>
                      <a:pt x="1192" y="1"/>
                    </a:cubicBezTo>
                    <a:cubicBezTo>
                      <a:pt x="1191" y="0"/>
                      <a:pt x="1190" y="0"/>
                      <a:pt x="118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0" name="Google Shape;2110;p49"/>
              <p:cNvSpPr/>
              <p:nvPr/>
            </p:nvSpPr>
            <p:spPr>
              <a:xfrm>
                <a:off x="2418200" y="4042525"/>
                <a:ext cx="54100" cy="52125"/>
              </a:xfrm>
              <a:custGeom>
                <a:avLst/>
                <a:gdLst/>
                <a:ahLst/>
                <a:cxnLst/>
                <a:rect l="l" t="t" r="r" b="b"/>
                <a:pathLst>
                  <a:path w="2164" h="2085" extrusionOk="0">
                    <a:moveTo>
                      <a:pt x="288" y="794"/>
                    </a:moveTo>
                    <a:cubicBezTo>
                      <a:pt x="318" y="808"/>
                      <a:pt x="348" y="821"/>
                      <a:pt x="379" y="833"/>
                    </a:cubicBezTo>
                    <a:lnTo>
                      <a:pt x="379" y="833"/>
                    </a:lnTo>
                    <a:cubicBezTo>
                      <a:pt x="463" y="895"/>
                      <a:pt x="537" y="971"/>
                      <a:pt x="597" y="1055"/>
                    </a:cubicBezTo>
                    <a:cubicBezTo>
                      <a:pt x="712" y="1214"/>
                      <a:pt x="770" y="1403"/>
                      <a:pt x="775" y="1580"/>
                    </a:cubicBezTo>
                    <a:cubicBezTo>
                      <a:pt x="775" y="1624"/>
                      <a:pt x="775" y="1668"/>
                      <a:pt x="768" y="1710"/>
                    </a:cubicBezTo>
                    <a:cubicBezTo>
                      <a:pt x="765" y="1754"/>
                      <a:pt x="755" y="1789"/>
                      <a:pt x="744" y="1815"/>
                    </a:cubicBezTo>
                    <a:cubicBezTo>
                      <a:pt x="730" y="1840"/>
                      <a:pt x="724" y="1844"/>
                      <a:pt x="716" y="1849"/>
                    </a:cubicBezTo>
                    <a:cubicBezTo>
                      <a:pt x="713" y="1850"/>
                      <a:pt x="709" y="1851"/>
                      <a:pt x="704" y="1851"/>
                    </a:cubicBezTo>
                    <a:cubicBezTo>
                      <a:pt x="696" y="1851"/>
                      <a:pt x="686" y="1849"/>
                      <a:pt x="671" y="1841"/>
                    </a:cubicBezTo>
                    <a:cubicBezTo>
                      <a:pt x="648" y="1830"/>
                      <a:pt x="621" y="1807"/>
                      <a:pt x="598" y="1783"/>
                    </a:cubicBezTo>
                    <a:cubicBezTo>
                      <a:pt x="587" y="1771"/>
                      <a:pt x="575" y="1756"/>
                      <a:pt x="565" y="1743"/>
                    </a:cubicBezTo>
                    <a:lnTo>
                      <a:pt x="532" y="1695"/>
                    </a:lnTo>
                    <a:cubicBezTo>
                      <a:pt x="490" y="1630"/>
                      <a:pt x="453" y="1564"/>
                      <a:pt x="424" y="1500"/>
                    </a:cubicBezTo>
                    <a:cubicBezTo>
                      <a:pt x="308" y="1236"/>
                      <a:pt x="287" y="996"/>
                      <a:pt x="288" y="832"/>
                    </a:cubicBezTo>
                    <a:cubicBezTo>
                      <a:pt x="288" y="819"/>
                      <a:pt x="288" y="806"/>
                      <a:pt x="288" y="794"/>
                    </a:cubicBezTo>
                    <a:close/>
                    <a:moveTo>
                      <a:pt x="1398" y="1"/>
                    </a:moveTo>
                    <a:cubicBezTo>
                      <a:pt x="1389" y="1"/>
                      <a:pt x="1381" y="1"/>
                      <a:pt x="1373" y="1"/>
                    </a:cubicBezTo>
                    <a:cubicBezTo>
                      <a:pt x="1008" y="5"/>
                      <a:pt x="738" y="138"/>
                      <a:pt x="580" y="251"/>
                    </a:cubicBezTo>
                    <a:cubicBezTo>
                      <a:pt x="419" y="365"/>
                      <a:pt x="362" y="461"/>
                      <a:pt x="373" y="473"/>
                    </a:cubicBezTo>
                    <a:cubicBezTo>
                      <a:pt x="374" y="475"/>
                      <a:pt x="377" y="476"/>
                      <a:pt x="380" y="476"/>
                    </a:cubicBezTo>
                    <a:cubicBezTo>
                      <a:pt x="406" y="476"/>
                      <a:pt x="488" y="416"/>
                      <a:pt x="636" y="347"/>
                    </a:cubicBezTo>
                    <a:cubicBezTo>
                      <a:pt x="783" y="278"/>
                      <a:pt x="1005" y="199"/>
                      <a:pt x="1278" y="199"/>
                    </a:cubicBezTo>
                    <a:cubicBezTo>
                      <a:pt x="1307" y="199"/>
                      <a:pt x="1337" y="200"/>
                      <a:pt x="1367" y="202"/>
                    </a:cubicBezTo>
                    <a:cubicBezTo>
                      <a:pt x="1519" y="215"/>
                      <a:pt x="1706" y="247"/>
                      <a:pt x="1821" y="340"/>
                    </a:cubicBezTo>
                    <a:cubicBezTo>
                      <a:pt x="1874" y="383"/>
                      <a:pt x="1911" y="453"/>
                      <a:pt x="1910" y="510"/>
                    </a:cubicBezTo>
                    <a:cubicBezTo>
                      <a:pt x="1909" y="564"/>
                      <a:pt x="1877" y="611"/>
                      <a:pt x="1802" y="651"/>
                    </a:cubicBezTo>
                    <a:cubicBezTo>
                      <a:pt x="1727" y="690"/>
                      <a:pt x="1633" y="711"/>
                      <a:pt x="1523" y="720"/>
                    </a:cubicBezTo>
                    <a:cubicBezTo>
                      <a:pt x="1454" y="728"/>
                      <a:pt x="1384" y="731"/>
                      <a:pt x="1313" y="731"/>
                    </a:cubicBezTo>
                    <a:cubicBezTo>
                      <a:pt x="1272" y="731"/>
                      <a:pt x="1231" y="730"/>
                      <a:pt x="1189" y="728"/>
                    </a:cubicBezTo>
                    <a:cubicBezTo>
                      <a:pt x="962" y="716"/>
                      <a:pt x="729" y="666"/>
                      <a:pt x="505" y="577"/>
                    </a:cubicBezTo>
                    <a:cubicBezTo>
                      <a:pt x="504" y="577"/>
                      <a:pt x="502" y="576"/>
                      <a:pt x="500" y="575"/>
                    </a:cubicBezTo>
                    <a:lnTo>
                      <a:pt x="500" y="575"/>
                    </a:lnTo>
                    <a:cubicBezTo>
                      <a:pt x="411" y="515"/>
                      <a:pt x="312" y="466"/>
                      <a:pt x="203" y="434"/>
                    </a:cubicBezTo>
                    <a:cubicBezTo>
                      <a:pt x="190" y="429"/>
                      <a:pt x="176" y="427"/>
                      <a:pt x="163" y="427"/>
                    </a:cubicBezTo>
                    <a:cubicBezTo>
                      <a:pt x="114" y="427"/>
                      <a:pt x="66" y="453"/>
                      <a:pt x="40" y="497"/>
                    </a:cubicBezTo>
                    <a:cubicBezTo>
                      <a:pt x="0" y="565"/>
                      <a:pt x="23" y="652"/>
                      <a:pt x="91" y="692"/>
                    </a:cubicBezTo>
                    <a:lnTo>
                      <a:pt x="93" y="693"/>
                    </a:lnTo>
                    <a:cubicBezTo>
                      <a:pt x="127" y="713"/>
                      <a:pt x="162" y="732"/>
                      <a:pt x="199" y="751"/>
                    </a:cubicBezTo>
                    <a:lnTo>
                      <a:pt x="199" y="751"/>
                    </a:lnTo>
                    <a:cubicBezTo>
                      <a:pt x="193" y="773"/>
                      <a:pt x="188" y="796"/>
                      <a:pt x="183" y="822"/>
                    </a:cubicBezTo>
                    <a:cubicBezTo>
                      <a:pt x="149" y="993"/>
                      <a:pt x="138" y="1261"/>
                      <a:pt x="245" y="1571"/>
                    </a:cubicBezTo>
                    <a:cubicBezTo>
                      <a:pt x="272" y="1648"/>
                      <a:pt x="308" y="1726"/>
                      <a:pt x="352" y="1805"/>
                    </a:cubicBezTo>
                    <a:cubicBezTo>
                      <a:pt x="363" y="1825"/>
                      <a:pt x="375" y="1844"/>
                      <a:pt x="386" y="1864"/>
                    </a:cubicBezTo>
                    <a:cubicBezTo>
                      <a:pt x="400" y="1885"/>
                      <a:pt x="415" y="1906"/>
                      <a:pt x="432" y="1927"/>
                    </a:cubicBezTo>
                    <a:cubicBezTo>
                      <a:pt x="466" y="1967"/>
                      <a:pt x="504" y="2007"/>
                      <a:pt x="560" y="2040"/>
                    </a:cubicBezTo>
                    <a:cubicBezTo>
                      <a:pt x="599" y="2064"/>
                      <a:pt x="654" y="2084"/>
                      <a:pt x="715" y="2084"/>
                    </a:cubicBezTo>
                    <a:cubicBezTo>
                      <a:pt x="736" y="2084"/>
                      <a:pt x="758" y="2082"/>
                      <a:pt x="780" y="2076"/>
                    </a:cubicBezTo>
                    <a:cubicBezTo>
                      <a:pt x="864" y="2055"/>
                      <a:pt x="929" y="1986"/>
                      <a:pt x="959" y="1926"/>
                    </a:cubicBezTo>
                    <a:cubicBezTo>
                      <a:pt x="991" y="1864"/>
                      <a:pt x="1006" y="1804"/>
                      <a:pt x="1014" y="1749"/>
                    </a:cubicBezTo>
                    <a:cubicBezTo>
                      <a:pt x="1026" y="1694"/>
                      <a:pt x="1029" y="1637"/>
                      <a:pt x="1031" y="1579"/>
                    </a:cubicBezTo>
                    <a:cubicBezTo>
                      <a:pt x="1032" y="1376"/>
                      <a:pt x="980" y="1164"/>
                      <a:pt x="870" y="975"/>
                    </a:cubicBezTo>
                    <a:lnTo>
                      <a:pt x="870" y="975"/>
                    </a:lnTo>
                    <a:cubicBezTo>
                      <a:pt x="972" y="993"/>
                      <a:pt x="1075" y="1003"/>
                      <a:pt x="1176" y="1008"/>
                    </a:cubicBezTo>
                    <a:cubicBezTo>
                      <a:pt x="1205" y="1009"/>
                      <a:pt x="1233" y="1009"/>
                      <a:pt x="1262" y="1009"/>
                    </a:cubicBezTo>
                    <a:cubicBezTo>
                      <a:pt x="1361" y="1009"/>
                      <a:pt x="1459" y="1003"/>
                      <a:pt x="1554" y="991"/>
                    </a:cubicBezTo>
                    <a:cubicBezTo>
                      <a:pt x="1676" y="977"/>
                      <a:pt x="1809" y="950"/>
                      <a:pt x="1930" y="880"/>
                    </a:cubicBezTo>
                    <a:cubicBezTo>
                      <a:pt x="1991" y="845"/>
                      <a:pt x="2051" y="798"/>
                      <a:pt x="2095" y="731"/>
                    </a:cubicBezTo>
                    <a:cubicBezTo>
                      <a:pt x="2139" y="665"/>
                      <a:pt x="2163" y="583"/>
                      <a:pt x="2160" y="505"/>
                    </a:cubicBezTo>
                    <a:cubicBezTo>
                      <a:pt x="2152" y="349"/>
                      <a:pt x="2067" y="228"/>
                      <a:pt x="1966" y="154"/>
                    </a:cubicBezTo>
                    <a:cubicBezTo>
                      <a:pt x="1863" y="79"/>
                      <a:pt x="1755" y="47"/>
                      <a:pt x="1656" y="26"/>
                    </a:cubicBezTo>
                    <a:cubicBezTo>
                      <a:pt x="1567" y="10"/>
                      <a:pt x="1480" y="1"/>
                      <a:pt x="139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1" name="Google Shape;2111;p49"/>
              <p:cNvSpPr/>
              <p:nvPr/>
            </p:nvSpPr>
            <p:spPr>
              <a:xfrm>
                <a:off x="2131300" y="3772425"/>
                <a:ext cx="46000" cy="27600"/>
              </a:xfrm>
              <a:custGeom>
                <a:avLst/>
                <a:gdLst/>
                <a:ahLst/>
                <a:cxnLst/>
                <a:rect l="l" t="t" r="r" b="b"/>
                <a:pathLst>
                  <a:path w="1840" h="1104" extrusionOk="0">
                    <a:moveTo>
                      <a:pt x="1202" y="58"/>
                    </a:moveTo>
                    <a:cubicBezTo>
                      <a:pt x="1209" y="58"/>
                      <a:pt x="1217" y="58"/>
                      <a:pt x="1224" y="59"/>
                    </a:cubicBezTo>
                    <a:cubicBezTo>
                      <a:pt x="1288" y="64"/>
                      <a:pt x="1346" y="100"/>
                      <a:pt x="1380" y="152"/>
                    </a:cubicBezTo>
                    <a:cubicBezTo>
                      <a:pt x="1415" y="204"/>
                      <a:pt x="1427" y="269"/>
                      <a:pt x="1422" y="332"/>
                    </a:cubicBezTo>
                    <a:cubicBezTo>
                      <a:pt x="1413" y="460"/>
                      <a:pt x="1336" y="569"/>
                      <a:pt x="1233" y="628"/>
                    </a:cubicBezTo>
                    <a:cubicBezTo>
                      <a:pt x="1153" y="677"/>
                      <a:pt x="1066" y="704"/>
                      <a:pt x="979" y="720"/>
                    </a:cubicBezTo>
                    <a:lnTo>
                      <a:pt x="979" y="720"/>
                    </a:lnTo>
                    <a:cubicBezTo>
                      <a:pt x="958" y="684"/>
                      <a:pt x="939" y="646"/>
                      <a:pt x="922" y="607"/>
                    </a:cubicBezTo>
                    <a:cubicBezTo>
                      <a:pt x="877" y="497"/>
                      <a:pt x="862" y="363"/>
                      <a:pt x="913" y="248"/>
                    </a:cubicBezTo>
                    <a:cubicBezTo>
                      <a:pt x="963" y="142"/>
                      <a:pt x="1080" y="58"/>
                      <a:pt x="1202" y="58"/>
                    </a:cubicBezTo>
                    <a:close/>
                    <a:moveTo>
                      <a:pt x="1204" y="1"/>
                    </a:moveTo>
                    <a:cubicBezTo>
                      <a:pt x="1053" y="1"/>
                      <a:pt x="922" y="99"/>
                      <a:pt x="863" y="223"/>
                    </a:cubicBezTo>
                    <a:cubicBezTo>
                      <a:pt x="803" y="361"/>
                      <a:pt x="825" y="508"/>
                      <a:pt x="873" y="626"/>
                    </a:cubicBezTo>
                    <a:cubicBezTo>
                      <a:pt x="889" y="662"/>
                      <a:pt x="906" y="697"/>
                      <a:pt x="925" y="729"/>
                    </a:cubicBezTo>
                    <a:lnTo>
                      <a:pt x="925" y="729"/>
                    </a:lnTo>
                    <a:cubicBezTo>
                      <a:pt x="919" y="730"/>
                      <a:pt x="913" y="731"/>
                      <a:pt x="907" y="732"/>
                    </a:cubicBezTo>
                    <a:cubicBezTo>
                      <a:pt x="812" y="743"/>
                      <a:pt x="720" y="747"/>
                      <a:pt x="636" y="747"/>
                    </a:cubicBezTo>
                    <a:cubicBezTo>
                      <a:pt x="625" y="747"/>
                      <a:pt x="614" y="747"/>
                      <a:pt x="603" y="747"/>
                    </a:cubicBezTo>
                    <a:cubicBezTo>
                      <a:pt x="415" y="743"/>
                      <a:pt x="265" y="717"/>
                      <a:pt x="161" y="698"/>
                    </a:cubicBezTo>
                    <a:cubicBezTo>
                      <a:pt x="68" y="679"/>
                      <a:pt x="13" y="664"/>
                      <a:pt x="3" y="664"/>
                    </a:cubicBezTo>
                    <a:cubicBezTo>
                      <a:pt x="2" y="664"/>
                      <a:pt x="1" y="664"/>
                      <a:pt x="1" y="665"/>
                    </a:cubicBezTo>
                    <a:cubicBezTo>
                      <a:pt x="0" y="668"/>
                      <a:pt x="54" y="691"/>
                      <a:pt x="157" y="720"/>
                    </a:cubicBezTo>
                    <a:cubicBezTo>
                      <a:pt x="259" y="746"/>
                      <a:pt x="411" y="778"/>
                      <a:pt x="602" y="787"/>
                    </a:cubicBezTo>
                    <a:cubicBezTo>
                      <a:pt x="637" y="788"/>
                      <a:pt x="674" y="789"/>
                      <a:pt x="712" y="789"/>
                    </a:cubicBezTo>
                    <a:cubicBezTo>
                      <a:pt x="776" y="789"/>
                      <a:pt x="843" y="786"/>
                      <a:pt x="913" y="779"/>
                    </a:cubicBezTo>
                    <a:cubicBezTo>
                      <a:pt x="927" y="777"/>
                      <a:pt x="940" y="776"/>
                      <a:pt x="953" y="774"/>
                    </a:cubicBezTo>
                    <a:lnTo>
                      <a:pt x="953" y="774"/>
                    </a:lnTo>
                    <a:cubicBezTo>
                      <a:pt x="1059" y="933"/>
                      <a:pt x="1204" y="1044"/>
                      <a:pt x="1352" y="1086"/>
                    </a:cubicBezTo>
                    <a:cubicBezTo>
                      <a:pt x="1392" y="1098"/>
                      <a:pt x="1433" y="1103"/>
                      <a:pt x="1472" y="1103"/>
                    </a:cubicBezTo>
                    <a:cubicBezTo>
                      <a:pt x="1523" y="1103"/>
                      <a:pt x="1572" y="1094"/>
                      <a:pt x="1613" y="1079"/>
                    </a:cubicBezTo>
                    <a:cubicBezTo>
                      <a:pt x="1686" y="1051"/>
                      <a:pt x="1740" y="1008"/>
                      <a:pt x="1775" y="967"/>
                    </a:cubicBezTo>
                    <a:cubicBezTo>
                      <a:pt x="1810" y="925"/>
                      <a:pt x="1827" y="884"/>
                      <a:pt x="1832" y="857"/>
                    </a:cubicBezTo>
                    <a:cubicBezTo>
                      <a:pt x="1839" y="829"/>
                      <a:pt x="1839" y="814"/>
                      <a:pt x="1838" y="814"/>
                    </a:cubicBezTo>
                    <a:cubicBezTo>
                      <a:pt x="1838" y="814"/>
                      <a:pt x="1838" y="814"/>
                      <a:pt x="1837" y="814"/>
                    </a:cubicBezTo>
                    <a:cubicBezTo>
                      <a:pt x="1830" y="814"/>
                      <a:pt x="1827" y="878"/>
                      <a:pt x="1759" y="952"/>
                    </a:cubicBezTo>
                    <a:cubicBezTo>
                      <a:pt x="1708" y="1008"/>
                      <a:pt x="1607" y="1067"/>
                      <a:pt x="1484" y="1067"/>
                    </a:cubicBezTo>
                    <a:cubicBezTo>
                      <a:pt x="1445" y="1067"/>
                      <a:pt x="1405" y="1061"/>
                      <a:pt x="1363" y="1048"/>
                    </a:cubicBezTo>
                    <a:cubicBezTo>
                      <a:pt x="1234" y="1008"/>
                      <a:pt x="1104" y="906"/>
                      <a:pt x="1008" y="765"/>
                    </a:cubicBezTo>
                    <a:lnTo>
                      <a:pt x="1008" y="765"/>
                    </a:lnTo>
                    <a:cubicBezTo>
                      <a:pt x="1091" y="749"/>
                      <a:pt x="1179" y="722"/>
                      <a:pt x="1260" y="673"/>
                    </a:cubicBezTo>
                    <a:cubicBezTo>
                      <a:pt x="1315" y="639"/>
                      <a:pt x="1369" y="596"/>
                      <a:pt x="1409" y="536"/>
                    </a:cubicBezTo>
                    <a:cubicBezTo>
                      <a:pt x="1448" y="478"/>
                      <a:pt x="1471" y="409"/>
                      <a:pt x="1478" y="336"/>
                    </a:cubicBezTo>
                    <a:cubicBezTo>
                      <a:pt x="1483" y="265"/>
                      <a:pt x="1471" y="186"/>
                      <a:pt x="1427" y="121"/>
                    </a:cubicBezTo>
                    <a:cubicBezTo>
                      <a:pt x="1386" y="55"/>
                      <a:pt x="1310" y="8"/>
                      <a:pt x="1230" y="2"/>
                    </a:cubicBezTo>
                    <a:cubicBezTo>
                      <a:pt x="1221" y="1"/>
                      <a:pt x="1212" y="1"/>
                      <a:pt x="1204" y="1"/>
                    </a:cubicBezTo>
                    <a:close/>
                  </a:path>
                </a:pathLst>
              </a:custGeom>
              <a:solidFill>
                <a:srgbClr val="6844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2" name="Google Shape;2112;p49"/>
              <p:cNvSpPr/>
              <p:nvPr/>
            </p:nvSpPr>
            <p:spPr>
              <a:xfrm>
                <a:off x="2372700" y="3868875"/>
                <a:ext cx="21900" cy="45050"/>
              </a:xfrm>
              <a:custGeom>
                <a:avLst/>
                <a:gdLst/>
                <a:ahLst/>
                <a:cxnLst/>
                <a:rect l="l" t="t" r="r" b="b"/>
                <a:pathLst>
                  <a:path w="876" h="1802" extrusionOk="0">
                    <a:moveTo>
                      <a:pt x="572" y="991"/>
                    </a:moveTo>
                    <a:cubicBezTo>
                      <a:pt x="604" y="991"/>
                      <a:pt x="635" y="996"/>
                      <a:pt x="664" y="1007"/>
                    </a:cubicBezTo>
                    <a:cubicBezTo>
                      <a:pt x="721" y="1027"/>
                      <a:pt x="767" y="1074"/>
                      <a:pt x="791" y="1132"/>
                    </a:cubicBezTo>
                    <a:cubicBezTo>
                      <a:pt x="815" y="1190"/>
                      <a:pt x="816" y="1259"/>
                      <a:pt x="778" y="1309"/>
                    </a:cubicBezTo>
                    <a:cubicBezTo>
                      <a:pt x="744" y="1362"/>
                      <a:pt x="680" y="1388"/>
                      <a:pt x="612" y="1389"/>
                    </a:cubicBezTo>
                    <a:cubicBezTo>
                      <a:pt x="608" y="1389"/>
                      <a:pt x="604" y="1390"/>
                      <a:pt x="600" y="1390"/>
                    </a:cubicBezTo>
                    <a:cubicBezTo>
                      <a:pt x="465" y="1390"/>
                      <a:pt x="342" y="1314"/>
                      <a:pt x="256" y="1218"/>
                    </a:cubicBezTo>
                    <a:cubicBezTo>
                      <a:pt x="255" y="1217"/>
                      <a:pt x="254" y="1216"/>
                      <a:pt x="253" y="1214"/>
                    </a:cubicBezTo>
                    <a:lnTo>
                      <a:pt x="253" y="1214"/>
                    </a:lnTo>
                    <a:cubicBezTo>
                      <a:pt x="293" y="1119"/>
                      <a:pt x="376" y="1033"/>
                      <a:pt x="488" y="1003"/>
                    </a:cubicBezTo>
                    <a:cubicBezTo>
                      <a:pt x="515" y="996"/>
                      <a:pt x="544" y="991"/>
                      <a:pt x="572" y="991"/>
                    </a:cubicBezTo>
                    <a:close/>
                    <a:moveTo>
                      <a:pt x="727" y="0"/>
                    </a:moveTo>
                    <a:cubicBezTo>
                      <a:pt x="699" y="0"/>
                      <a:pt x="661" y="3"/>
                      <a:pt x="615" y="11"/>
                    </a:cubicBezTo>
                    <a:cubicBezTo>
                      <a:pt x="508" y="32"/>
                      <a:pt x="350" y="91"/>
                      <a:pt x="211" y="235"/>
                    </a:cubicBezTo>
                    <a:cubicBezTo>
                      <a:pt x="142" y="307"/>
                      <a:pt x="80" y="401"/>
                      <a:pt x="44" y="514"/>
                    </a:cubicBezTo>
                    <a:cubicBezTo>
                      <a:pt x="9" y="627"/>
                      <a:pt x="0" y="757"/>
                      <a:pt x="29" y="888"/>
                    </a:cubicBezTo>
                    <a:cubicBezTo>
                      <a:pt x="53" y="1009"/>
                      <a:pt x="109" y="1131"/>
                      <a:pt x="195" y="1234"/>
                    </a:cubicBezTo>
                    <a:lnTo>
                      <a:pt x="195" y="1234"/>
                    </a:lnTo>
                    <a:cubicBezTo>
                      <a:pt x="162" y="1339"/>
                      <a:pt x="169" y="1449"/>
                      <a:pt x="205" y="1538"/>
                    </a:cubicBezTo>
                    <a:cubicBezTo>
                      <a:pt x="244" y="1633"/>
                      <a:pt x="314" y="1700"/>
                      <a:pt x="382" y="1740"/>
                    </a:cubicBezTo>
                    <a:cubicBezTo>
                      <a:pt x="451" y="1779"/>
                      <a:pt x="519" y="1797"/>
                      <a:pt x="575" y="1800"/>
                    </a:cubicBezTo>
                    <a:cubicBezTo>
                      <a:pt x="588" y="1801"/>
                      <a:pt x="600" y="1801"/>
                      <a:pt x="611" y="1801"/>
                    </a:cubicBezTo>
                    <a:cubicBezTo>
                      <a:pt x="650" y="1801"/>
                      <a:pt x="680" y="1796"/>
                      <a:pt x="702" y="1790"/>
                    </a:cubicBezTo>
                    <a:cubicBezTo>
                      <a:pt x="730" y="1781"/>
                      <a:pt x="743" y="1775"/>
                      <a:pt x="743" y="1774"/>
                    </a:cubicBezTo>
                    <a:cubicBezTo>
                      <a:pt x="743" y="1773"/>
                      <a:pt x="742" y="1772"/>
                      <a:pt x="741" y="1772"/>
                    </a:cubicBezTo>
                    <a:cubicBezTo>
                      <a:pt x="731" y="1772"/>
                      <a:pt x="697" y="1782"/>
                      <a:pt x="643" y="1782"/>
                    </a:cubicBezTo>
                    <a:cubicBezTo>
                      <a:pt x="623" y="1782"/>
                      <a:pt x="602" y="1781"/>
                      <a:pt x="578" y="1778"/>
                    </a:cubicBezTo>
                    <a:cubicBezTo>
                      <a:pt x="525" y="1771"/>
                      <a:pt x="462" y="1752"/>
                      <a:pt x="399" y="1712"/>
                    </a:cubicBezTo>
                    <a:cubicBezTo>
                      <a:pt x="336" y="1673"/>
                      <a:pt x="275" y="1609"/>
                      <a:pt x="243" y="1522"/>
                    </a:cubicBezTo>
                    <a:cubicBezTo>
                      <a:pt x="216" y="1450"/>
                      <a:pt x="209" y="1361"/>
                      <a:pt x="232" y="1275"/>
                    </a:cubicBezTo>
                    <a:lnTo>
                      <a:pt x="232" y="1275"/>
                    </a:lnTo>
                    <a:cubicBezTo>
                      <a:pt x="324" y="1369"/>
                      <a:pt x="453" y="1447"/>
                      <a:pt x="600" y="1447"/>
                    </a:cubicBezTo>
                    <a:cubicBezTo>
                      <a:pt x="604" y="1447"/>
                      <a:pt x="609" y="1447"/>
                      <a:pt x="614" y="1446"/>
                    </a:cubicBezTo>
                    <a:cubicBezTo>
                      <a:pt x="693" y="1445"/>
                      <a:pt x="780" y="1412"/>
                      <a:pt x="826" y="1341"/>
                    </a:cubicBezTo>
                    <a:cubicBezTo>
                      <a:pt x="875" y="1272"/>
                      <a:pt x="873" y="1181"/>
                      <a:pt x="842" y="1110"/>
                    </a:cubicBezTo>
                    <a:cubicBezTo>
                      <a:pt x="814" y="1040"/>
                      <a:pt x="755" y="981"/>
                      <a:pt x="684" y="956"/>
                    </a:cubicBezTo>
                    <a:cubicBezTo>
                      <a:pt x="649" y="943"/>
                      <a:pt x="613" y="938"/>
                      <a:pt x="577" y="938"/>
                    </a:cubicBezTo>
                    <a:cubicBezTo>
                      <a:pt x="541" y="938"/>
                      <a:pt x="506" y="943"/>
                      <a:pt x="473" y="952"/>
                    </a:cubicBezTo>
                    <a:cubicBezTo>
                      <a:pt x="354" y="987"/>
                      <a:pt x="265" y="1075"/>
                      <a:pt x="219" y="1174"/>
                    </a:cubicBezTo>
                    <a:lnTo>
                      <a:pt x="219" y="1174"/>
                    </a:lnTo>
                    <a:cubicBezTo>
                      <a:pt x="148" y="1083"/>
                      <a:pt x="102" y="980"/>
                      <a:pt x="80" y="877"/>
                    </a:cubicBezTo>
                    <a:cubicBezTo>
                      <a:pt x="53" y="755"/>
                      <a:pt x="58" y="634"/>
                      <a:pt x="89" y="529"/>
                    </a:cubicBezTo>
                    <a:cubicBezTo>
                      <a:pt x="121" y="423"/>
                      <a:pt x="177" y="333"/>
                      <a:pt x="240" y="263"/>
                    </a:cubicBezTo>
                    <a:cubicBezTo>
                      <a:pt x="369" y="122"/>
                      <a:pt x="518" y="60"/>
                      <a:pt x="620" y="33"/>
                    </a:cubicBezTo>
                    <a:cubicBezTo>
                      <a:pt x="725" y="8"/>
                      <a:pt x="785" y="11"/>
                      <a:pt x="785" y="6"/>
                    </a:cubicBezTo>
                    <a:cubicBezTo>
                      <a:pt x="785" y="4"/>
                      <a:pt x="770" y="2"/>
                      <a:pt x="741" y="1"/>
                    </a:cubicBezTo>
                    <a:cubicBezTo>
                      <a:pt x="737" y="0"/>
                      <a:pt x="732" y="0"/>
                      <a:pt x="727" y="0"/>
                    </a:cubicBezTo>
                    <a:close/>
                  </a:path>
                </a:pathLst>
              </a:custGeom>
              <a:solidFill>
                <a:srgbClr val="6844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3" name="Google Shape;2113;p49"/>
              <p:cNvSpPr/>
              <p:nvPr/>
            </p:nvSpPr>
            <p:spPr>
              <a:xfrm>
                <a:off x="2175150" y="4017250"/>
                <a:ext cx="22775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911" h="1143" extrusionOk="0">
                    <a:moveTo>
                      <a:pt x="332" y="1"/>
                    </a:moveTo>
                    <a:cubicBezTo>
                      <a:pt x="326" y="1"/>
                      <a:pt x="296" y="14"/>
                      <a:pt x="250" y="50"/>
                    </a:cubicBezTo>
                    <a:cubicBezTo>
                      <a:pt x="200" y="89"/>
                      <a:pt x="134" y="156"/>
                      <a:pt x="84" y="258"/>
                    </a:cubicBezTo>
                    <a:cubicBezTo>
                      <a:pt x="33" y="359"/>
                      <a:pt x="0" y="499"/>
                      <a:pt x="31" y="649"/>
                    </a:cubicBezTo>
                    <a:cubicBezTo>
                      <a:pt x="59" y="798"/>
                      <a:pt x="147" y="954"/>
                      <a:pt x="294" y="1055"/>
                    </a:cubicBezTo>
                    <a:cubicBezTo>
                      <a:pt x="367" y="1104"/>
                      <a:pt x="451" y="1135"/>
                      <a:pt x="536" y="1141"/>
                    </a:cubicBezTo>
                    <a:cubicBezTo>
                      <a:pt x="544" y="1142"/>
                      <a:pt x="551" y="1142"/>
                      <a:pt x="559" y="1142"/>
                    </a:cubicBezTo>
                    <a:cubicBezTo>
                      <a:pt x="636" y="1142"/>
                      <a:pt x="712" y="1117"/>
                      <a:pt x="768" y="1071"/>
                    </a:cubicBezTo>
                    <a:cubicBezTo>
                      <a:pt x="830" y="1020"/>
                      <a:pt x="867" y="953"/>
                      <a:pt x="886" y="888"/>
                    </a:cubicBezTo>
                    <a:cubicBezTo>
                      <a:pt x="906" y="822"/>
                      <a:pt x="911" y="758"/>
                      <a:pt x="906" y="701"/>
                    </a:cubicBezTo>
                    <a:cubicBezTo>
                      <a:pt x="897" y="588"/>
                      <a:pt x="866" y="503"/>
                      <a:pt x="845" y="444"/>
                    </a:cubicBezTo>
                    <a:cubicBezTo>
                      <a:pt x="822" y="387"/>
                      <a:pt x="808" y="356"/>
                      <a:pt x="803" y="356"/>
                    </a:cubicBezTo>
                    <a:cubicBezTo>
                      <a:pt x="803" y="356"/>
                      <a:pt x="803" y="356"/>
                      <a:pt x="803" y="356"/>
                    </a:cubicBezTo>
                    <a:cubicBezTo>
                      <a:pt x="800" y="359"/>
                      <a:pt x="807" y="392"/>
                      <a:pt x="823" y="451"/>
                    </a:cubicBezTo>
                    <a:cubicBezTo>
                      <a:pt x="838" y="510"/>
                      <a:pt x="863" y="597"/>
                      <a:pt x="867" y="703"/>
                    </a:cubicBezTo>
                    <a:cubicBezTo>
                      <a:pt x="868" y="757"/>
                      <a:pt x="861" y="814"/>
                      <a:pt x="841" y="873"/>
                    </a:cubicBezTo>
                    <a:cubicBezTo>
                      <a:pt x="822" y="931"/>
                      <a:pt x="788" y="989"/>
                      <a:pt x="735" y="1030"/>
                    </a:cubicBezTo>
                    <a:cubicBezTo>
                      <a:pt x="689" y="1067"/>
                      <a:pt x="628" y="1086"/>
                      <a:pt x="564" y="1086"/>
                    </a:cubicBezTo>
                    <a:cubicBezTo>
                      <a:pt x="556" y="1086"/>
                      <a:pt x="548" y="1086"/>
                      <a:pt x="540" y="1085"/>
                    </a:cubicBezTo>
                    <a:cubicBezTo>
                      <a:pt x="466" y="1080"/>
                      <a:pt x="391" y="1053"/>
                      <a:pt x="325" y="1008"/>
                    </a:cubicBezTo>
                    <a:cubicBezTo>
                      <a:pt x="194" y="916"/>
                      <a:pt x="111" y="775"/>
                      <a:pt x="82" y="639"/>
                    </a:cubicBezTo>
                    <a:cubicBezTo>
                      <a:pt x="52" y="501"/>
                      <a:pt x="77" y="372"/>
                      <a:pt x="120" y="274"/>
                    </a:cubicBezTo>
                    <a:cubicBezTo>
                      <a:pt x="163" y="176"/>
                      <a:pt x="221" y="108"/>
                      <a:pt x="264" y="67"/>
                    </a:cubicBezTo>
                    <a:cubicBezTo>
                      <a:pt x="308" y="25"/>
                      <a:pt x="335" y="5"/>
                      <a:pt x="333" y="1"/>
                    </a:cubicBezTo>
                    <a:cubicBezTo>
                      <a:pt x="333" y="1"/>
                      <a:pt x="333" y="1"/>
                      <a:pt x="33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4" name="Google Shape;2114;p49"/>
              <p:cNvSpPr/>
              <p:nvPr/>
            </p:nvSpPr>
            <p:spPr>
              <a:xfrm>
                <a:off x="2424375" y="4017250"/>
                <a:ext cx="22775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911" h="1143" extrusionOk="0">
                    <a:moveTo>
                      <a:pt x="579" y="1"/>
                    </a:moveTo>
                    <a:cubicBezTo>
                      <a:pt x="578" y="1"/>
                      <a:pt x="578" y="1"/>
                      <a:pt x="578" y="1"/>
                    </a:cubicBezTo>
                    <a:cubicBezTo>
                      <a:pt x="576" y="5"/>
                      <a:pt x="604" y="25"/>
                      <a:pt x="647" y="67"/>
                    </a:cubicBezTo>
                    <a:cubicBezTo>
                      <a:pt x="691" y="108"/>
                      <a:pt x="748" y="176"/>
                      <a:pt x="791" y="274"/>
                    </a:cubicBezTo>
                    <a:cubicBezTo>
                      <a:pt x="835" y="372"/>
                      <a:pt x="859" y="501"/>
                      <a:pt x="829" y="639"/>
                    </a:cubicBezTo>
                    <a:cubicBezTo>
                      <a:pt x="801" y="775"/>
                      <a:pt x="717" y="916"/>
                      <a:pt x="586" y="1008"/>
                    </a:cubicBezTo>
                    <a:cubicBezTo>
                      <a:pt x="521" y="1053"/>
                      <a:pt x="445" y="1080"/>
                      <a:pt x="371" y="1085"/>
                    </a:cubicBezTo>
                    <a:cubicBezTo>
                      <a:pt x="364" y="1086"/>
                      <a:pt x="356" y="1086"/>
                      <a:pt x="348" y="1086"/>
                    </a:cubicBezTo>
                    <a:cubicBezTo>
                      <a:pt x="284" y="1086"/>
                      <a:pt x="223" y="1067"/>
                      <a:pt x="176" y="1030"/>
                    </a:cubicBezTo>
                    <a:cubicBezTo>
                      <a:pt x="123" y="989"/>
                      <a:pt x="90" y="931"/>
                      <a:pt x="70" y="873"/>
                    </a:cubicBezTo>
                    <a:cubicBezTo>
                      <a:pt x="50" y="814"/>
                      <a:pt x="43" y="757"/>
                      <a:pt x="45" y="703"/>
                    </a:cubicBezTo>
                    <a:cubicBezTo>
                      <a:pt x="49" y="597"/>
                      <a:pt x="74" y="510"/>
                      <a:pt x="88" y="451"/>
                    </a:cubicBezTo>
                    <a:cubicBezTo>
                      <a:pt x="104" y="392"/>
                      <a:pt x="112" y="359"/>
                      <a:pt x="108" y="356"/>
                    </a:cubicBezTo>
                    <a:cubicBezTo>
                      <a:pt x="108" y="356"/>
                      <a:pt x="108" y="356"/>
                      <a:pt x="108" y="356"/>
                    </a:cubicBezTo>
                    <a:cubicBezTo>
                      <a:pt x="104" y="356"/>
                      <a:pt x="89" y="387"/>
                      <a:pt x="67" y="444"/>
                    </a:cubicBezTo>
                    <a:cubicBezTo>
                      <a:pt x="47" y="503"/>
                      <a:pt x="14" y="588"/>
                      <a:pt x="5" y="701"/>
                    </a:cubicBezTo>
                    <a:cubicBezTo>
                      <a:pt x="0" y="758"/>
                      <a:pt x="5" y="822"/>
                      <a:pt x="25" y="888"/>
                    </a:cubicBezTo>
                    <a:cubicBezTo>
                      <a:pt x="45" y="953"/>
                      <a:pt x="82" y="1020"/>
                      <a:pt x="143" y="1071"/>
                    </a:cubicBezTo>
                    <a:cubicBezTo>
                      <a:pt x="199" y="1117"/>
                      <a:pt x="276" y="1142"/>
                      <a:pt x="353" y="1142"/>
                    </a:cubicBezTo>
                    <a:cubicBezTo>
                      <a:pt x="361" y="1142"/>
                      <a:pt x="368" y="1142"/>
                      <a:pt x="376" y="1141"/>
                    </a:cubicBezTo>
                    <a:cubicBezTo>
                      <a:pt x="460" y="1135"/>
                      <a:pt x="545" y="1104"/>
                      <a:pt x="619" y="1055"/>
                    </a:cubicBezTo>
                    <a:cubicBezTo>
                      <a:pt x="765" y="954"/>
                      <a:pt x="852" y="798"/>
                      <a:pt x="881" y="649"/>
                    </a:cubicBezTo>
                    <a:cubicBezTo>
                      <a:pt x="911" y="499"/>
                      <a:pt x="879" y="359"/>
                      <a:pt x="828" y="258"/>
                    </a:cubicBezTo>
                    <a:cubicBezTo>
                      <a:pt x="777" y="156"/>
                      <a:pt x="712" y="89"/>
                      <a:pt x="662" y="50"/>
                    </a:cubicBezTo>
                    <a:cubicBezTo>
                      <a:pt x="615" y="14"/>
                      <a:pt x="585" y="1"/>
                      <a:pt x="57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5" name="Google Shape;2115;p49"/>
              <p:cNvSpPr/>
              <p:nvPr/>
            </p:nvSpPr>
            <p:spPr>
              <a:xfrm>
                <a:off x="2300200" y="4061350"/>
                <a:ext cx="39725" cy="26450"/>
              </a:xfrm>
              <a:custGeom>
                <a:avLst/>
                <a:gdLst/>
                <a:ahLst/>
                <a:cxnLst/>
                <a:rect l="l" t="t" r="r" b="b"/>
                <a:pathLst>
                  <a:path w="1589" h="1058" extrusionOk="0">
                    <a:moveTo>
                      <a:pt x="1245" y="1"/>
                    </a:moveTo>
                    <a:cubicBezTo>
                      <a:pt x="1209" y="1"/>
                      <a:pt x="1172" y="4"/>
                      <a:pt x="1134" y="9"/>
                    </a:cubicBezTo>
                    <a:cubicBezTo>
                      <a:pt x="979" y="30"/>
                      <a:pt x="809" y="85"/>
                      <a:pt x="633" y="167"/>
                    </a:cubicBezTo>
                    <a:cubicBezTo>
                      <a:pt x="457" y="249"/>
                      <a:pt x="304" y="346"/>
                      <a:pt x="188" y="453"/>
                    </a:cubicBezTo>
                    <a:cubicBezTo>
                      <a:pt x="74" y="560"/>
                      <a:pt x="1" y="679"/>
                      <a:pt x="19" y="796"/>
                    </a:cubicBezTo>
                    <a:cubicBezTo>
                      <a:pt x="37" y="911"/>
                      <a:pt x="150" y="1005"/>
                      <a:pt x="329" y="1041"/>
                    </a:cubicBezTo>
                    <a:cubicBezTo>
                      <a:pt x="381" y="1052"/>
                      <a:pt x="438" y="1058"/>
                      <a:pt x="499" y="1058"/>
                    </a:cubicBezTo>
                    <a:cubicBezTo>
                      <a:pt x="650" y="1058"/>
                      <a:pt x="824" y="1022"/>
                      <a:pt x="996" y="942"/>
                    </a:cubicBezTo>
                    <a:cubicBezTo>
                      <a:pt x="1238" y="829"/>
                      <a:pt x="1417" y="651"/>
                      <a:pt x="1501" y="487"/>
                    </a:cubicBezTo>
                    <a:cubicBezTo>
                      <a:pt x="1588" y="323"/>
                      <a:pt x="1584" y="177"/>
                      <a:pt x="1505" y="91"/>
                    </a:cubicBezTo>
                    <a:cubicBezTo>
                      <a:pt x="1444" y="26"/>
                      <a:pt x="1352" y="1"/>
                      <a:pt x="1245" y="1"/>
                    </a:cubicBezTo>
                    <a:close/>
                  </a:path>
                </a:pathLst>
              </a:custGeom>
              <a:solidFill>
                <a:srgbClr val="9863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116" name="Google Shape;2116;p49"/>
          <p:cNvGrpSpPr/>
          <p:nvPr/>
        </p:nvGrpSpPr>
        <p:grpSpPr>
          <a:xfrm rot="2473775">
            <a:off x="-202640" y="1598360"/>
            <a:ext cx="1670338" cy="2460203"/>
            <a:chOff x="2012130" y="1542273"/>
            <a:chExt cx="1670282" cy="2460121"/>
          </a:xfrm>
        </p:grpSpPr>
        <p:grpSp>
          <p:nvGrpSpPr>
            <p:cNvPr id="2117" name="Google Shape;2117;p49"/>
            <p:cNvGrpSpPr/>
            <p:nvPr/>
          </p:nvGrpSpPr>
          <p:grpSpPr>
            <a:xfrm>
              <a:off x="2012130" y="1542273"/>
              <a:ext cx="1670282" cy="2460121"/>
              <a:chOff x="2903825" y="2119650"/>
              <a:chExt cx="623100" cy="917750"/>
            </a:xfrm>
          </p:grpSpPr>
          <p:sp>
            <p:nvSpPr>
              <p:cNvPr id="2118" name="Google Shape;2118;p49"/>
              <p:cNvSpPr/>
              <p:nvPr/>
            </p:nvSpPr>
            <p:spPr>
              <a:xfrm>
                <a:off x="2903825" y="2119650"/>
                <a:ext cx="623100" cy="917750"/>
              </a:xfrm>
              <a:custGeom>
                <a:avLst/>
                <a:gdLst/>
                <a:ahLst/>
                <a:cxnLst/>
                <a:rect l="l" t="t" r="r" b="b"/>
                <a:pathLst>
                  <a:path w="24924" h="36710" extrusionOk="0">
                    <a:moveTo>
                      <a:pt x="3392" y="0"/>
                    </a:moveTo>
                    <a:cubicBezTo>
                      <a:pt x="1527" y="0"/>
                      <a:pt x="0" y="1526"/>
                      <a:pt x="0" y="3392"/>
                    </a:cubicBezTo>
                    <a:lnTo>
                      <a:pt x="0" y="33318"/>
                    </a:lnTo>
                    <a:cubicBezTo>
                      <a:pt x="0" y="35184"/>
                      <a:pt x="1527" y="36710"/>
                      <a:pt x="3392" y="36710"/>
                    </a:cubicBezTo>
                    <a:lnTo>
                      <a:pt x="21532" y="36710"/>
                    </a:lnTo>
                    <a:cubicBezTo>
                      <a:pt x="23398" y="36710"/>
                      <a:pt x="24924" y="35184"/>
                      <a:pt x="24924" y="33318"/>
                    </a:cubicBezTo>
                    <a:lnTo>
                      <a:pt x="24924" y="3392"/>
                    </a:lnTo>
                    <a:cubicBezTo>
                      <a:pt x="24924" y="1526"/>
                      <a:pt x="23398" y="0"/>
                      <a:pt x="2153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85725" dist="76200" dir="7860000" algn="bl" rotWithShape="0">
                  <a:srgbClr val="000000">
                    <a:alpha val="38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9" name="Google Shape;2119;p49"/>
              <p:cNvSpPr/>
              <p:nvPr/>
            </p:nvSpPr>
            <p:spPr>
              <a:xfrm>
                <a:off x="2903825" y="2858150"/>
                <a:ext cx="623100" cy="179250"/>
              </a:xfrm>
              <a:custGeom>
                <a:avLst/>
                <a:gdLst/>
                <a:ahLst/>
                <a:cxnLst/>
                <a:rect l="l" t="t" r="r" b="b"/>
                <a:pathLst>
                  <a:path w="24924" h="7170" extrusionOk="0">
                    <a:moveTo>
                      <a:pt x="0" y="0"/>
                    </a:moveTo>
                    <a:lnTo>
                      <a:pt x="0" y="3778"/>
                    </a:lnTo>
                    <a:cubicBezTo>
                      <a:pt x="0" y="5644"/>
                      <a:pt x="1527" y="7170"/>
                      <a:pt x="3392" y="7170"/>
                    </a:cubicBezTo>
                    <a:lnTo>
                      <a:pt x="21532" y="7170"/>
                    </a:lnTo>
                    <a:cubicBezTo>
                      <a:pt x="23398" y="7170"/>
                      <a:pt x="24924" y="5644"/>
                      <a:pt x="24924" y="3778"/>
                    </a:cubicBezTo>
                    <a:lnTo>
                      <a:pt x="2492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20" name="Google Shape;2120;p49"/>
            <p:cNvGrpSpPr/>
            <p:nvPr/>
          </p:nvGrpSpPr>
          <p:grpSpPr>
            <a:xfrm>
              <a:off x="2470722" y="1968927"/>
              <a:ext cx="753097" cy="1205643"/>
              <a:chOff x="1476825" y="13550"/>
              <a:chExt cx="367275" cy="587975"/>
            </a:xfrm>
          </p:grpSpPr>
          <p:sp>
            <p:nvSpPr>
              <p:cNvPr id="2121" name="Google Shape;2121;p49"/>
              <p:cNvSpPr/>
              <p:nvPr/>
            </p:nvSpPr>
            <p:spPr>
              <a:xfrm>
                <a:off x="1683825" y="13550"/>
                <a:ext cx="152925" cy="146975"/>
              </a:xfrm>
              <a:custGeom>
                <a:avLst/>
                <a:gdLst/>
                <a:ahLst/>
                <a:cxnLst/>
                <a:rect l="l" t="t" r="r" b="b"/>
                <a:pathLst>
                  <a:path w="6117" h="5879" extrusionOk="0">
                    <a:moveTo>
                      <a:pt x="3112" y="1"/>
                    </a:moveTo>
                    <a:cubicBezTo>
                      <a:pt x="2176" y="1"/>
                      <a:pt x="1240" y="463"/>
                      <a:pt x="698" y="1230"/>
                    </a:cubicBezTo>
                    <a:cubicBezTo>
                      <a:pt x="55" y="2138"/>
                      <a:pt x="1" y="3427"/>
                      <a:pt x="564" y="4388"/>
                    </a:cubicBezTo>
                    <a:lnTo>
                      <a:pt x="2391" y="5862"/>
                    </a:lnTo>
                    <a:cubicBezTo>
                      <a:pt x="2507" y="5873"/>
                      <a:pt x="2625" y="5879"/>
                      <a:pt x="2745" y="5879"/>
                    </a:cubicBezTo>
                    <a:cubicBezTo>
                      <a:pt x="4268" y="5879"/>
                      <a:pt x="6045" y="4952"/>
                      <a:pt x="6088" y="3260"/>
                    </a:cubicBezTo>
                    <a:cubicBezTo>
                      <a:pt x="6116" y="2152"/>
                      <a:pt x="5492" y="1048"/>
                      <a:pt x="4582" y="435"/>
                    </a:cubicBezTo>
                    <a:cubicBezTo>
                      <a:pt x="4297" y="242"/>
                      <a:pt x="3969" y="115"/>
                      <a:pt x="3631" y="50"/>
                    </a:cubicBezTo>
                    <a:cubicBezTo>
                      <a:pt x="3460" y="17"/>
                      <a:pt x="3286" y="1"/>
                      <a:pt x="3112" y="1"/>
                    </a:cubicBezTo>
                    <a:close/>
                  </a:path>
                </a:pathLst>
              </a:custGeom>
              <a:solidFill>
                <a:srgbClr val="B740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2" name="Google Shape;2122;p49"/>
              <p:cNvSpPr/>
              <p:nvPr/>
            </p:nvSpPr>
            <p:spPr>
              <a:xfrm>
                <a:off x="1686000" y="13550"/>
                <a:ext cx="131150" cy="86450"/>
              </a:xfrm>
              <a:custGeom>
                <a:avLst/>
                <a:gdLst/>
                <a:ahLst/>
                <a:cxnLst/>
                <a:rect l="l" t="t" r="r" b="b"/>
                <a:pathLst>
                  <a:path w="5246" h="3458" extrusionOk="0">
                    <a:moveTo>
                      <a:pt x="3025" y="1"/>
                    </a:moveTo>
                    <a:cubicBezTo>
                      <a:pt x="2089" y="1"/>
                      <a:pt x="1153" y="463"/>
                      <a:pt x="611" y="1230"/>
                    </a:cubicBezTo>
                    <a:cubicBezTo>
                      <a:pt x="160" y="1867"/>
                      <a:pt x="0" y="2691"/>
                      <a:pt x="138" y="3458"/>
                    </a:cubicBezTo>
                    <a:cubicBezTo>
                      <a:pt x="500" y="2271"/>
                      <a:pt x="1467" y="1299"/>
                      <a:pt x="2749" y="927"/>
                    </a:cubicBezTo>
                    <a:cubicBezTo>
                      <a:pt x="3099" y="826"/>
                      <a:pt x="3445" y="777"/>
                      <a:pt x="3778" y="777"/>
                    </a:cubicBezTo>
                    <a:cubicBezTo>
                      <a:pt x="4308" y="777"/>
                      <a:pt x="4807" y="900"/>
                      <a:pt x="5245" y="1130"/>
                    </a:cubicBezTo>
                    <a:cubicBezTo>
                      <a:pt x="5029" y="861"/>
                      <a:pt x="4776" y="624"/>
                      <a:pt x="4495" y="435"/>
                    </a:cubicBezTo>
                    <a:cubicBezTo>
                      <a:pt x="4210" y="242"/>
                      <a:pt x="3882" y="115"/>
                      <a:pt x="3544" y="50"/>
                    </a:cubicBezTo>
                    <a:cubicBezTo>
                      <a:pt x="3373" y="17"/>
                      <a:pt x="3199" y="1"/>
                      <a:pt x="3025" y="1"/>
                    </a:cubicBezTo>
                    <a:close/>
                  </a:path>
                </a:pathLst>
              </a:custGeom>
              <a:solidFill>
                <a:srgbClr val="A336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3" name="Google Shape;2123;p49"/>
              <p:cNvSpPr/>
              <p:nvPr/>
            </p:nvSpPr>
            <p:spPr>
              <a:xfrm>
                <a:off x="1708225" y="16700"/>
                <a:ext cx="121225" cy="112975"/>
              </a:xfrm>
              <a:custGeom>
                <a:avLst/>
                <a:gdLst/>
                <a:ahLst/>
                <a:cxnLst/>
                <a:rect l="l" t="t" r="r" b="b"/>
                <a:pathLst>
                  <a:path w="4849" h="4519" extrusionOk="0">
                    <a:moveTo>
                      <a:pt x="1291" y="1"/>
                    </a:moveTo>
                    <a:cubicBezTo>
                      <a:pt x="1200" y="28"/>
                      <a:pt x="1110" y="58"/>
                      <a:pt x="1022" y="93"/>
                    </a:cubicBezTo>
                    <a:cubicBezTo>
                      <a:pt x="880" y="217"/>
                      <a:pt x="748" y="358"/>
                      <a:pt x="630" y="516"/>
                    </a:cubicBezTo>
                    <a:cubicBezTo>
                      <a:pt x="321" y="934"/>
                      <a:pt x="151" y="1413"/>
                      <a:pt x="76" y="1852"/>
                    </a:cubicBezTo>
                    <a:cubicBezTo>
                      <a:pt x="0" y="2295"/>
                      <a:pt x="18" y="2701"/>
                      <a:pt x="63" y="3034"/>
                    </a:cubicBezTo>
                    <a:cubicBezTo>
                      <a:pt x="108" y="3368"/>
                      <a:pt x="181" y="3630"/>
                      <a:pt x="236" y="3809"/>
                    </a:cubicBezTo>
                    <a:cubicBezTo>
                      <a:pt x="292" y="3987"/>
                      <a:pt x="333" y="4082"/>
                      <a:pt x="340" y="4082"/>
                    </a:cubicBezTo>
                    <a:cubicBezTo>
                      <a:pt x="340" y="4082"/>
                      <a:pt x="340" y="4082"/>
                      <a:pt x="340" y="4082"/>
                    </a:cubicBezTo>
                    <a:cubicBezTo>
                      <a:pt x="347" y="4080"/>
                      <a:pt x="318" y="3981"/>
                      <a:pt x="273" y="3800"/>
                    </a:cubicBezTo>
                    <a:cubicBezTo>
                      <a:pt x="234" y="3639"/>
                      <a:pt x="181" y="3413"/>
                      <a:pt x="144" y="3134"/>
                    </a:cubicBezTo>
                    <a:cubicBezTo>
                      <a:pt x="163" y="3125"/>
                      <a:pt x="184" y="3114"/>
                      <a:pt x="211" y="3104"/>
                    </a:cubicBezTo>
                    <a:cubicBezTo>
                      <a:pt x="301" y="3067"/>
                      <a:pt x="440" y="3033"/>
                      <a:pt x="616" y="3026"/>
                    </a:cubicBezTo>
                    <a:cubicBezTo>
                      <a:pt x="659" y="3025"/>
                      <a:pt x="705" y="3025"/>
                      <a:pt x="753" y="3025"/>
                    </a:cubicBezTo>
                    <a:cubicBezTo>
                      <a:pt x="1091" y="3025"/>
                      <a:pt x="1530" y="3048"/>
                      <a:pt x="1993" y="3143"/>
                    </a:cubicBezTo>
                    <a:cubicBezTo>
                      <a:pt x="2523" y="3251"/>
                      <a:pt x="2966" y="3473"/>
                      <a:pt x="3247" y="3685"/>
                    </a:cubicBezTo>
                    <a:cubicBezTo>
                      <a:pt x="3311" y="3734"/>
                      <a:pt x="3366" y="3780"/>
                      <a:pt x="3415" y="3822"/>
                    </a:cubicBezTo>
                    <a:cubicBezTo>
                      <a:pt x="3128" y="4004"/>
                      <a:pt x="2827" y="4138"/>
                      <a:pt x="2542" y="4233"/>
                    </a:cubicBezTo>
                    <a:cubicBezTo>
                      <a:pt x="2195" y="4346"/>
                      <a:pt x="1869" y="4409"/>
                      <a:pt x="1595" y="4440"/>
                    </a:cubicBezTo>
                    <a:cubicBezTo>
                      <a:pt x="1444" y="4457"/>
                      <a:pt x="1308" y="4462"/>
                      <a:pt x="1191" y="4462"/>
                    </a:cubicBezTo>
                    <a:cubicBezTo>
                      <a:pt x="1095" y="4462"/>
                      <a:pt x="1011" y="4458"/>
                      <a:pt x="941" y="4454"/>
                    </a:cubicBezTo>
                    <a:cubicBezTo>
                      <a:pt x="819" y="4445"/>
                      <a:pt x="740" y="4435"/>
                      <a:pt x="712" y="4435"/>
                    </a:cubicBezTo>
                    <a:cubicBezTo>
                      <a:pt x="704" y="4435"/>
                      <a:pt x="700" y="4436"/>
                      <a:pt x="699" y="4437"/>
                    </a:cubicBezTo>
                    <a:cubicBezTo>
                      <a:pt x="699" y="4442"/>
                      <a:pt x="782" y="4469"/>
                      <a:pt x="937" y="4492"/>
                    </a:cubicBezTo>
                    <a:cubicBezTo>
                      <a:pt x="1040" y="4507"/>
                      <a:pt x="1175" y="4519"/>
                      <a:pt x="1335" y="4519"/>
                    </a:cubicBezTo>
                    <a:cubicBezTo>
                      <a:pt x="1418" y="4519"/>
                      <a:pt x="1507" y="4516"/>
                      <a:pt x="1601" y="4508"/>
                    </a:cubicBezTo>
                    <a:cubicBezTo>
                      <a:pt x="1882" y="4487"/>
                      <a:pt x="2214" y="4430"/>
                      <a:pt x="2570" y="4318"/>
                    </a:cubicBezTo>
                    <a:cubicBezTo>
                      <a:pt x="2924" y="4206"/>
                      <a:pt x="3302" y="4034"/>
                      <a:pt x="3653" y="3781"/>
                    </a:cubicBezTo>
                    <a:cubicBezTo>
                      <a:pt x="4003" y="3528"/>
                      <a:pt x="4286" y="3217"/>
                      <a:pt x="4478" y="2894"/>
                    </a:cubicBezTo>
                    <a:cubicBezTo>
                      <a:pt x="4671" y="2573"/>
                      <a:pt x="4779" y="2248"/>
                      <a:pt x="4829" y="1971"/>
                    </a:cubicBezTo>
                    <a:cubicBezTo>
                      <a:pt x="4838" y="1919"/>
                      <a:pt x="4843" y="1871"/>
                      <a:pt x="4849" y="1823"/>
                    </a:cubicBezTo>
                    <a:cubicBezTo>
                      <a:pt x="4832" y="1785"/>
                      <a:pt x="4816" y="1747"/>
                      <a:pt x="4798" y="1710"/>
                    </a:cubicBezTo>
                    <a:cubicBezTo>
                      <a:pt x="4790" y="1787"/>
                      <a:pt x="4779" y="1868"/>
                      <a:pt x="4761" y="1957"/>
                    </a:cubicBezTo>
                    <a:cubicBezTo>
                      <a:pt x="4704" y="2226"/>
                      <a:pt x="4593" y="2539"/>
                      <a:pt x="4401" y="2847"/>
                    </a:cubicBezTo>
                    <a:cubicBezTo>
                      <a:pt x="4211" y="3157"/>
                      <a:pt x="3937" y="3456"/>
                      <a:pt x="3596" y="3701"/>
                    </a:cubicBezTo>
                    <a:cubicBezTo>
                      <a:pt x="3552" y="3733"/>
                      <a:pt x="3507" y="3763"/>
                      <a:pt x="3463" y="3792"/>
                    </a:cubicBezTo>
                    <a:cubicBezTo>
                      <a:pt x="3414" y="3741"/>
                      <a:pt x="3358" y="3688"/>
                      <a:pt x="3290" y="3631"/>
                    </a:cubicBezTo>
                    <a:cubicBezTo>
                      <a:pt x="3012" y="3398"/>
                      <a:pt x="2556" y="3158"/>
                      <a:pt x="2014" y="3048"/>
                    </a:cubicBezTo>
                    <a:cubicBezTo>
                      <a:pt x="1743" y="2990"/>
                      <a:pt x="1481" y="2963"/>
                      <a:pt x="1243" y="2952"/>
                    </a:cubicBezTo>
                    <a:cubicBezTo>
                      <a:pt x="1131" y="2948"/>
                      <a:pt x="1024" y="2945"/>
                      <a:pt x="923" y="2945"/>
                    </a:cubicBezTo>
                    <a:cubicBezTo>
                      <a:pt x="810" y="2945"/>
                      <a:pt x="706" y="2948"/>
                      <a:pt x="610" y="2957"/>
                    </a:cubicBezTo>
                    <a:cubicBezTo>
                      <a:pt x="430" y="2973"/>
                      <a:pt x="285" y="3020"/>
                      <a:pt x="195" y="3069"/>
                    </a:cubicBezTo>
                    <a:cubicBezTo>
                      <a:pt x="173" y="3081"/>
                      <a:pt x="156" y="3093"/>
                      <a:pt x="141" y="3103"/>
                    </a:cubicBezTo>
                    <a:cubicBezTo>
                      <a:pt x="138" y="3077"/>
                      <a:pt x="135" y="3052"/>
                      <a:pt x="131" y="3025"/>
                    </a:cubicBezTo>
                    <a:cubicBezTo>
                      <a:pt x="116" y="2880"/>
                      <a:pt x="106" y="2720"/>
                      <a:pt x="106" y="2549"/>
                    </a:cubicBezTo>
                    <a:cubicBezTo>
                      <a:pt x="133" y="2507"/>
                      <a:pt x="170" y="2449"/>
                      <a:pt x="219" y="2377"/>
                    </a:cubicBezTo>
                    <a:cubicBezTo>
                      <a:pt x="331" y="2218"/>
                      <a:pt x="520" y="2005"/>
                      <a:pt x="800" y="1799"/>
                    </a:cubicBezTo>
                    <a:cubicBezTo>
                      <a:pt x="1078" y="1593"/>
                      <a:pt x="1451" y="1400"/>
                      <a:pt x="1895" y="1276"/>
                    </a:cubicBezTo>
                    <a:cubicBezTo>
                      <a:pt x="2115" y="1211"/>
                      <a:pt x="2352" y="1166"/>
                      <a:pt x="2601" y="1138"/>
                    </a:cubicBezTo>
                    <a:cubicBezTo>
                      <a:pt x="2745" y="1121"/>
                      <a:pt x="2893" y="1113"/>
                      <a:pt x="3043" y="1113"/>
                    </a:cubicBezTo>
                    <a:cubicBezTo>
                      <a:pt x="3152" y="1113"/>
                      <a:pt x="3262" y="1117"/>
                      <a:pt x="3372" y="1126"/>
                    </a:cubicBezTo>
                    <a:cubicBezTo>
                      <a:pt x="3862" y="1163"/>
                      <a:pt x="4313" y="1311"/>
                      <a:pt x="4696" y="1510"/>
                    </a:cubicBezTo>
                    <a:cubicBezTo>
                      <a:pt x="4669" y="1461"/>
                      <a:pt x="4641" y="1413"/>
                      <a:pt x="4612" y="1365"/>
                    </a:cubicBezTo>
                    <a:cubicBezTo>
                      <a:pt x="4249" y="1191"/>
                      <a:pt x="3831" y="1063"/>
                      <a:pt x="3381" y="1028"/>
                    </a:cubicBezTo>
                    <a:cubicBezTo>
                      <a:pt x="3274" y="1020"/>
                      <a:pt x="3169" y="1016"/>
                      <a:pt x="3065" y="1016"/>
                    </a:cubicBezTo>
                    <a:cubicBezTo>
                      <a:pt x="2105" y="1016"/>
                      <a:pt x="1259" y="1347"/>
                      <a:pt x="758" y="1744"/>
                    </a:cubicBezTo>
                    <a:cubicBezTo>
                      <a:pt x="477" y="1962"/>
                      <a:pt x="292" y="2187"/>
                      <a:pt x="188" y="2356"/>
                    </a:cubicBezTo>
                    <a:cubicBezTo>
                      <a:pt x="149" y="2411"/>
                      <a:pt x="125" y="2461"/>
                      <a:pt x="106" y="2503"/>
                    </a:cubicBezTo>
                    <a:cubicBezTo>
                      <a:pt x="107" y="2302"/>
                      <a:pt x="124" y="2089"/>
                      <a:pt x="164" y="1868"/>
                    </a:cubicBezTo>
                    <a:cubicBezTo>
                      <a:pt x="243" y="1440"/>
                      <a:pt x="410" y="978"/>
                      <a:pt x="709" y="574"/>
                    </a:cubicBezTo>
                    <a:cubicBezTo>
                      <a:pt x="878" y="347"/>
                      <a:pt x="1078" y="158"/>
                      <a:pt x="1291" y="1"/>
                    </a:cubicBezTo>
                    <a:close/>
                  </a:path>
                </a:pathLst>
              </a:custGeom>
              <a:solidFill>
                <a:srgbClr val="B740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4" name="Google Shape;2124;p49"/>
              <p:cNvSpPr/>
              <p:nvPr/>
            </p:nvSpPr>
            <p:spPr>
              <a:xfrm>
                <a:off x="1709250" y="59450"/>
                <a:ext cx="32650" cy="71800"/>
              </a:xfrm>
              <a:custGeom>
                <a:avLst/>
                <a:gdLst/>
                <a:ahLst/>
                <a:cxnLst/>
                <a:rect l="l" t="t" r="r" b="b"/>
                <a:pathLst>
                  <a:path w="1306" h="2872" extrusionOk="0">
                    <a:moveTo>
                      <a:pt x="259" y="0"/>
                    </a:moveTo>
                    <a:cubicBezTo>
                      <a:pt x="43" y="484"/>
                      <a:pt x="0" y="1042"/>
                      <a:pt x="140" y="1553"/>
                    </a:cubicBezTo>
                    <a:cubicBezTo>
                      <a:pt x="280" y="2064"/>
                      <a:pt x="600" y="2523"/>
                      <a:pt x="1032" y="2829"/>
                    </a:cubicBezTo>
                    <a:lnTo>
                      <a:pt x="1109" y="2871"/>
                    </a:lnTo>
                    <a:cubicBezTo>
                      <a:pt x="1305" y="2299"/>
                      <a:pt x="1278" y="1654"/>
                      <a:pt x="1035" y="1101"/>
                    </a:cubicBezTo>
                    <a:cubicBezTo>
                      <a:pt x="853" y="688"/>
                      <a:pt x="561" y="335"/>
                      <a:pt x="259" y="0"/>
                    </a:cubicBezTo>
                    <a:close/>
                  </a:path>
                </a:pathLst>
              </a:custGeom>
              <a:solidFill>
                <a:srgbClr val="FF9E5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5" name="Google Shape;2125;p49"/>
              <p:cNvSpPr/>
              <p:nvPr/>
            </p:nvSpPr>
            <p:spPr>
              <a:xfrm>
                <a:off x="1534925" y="328425"/>
                <a:ext cx="54075" cy="52025"/>
              </a:xfrm>
              <a:custGeom>
                <a:avLst/>
                <a:gdLst/>
                <a:ahLst/>
                <a:cxnLst/>
                <a:rect l="l" t="t" r="r" b="b"/>
                <a:pathLst>
                  <a:path w="2163" h="2081" extrusionOk="0">
                    <a:moveTo>
                      <a:pt x="625" y="0"/>
                    </a:moveTo>
                    <a:lnTo>
                      <a:pt x="109" y="266"/>
                    </a:lnTo>
                    <a:cubicBezTo>
                      <a:pt x="0" y="926"/>
                      <a:pt x="350" y="1636"/>
                      <a:pt x="939" y="1952"/>
                    </a:cubicBezTo>
                    <a:cubicBezTo>
                      <a:pt x="1078" y="2027"/>
                      <a:pt x="1233" y="2081"/>
                      <a:pt x="1390" y="2081"/>
                    </a:cubicBezTo>
                    <a:cubicBezTo>
                      <a:pt x="1399" y="2081"/>
                      <a:pt x="1409" y="2080"/>
                      <a:pt x="1418" y="2080"/>
                    </a:cubicBezTo>
                    <a:cubicBezTo>
                      <a:pt x="1685" y="2068"/>
                      <a:pt x="1916" y="1898"/>
                      <a:pt x="2128" y="1735"/>
                    </a:cubicBezTo>
                    <a:cubicBezTo>
                      <a:pt x="2144" y="1723"/>
                      <a:pt x="2162" y="1707"/>
                      <a:pt x="2160" y="1687"/>
                    </a:cubicBezTo>
                    <a:cubicBezTo>
                      <a:pt x="2160" y="1675"/>
                      <a:pt x="2151" y="1665"/>
                      <a:pt x="2143" y="1656"/>
                    </a:cubicBezTo>
                    <a:cubicBezTo>
                      <a:pt x="1665" y="1079"/>
                      <a:pt x="1158" y="527"/>
                      <a:pt x="625" y="0"/>
                    </a:cubicBezTo>
                    <a:close/>
                  </a:path>
                </a:pathLst>
              </a:custGeom>
              <a:solidFill>
                <a:srgbClr val="B740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6" name="Google Shape;2126;p49"/>
              <p:cNvSpPr/>
              <p:nvPr/>
            </p:nvSpPr>
            <p:spPr>
              <a:xfrm>
                <a:off x="1717450" y="328425"/>
                <a:ext cx="54075" cy="52025"/>
              </a:xfrm>
              <a:custGeom>
                <a:avLst/>
                <a:gdLst/>
                <a:ahLst/>
                <a:cxnLst/>
                <a:rect l="l" t="t" r="r" b="b"/>
                <a:pathLst>
                  <a:path w="2163" h="2081" extrusionOk="0">
                    <a:moveTo>
                      <a:pt x="1537" y="0"/>
                    </a:moveTo>
                    <a:cubicBezTo>
                      <a:pt x="1005" y="527"/>
                      <a:pt x="497" y="1079"/>
                      <a:pt x="20" y="1656"/>
                    </a:cubicBezTo>
                    <a:cubicBezTo>
                      <a:pt x="12" y="1665"/>
                      <a:pt x="3" y="1675"/>
                      <a:pt x="2" y="1687"/>
                    </a:cubicBezTo>
                    <a:cubicBezTo>
                      <a:pt x="0" y="1707"/>
                      <a:pt x="19" y="1723"/>
                      <a:pt x="34" y="1735"/>
                    </a:cubicBezTo>
                    <a:cubicBezTo>
                      <a:pt x="247" y="1898"/>
                      <a:pt x="477" y="2068"/>
                      <a:pt x="744" y="2080"/>
                    </a:cubicBezTo>
                    <a:cubicBezTo>
                      <a:pt x="754" y="2080"/>
                      <a:pt x="763" y="2081"/>
                      <a:pt x="773" y="2081"/>
                    </a:cubicBezTo>
                    <a:cubicBezTo>
                      <a:pt x="930" y="2081"/>
                      <a:pt x="1084" y="2027"/>
                      <a:pt x="1224" y="1952"/>
                    </a:cubicBezTo>
                    <a:cubicBezTo>
                      <a:pt x="1813" y="1636"/>
                      <a:pt x="2162" y="926"/>
                      <a:pt x="2053" y="266"/>
                    </a:cubicBezTo>
                    <a:lnTo>
                      <a:pt x="1537" y="0"/>
                    </a:lnTo>
                    <a:close/>
                  </a:path>
                </a:pathLst>
              </a:custGeom>
              <a:solidFill>
                <a:srgbClr val="B740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7" name="Google Shape;2127;p49"/>
              <p:cNvSpPr/>
              <p:nvPr/>
            </p:nvSpPr>
            <p:spPr>
              <a:xfrm>
                <a:off x="1681000" y="112500"/>
                <a:ext cx="92575" cy="70775"/>
              </a:xfrm>
              <a:custGeom>
                <a:avLst/>
                <a:gdLst/>
                <a:ahLst/>
                <a:cxnLst/>
                <a:rect l="l" t="t" r="r" b="b"/>
                <a:pathLst>
                  <a:path w="3703" h="2831" extrusionOk="0">
                    <a:moveTo>
                      <a:pt x="1219" y="0"/>
                    </a:moveTo>
                    <a:cubicBezTo>
                      <a:pt x="786" y="0"/>
                      <a:pt x="353" y="130"/>
                      <a:pt x="0" y="380"/>
                    </a:cubicBezTo>
                    <a:lnTo>
                      <a:pt x="3442" y="2831"/>
                    </a:lnTo>
                    <a:cubicBezTo>
                      <a:pt x="3702" y="2429"/>
                      <a:pt x="3568" y="1890"/>
                      <a:pt x="3346" y="1466"/>
                    </a:cubicBezTo>
                    <a:cubicBezTo>
                      <a:pt x="3045" y="888"/>
                      <a:pt x="2575" y="375"/>
                      <a:pt x="1967" y="138"/>
                    </a:cubicBezTo>
                    <a:cubicBezTo>
                      <a:pt x="1729" y="46"/>
                      <a:pt x="1474" y="0"/>
                      <a:pt x="121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8" name="Google Shape;2128;p49"/>
              <p:cNvSpPr/>
              <p:nvPr/>
            </p:nvSpPr>
            <p:spPr>
              <a:xfrm>
                <a:off x="1514075" y="117500"/>
                <a:ext cx="273050" cy="188550"/>
              </a:xfrm>
              <a:custGeom>
                <a:avLst/>
                <a:gdLst/>
                <a:ahLst/>
                <a:cxnLst/>
                <a:rect l="l" t="t" r="r" b="b"/>
                <a:pathLst>
                  <a:path w="10922" h="7542" extrusionOk="0">
                    <a:moveTo>
                      <a:pt x="7095" y="0"/>
                    </a:moveTo>
                    <a:cubicBezTo>
                      <a:pt x="7048" y="0"/>
                      <a:pt x="7001" y="1"/>
                      <a:pt x="6955" y="1"/>
                    </a:cubicBezTo>
                    <a:cubicBezTo>
                      <a:pt x="6148" y="8"/>
                      <a:pt x="5341" y="28"/>
                      <a:pt x="4539" y="154"/>
                    </a:cubicBezTo>
                    <a:cubicBezTo>
                      <a:pt x="3059" y="387"/>
                      <a:pt x="1535" y="1059"/>
                      <a:pt x="817" y="2451"/>
                    </a:cubicBezTo>
                    <a:cubicBezTo>
                      <a:pt x="0" y="4031"/>
                      <a:pt x="328" y="5940"/>
                      <a:pt x="906" y="7541"/>
                    </a:cubicBezTo>
                    <a:lnTo>
                      <a:pt x="10554" y="6883"/>
                    </a:lnTo>
                    <a:cubicBezTo>
                      <a:pt x="10790" y="5949"/>
                      <a:pt x="10922" y="4892"/>
                      <a:pt x="10815" y="3933"/>
                    </a:cubicBezTo>
                    <a:cubicBezTo>
                      <a:pt x="10738" y="3244"/>
                      <a:pt x="10622" y="2506"/>
                      <a:pt x="10122" y="1986"/>
                    </a:cubicBezTo>
                    <a:cubicBezTo>
                      <a:pt x="10055" y="1917"/>
                      <a:pt x="9415" y="1533"/>
                      <a:pt x="9412" y="1533"/>
                    </a:cubicBezTo>
                    <a:cubicBezTo>
                      <a:pt x="9412" y="1533"/>
                      <a:pt x="9412" y="1533"/>
                      <a:pt x="9412" y="1533"/>
                    </a:cubicBezTo>
                    <a:cubicBezTo>
                      <a:pt x="9378" y="1120"/>
                      <a:pt x="9176" y="724"/>
                      <a:pt x="8864" y="452"/>
                    </a:cubicBezTo>
                    <a:cubicBezTo>
                      <a:pt x="8395" y="44"/>
                      <a:pt x="7702" y="0"/>
                      <a:pt x="7095" y="0"/>
                    </a:cubicBezTo>
                    <a:close/>
                  </a:path>
                </a:pathLst>
              </a:custGeom>
              <a:solidFill>
                <a:srgbClr val="B740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9" name="Google Shape;2129;p49"/>
              <p:cNvSpPr/>
              <p:nvPr/>
            </p:nvSpPr>
            <p:spPr>
              <a:xfrm>
                <a:off x="1735575" y="44400"/>
                <a:ext cx="49825" cy="83450"/>
              </a:xfrm>
              <a:custGeom>
                <a:avLst/>
                <a:gdLst/>
                <a:ahLst/>
                <a:cxnLst/>
                <a:rect l="l" t="t" r="r" b="b"/>
                <a:pathLst>
                  <a:path w="1993" h="3338" extrusionOk="0">
                    <a:moveTo>
                      <a:pt x="1883" y="1"/>
                    </a:moveTo>
                    <a:lnTo>
                      <a:pt x="1883" y="1"/>
                    </a:lnTo>
                    <a:cubicBezTo>
                      <a:pt x="1273" y="278"/>
                      <a:pt x="758" y="758"/>
                      <a:pt x="438" y="1346"/>
                    </a:cubicBezTo>
                    <a:cubicBezTo>
                      <a:pt x="120" y="1936"/>
                      <a:pt x="0" y="2630"/>
                      <a:pt x="102" y="3292"/>
                    </a:cubicBezTo>
                    <a:lnTo>
                      <a:pt x="172" y="3338"/>
                    </a:lnTo>
                    <a:cubicBezTo>
                      <a:pt x="884" y="2915"/>
                      <a:pt x="1593" y="2365"/>
                      <a:pt x="1837" y="1574"/>
                    </a:cubicBezTo>
                    <a:cubicBezTo>
                      <a:pt x="1993" y="1070"/>
                      <a:pt x="1938" y="526"/>
                      <a:pt x="188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0" name="Google Shape;2130;p49"/>
              <p:cNvSpPr/>
              <p:nvPr/>
            </p:nvSpPr>
            <p:spPr>
              <a:xfrm>
                <a:off x="1738350" y="275250"/>
                <a:ext cx="63575" cy="67525"/>
              </a:xfrm>
              <a:custGeom>
                <a:avLst/>
                <a:gdLst/>
                <a:ahLst/>
                <a:cxnLst/>
                <a:rect l="l" t="t" r="r" b="b"/>
                <a:pathLst>
                  <a:path w="2543" h="2701" extrusionOk="0">
                    <a:moveTo>
                      <a:pt x="1650" y="1"/>
                    </a:moveTo>
                    <a:cubicBezTo>
                      <a:pt x="1229" y="1"/>
                      <a:pt x="741" y="312"/>
                      <a:pt x="423" y="830"/>
                    </a:cubicBezTo>
                    <a:cubicBezTo>
                      <a:pt x="1" y="1517"/>
                      <a:pt x="38" y="2307"/>
                      <a:pt x="506" y="2595"/>
                    </a:cubicBezTo>
                    <a:cubicBezTo>
                      <a:pt x="623" y="2667"/>
                      <a:pt x="754" y="2700"/>
                      <a:pt x="893" y="2700"/>
                    </a:cubicBezTo>
                    <a:cubicBezTo>
                      <a:pt x="1315" y="2700"/>
                      <a:pt x="1802" y="2389"/>
                      <a:pt x="2120" y="1872"/>
                    </a:cubicBezTo>
                    <a:cubicBezTo>
                      <a:pt x="2543" y="1184"/>
                      <a:pt x="2505" y="394"/>
                      <a:pt x="2037" y="106"/>
                    </a:cubicBezTo>
                    <a:cubicBezTo>
                      <a:pt x="1921" y="34"/>
                      <a:pt x="1789" y="1"/>
                      <a:pt x="165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1" name="Google Shape;2131;p49"/>
              <p:cNvSpPr/>
              <p:nvPr/>
            </p:nvSpPr>
            <p:spPr>
              <a:xfrm>
                <a:off x="1758400" y="291575"/>
                <a:ext cx="36750" cy="46350"/>
              </a:xfrm>
              <a:custGeom>
                <a:avLst/>
                <a:gdLst/>
                <a:ahLst/>
                <a:cxnLst/>
                <a:rect l="l" t="t" r="r" b="b"/>
                <a:pathLst>
                  <a:path w="1470" h="1854" extrusionOk="0">
                    <a:moveTo>
                      <a:pt x="1219" y="0"/>
                    </a:moveTo>
                    <a:cubicBezTo>
                      <a:pt x="1185" y="0"/>
                      <a:pt x="1150" y="8"/>
                      <a:pt x="1118" y="20"/>
                    </a:cubicBezTo>
                    <a:cubicBezTo>
                      <a:pt x="977" y="69"/>
                      <a:pt x="860" y="167"/>
                      <a:pt x="746" y="264"/>
                    </a:cubicBezTo>
                    <a:cubicBezTo>
                      <a:pt x="656" y="340"/>
                      <a:pt x="566" y="417"/>
                      <a:pt x="495" y="511"/>
                    </a:cubicBezTo>
                    <a:cubicBezTo>
                      <a:pt x="433" y="595"/>
                      <a:pt x="388" y="689"/>
                      <a:pt x="346" y="784"/>
                    </a:cubicBezTo>
                    <a:cubicBezTo>
                      <a:pt x="207" y="1097"/>
                      <a:pt x="91" y="1420"/>
                      <a:pt x="0" y="1750"/>
                    </a:cubicBezTo>
                    <a:lnTo>
                      <a:pt x="64" y="1819"/>
                    </a:lnTo>
                    <a:cubicBezTo>
                      <a:pt x="118" y="1843"/>
                      <a:pt x="171" y="1854"/>
                      <a:pt x="222" y="1854"/>
                    </a:cubicBezTo>
                    <a:cubicBezTo>
                      <a:pt x="410" y="1854"/>
                      <a:pt x="577" y="1712"/>
                      <a:pt x="720" y="1594"/>
                    </a:cubicBezTo>
                    <a:cubicBezTo>
                      <a:pt x="935" y="1414"/>
                      <a:pt x="1170" y="1176"/>
                      <a:pt x="1280" y="914"/>
                    </a:cubicBezTo>
                    <a:cubicBezTo>
                      <a:pt x="1380" y="673"/>
                      <a:pt x="1469" y="428"/>
                      <a:pt x="1391" y="164"/>
                    </a:cubicBezTo>
                    <a:cubicBezTo>
                      <a:pt x="1374" y="105"/>
                      <a:pt x="1345" y="43"/>
                      <a:pt x="1289" y="15"/>
                    </a:cubicBezTo>
                    <a:cubicBezTo>
                      <a:pt x="1267" y="5"/>
                      <a:pt x="1243" y="0"/>
                      <a:pt x="121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2" name="Google Shape;2132;p49"/>
              <p:cNvSpPr/>
              <p:nvPr/>
            </p:nvSpPr>
            <p:spPr>
              <a:xfrm>
                <a:off x="1758625" y="290975"/>
                <a:ext cx="30425" cy="44400"/>
              </a:xfrm>
              <a:custGeom>
                <a:avLst/>
                <a:gdLst/>
                <a:ahLst/>
                <a:cxnLst/>
                <a:rect l="l" t="t" r="r" b="b"/>
                <a:pathLst>
                  <a:path w="1217" h="1776" extrusionOk="0">
                    <a:moveTo>
                      <a:pt x="1159" y="1"/>
                    </a:moveTo>
                    <a:cubicBezTo>
                      <a:pt x="1149" y="1"/>
                      <a:pt x="1136" y="1"/>
                      <a:pt x="1123" y="2"/>
                    </a:cubicBezTo>
                    <a:cubicBezTo>
                      <a:pt x="1063" y="9"/>
                      <a:pt x="977" y="37"/>
                      <a:pt x="886" y="90"/>
                    </a:cubicBezTo>
                    <a:cubicBezTo>
                      <a:pt x="700" y="190"/>
                      <a:pt x="474" y="395"/>
                      <a:pt x="313" y="676"/>
                    </a:cubicBezTo>
                    <a:cubicBezTo>
                      <a:pt x="149" y="956"/>
                      <a:pt x="81" y="1241"/>
                      <a:pt x="45" y="1444"/>
                    </a:cubicBezTo>
                    <a:cubicBezTo>
                      <a:pt x="8" y="1648"/>
                      <a:pt x="0" y="1776"/>
                      <a:pt x="0" y="1776"/>
                    </a:cubicBezTo>
                    <a:cubicBezTo>
                      <a:pt x="0" y="1776"/>
                      <a:pt x="50" y="1619"/>
                      <a:pt x="101" y="1458"/>
                    </a:cubicBezTo>
                    <a:cubicBezTo>
                      <a:pt x="150" y="1309"/>
                      <a:pt x="218" y="1117"/>
                      <a:pt x="316" y="916"/>
                    </a:cubicBezTo>
                    <a:cubicBezTo>
                      <a:pt x="319" y="915"/>
                      <a:pt x="320" y="915"/>
                      <a:pt x="322" y="914"/>
                    </a:cubicBezTo>
                    <a:cubicBezTo>
                      <a:pt x="398" y="896"/>
                      <a:pt x="502" y="878"/>
                      <a:pt x="616" y="867"/>
                    </a:cubicBezTo>
                    <a:cubicBezTo>
                      <a:pt x="665" y="861"/>
                      <a:pt x="712" y="860"/>
                      <a:pt x="755" y="860"/>
                    </a:cubicBezTo>
                    <a:cubicBezTo>
                      <a:pt x="864" y="860"/>
                      <a:pt x="953" y="871"/>
                      <a:pt x="1002" y="871"/>
                    </a:cubicBezTo>
                    <a:cubicBezTo>
                      <a:pt x="1025" y="871"/>
                      <a:pt x="1040" y="869"/>
                      <a:pt x="1043" y="861"/>
                    </a:cubicBezTo>
                    <a:cubicBezTo>
                      <a:pt x="1056" y="837"/>
                      <a:pt x="905" y="747"/>
                      <a:pt x="688" y="747"/>
                    </a:cubicBezTo>
                    <a:cubicBezTo>
                      <a:pt x="661" y="747"/>
                      <a:pt x="633" y="749"/>
                      <a:pt x="603" y="752"/>
                    </a:cubicBezTo>
                    <a:cubicBezTo>
                      <a:pt x="512" y="761"/>
                      <a:pt x="431" y="790"/>
                      <a:pt x="366" y="822"/>
                    </a:cubicBezTo>
                    <a:cubicBezTo>
                      <a:pt x="382" y="793"/>
                      <a:pt x="396" y="764"/>
                      <a:pt x="413" y="734"/>
                    </a:cubicBezTo>
                    <a:cubicBezTo>
                      <a:pt x="566" y="470"/>
                      <a:pt x="764" y="271"/>
                      <a:pt x="929" y="160"/>
                    </a:cubicBezTo>
                    <a:cubicBezTo>
                      <a:pt x="1091" y="39"/>
                      <a:pt x="1216" y="29"/>
                      <a:pt x="1216" y="13"/>
                    </a:cubicBezTo>
                    <a:cubicBezTo>
                      <a:pt x="1216" y="8"/>
                      <a:pt x="1196" y="1"/>
                      <a:pt x="1159" y="1"/>
                    </a:cubicBezTo>
                    <a:close/>
                  </a:path>
                </a:pathLst>
              </a:custGeom>
              <a:solidFill>
                <a:srgbClr val="B247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3" name="Google Shape;2133;p49"/>
              <p:cNvSpPr/>
              <p:nvPr/>
            </p:nvSpPr>
            <p:spPr>
              <a:xfrm>
                <a:off x="1505300" y="275250"/>
                <a:ext cx="63550" cy="67525"/>
              </a:xfrm>
              <a:custGeom>
                <a:avLst/>
                <a:gdLst/>
                <a:ahLst/>
                <a:cxnLst/>
                <a:rect l="l" t="t" r="r" b="b"/>
                <a:pathLst>
                  <a:path w="2542" h="2701" extrusionOk="0">
                    <a:moveTo>
                      <a:pt x="892" y="1"/>
                    </a:moveTo>
                    <a:cubicBezTo>
                      <a:pt x="754" y="1"/>
                      <a:pt x="622" y="34"/>
                      <a:pt x="506" y="106"/>
                    </a:cubicBezTo>
                    <a:cubicBezTo>
                      <a:pt x="37" y="394"/>
                      <a:pt x="0" y="1184"/>
                      <a:pt x="422" y="1872"/>
                    </a:cubicBezTo>
                    <a:cubicBezTo>
                      <a:pt x="740" y="2389"/>
                      <a:pt x="1227" y="2700"/>
                      <a:pt x="1649" y="2700"/>
                    </a:cubicBezTo>
                    <a:cubicBezTo>
                      <a:pt x="1788" y="2700"/>
                      <a:pt x="1919" y="2667"/>
                      <a:pt x="2036" y="2595"/>
                    </a:cubicBezTo>
                    <a:cubicBezTo>
                      <a:pt x="2504" y="2307"/>
                      <a:pt x="2541" y="1517"/>
                      <a:pt x="2119" y="830"/>
                    </a:cubicBezTo>
                    <a:cubicBezTo>
                      <a:pt x="1801" y="312"/>
                      <a:pt x="1313" y="1"/>
                      <a:pt x="89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4" name="Google Shape;2134;p49"/>
              <p:cNvSpPr/>
              <p:nvPr/>
            </p:nvSpPr>
            <p:spPr>
              <a:xfrm>
                <a:off x="1512075" y="291575"/>
                <a:ext cx="36725" cy="46350"/>
              </a:xfrm>
              <a:custGeom>
                <a:avLst/>
                <a:gdLst/>
                <a:ahLst/>
                <a:cxnLst/>
                <a:rect l="l" t="t" r="r" b="b"/>
                <a:pathLst>
                  <a:path w="1469" h="1854" extrusionOk="0">
                    <a:moveTo>
                      <a:pt x="251" y="0"/>
                    </a:moveTo>
                    <a:cubicBezTo>
                      <a:pt x="226" y="0"/>
                      <a:pt x="202" y="5"/>
                      <a:pt x="180" y="15"/>
                    </a:cubicBezTo>
                    <a:cubicBezTo>
                      <a:pt x="125" y="43"/>
                      <a:pt x="95" y="105"/>
                      <a:pt x="78" y="164"/>
                    </a:cubicBezTo>
                    <a:cubicBezTo>
                      <a:pt x="1" y="428"/>
                      <a:pt x="90" y="673"/>
                      <a:pt x="190" y="914"/>
                    </a:cubicBezTo>
                    <a:cubicBezTo>
                      <a:pt x="299" y="1176"/>
                      <a:pt x="534" y="1414"/>
                      <a:pt x="750" y="1594"/>
                    </a:cubicBezTo>
                    <a:cubicBezTo>
                      <a:pt x="892" y="1712"/>
                      <a:pt x="1060" y="1854"/>
                      <a:pt x="1247" y="1854"/>
                    </a:cubicBezTo>
                    <a:cubicBezTo>
                      <a:pt x="1298" y="1854"/>
                      <a:pt x="1351" y="1843"/>
                      <a:pt x="1405" y="1819"/>
                    </a:cubicBezTo>
                    <a:lnTo>
                      <a:pt x="1469" y="1750"/>
                    </a:lnTo>
                    <a:cubicBezTo>
                      <a:pt x="1378" y="1420"/>
                      <a:pt x="1263" y="1097"/>
                      <a:pt x="1123" y="784"/>
                    </a:cubicBezTo>
                    <a:cubicBezTo>
                      <a:pt x="1081" y="689"/>
                      <a:pt x="1037" y="595"/>
                      <a:pt x="974" y="511"/>
                    </a:cubicBezTo>
                    <a:cubicBezTo>
                      <a:pt x="904" y="417"/>
                      <a:pt x="813" y="340"/>
                      <a:pt x="723" y="264"/>
                    </a:cubicBezTo>
                    <a:cubicBezTo>
                      <a:pt x="610" y="167"/>
                      <a:pt x="492" y="69"/>
                      <a:pt x="351" y="20"/>
                    </a:cubicBezTo>
                    <a:cubicBezTo>
                      <a:pt x="319" y="8"/>
                      <a:pt x="285" y="0"/>
                      <a:pt x="25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5" name="Google Shape;2135;p49"/>
              <p:cNvSpPr/>
              <p:nvPr/>
            </p:nvSpPr>
            <p:spPr>
              <a:xfrm>
                <a:off x="1518150" y="290975"/>
                <a:ext cx="30425" cy="44400"/>
              </a:xfrm>
              <a:custGeom>
                <a:avLst/>
                <a:gdLst/>
                <a:ahLst/>
                <a:cxnLst/>
                <a:rect l="l" t="t" r="r" b="b"/>
                <a:pathLst>
                  <a:path w="1217" h="1776" extrusionOk="0">
                    <a:moveTo>
                      <a:pt x="58" y="1"/>
                    </a:moveTo>
                    <a:cubicBezTo>
                      <a:pt x="21" y="1"/>
                      <a:pt x="1" y="8"/>
                      <a:pt x="1" y="13"/>
                    </a:cubicBezTo>
                    <a:cubicBezTo>
                      <a:pt x="1" y="29"/>
                      <a:pt x="126" y="39"/>
                      <a:pt x="288" y="160"/>
                    </a:cubicBezTo>
                    <a:cubicBezTo>
                      <a:pt x="453" y="271"/>
                      <a:pt x="651" y="470"/>
                      <a:pt x="804" y="734"/>
                    </a:cubicBezTo>
                    <a:cubicBezTo>
                      <a:pt x="821" y="764"/>
                      <a:pt x="835" y="793"/>
                      <a:pt x="851" y="822"/>
                    </a:cubicBezTo>
                    <a:cubicBezTo>
                      <a:pt x="787" y="790"/>
                      <a:pt x="705" y="761"/>
                      <a:pt x="614" y="752"/>
                    </a:cubicBezTo>
                    <a:cubicBezTo>
                      <a:pt x="585" y="749"/>
                      <a:pt x="556" y="747"/>
                      <a:pt x="529" y="747"/>
                    </a:cubicBezTo>
                    <a:cubicBezTo>
                      <a:pt x="312" y="747"/>
                      <a:pt x="161" y="837"/>
                      <a:pt x="174" y="861"/>
                    </a:cubicBezTo>
                    <a:cubicBezTo>
                      <a:pt x="178" y="869"/>
                      <a:pt x="192" y="871"/>
                      <a:pt x="215" y="871"/>
                    </a:cubicBezTo>
                    <a:cubicBezTo>
                      <a:pt x="264" y="871"/>
                      <a:pt x="353" y="860"/>
                      <a:pt x="462" y="860"/>
                    </a:cubicBezTo>
                    <a:cubicBezTo>
                      <a:pt x="506" y="860"/>
                      <a:pt x="553" y="861"/>
                      <a:pt x="601" y="867"/>
                    </a:cubicBezTo>
                    <a:cubicBezTo>
                      <a:pt x="716" y="878"/>
                      <a:pt x="819" y="896"/>
                      <a:pt x="896" y="914"/>
                    </a:cubicBezTo>
                    <a:cubicBezTo>
                      <a:pt x="897" y="915"/>
                      <a:pt x="899" y="915"/>
                      <a:pt x="901" y="916"/>
                    </a:cubicBezTo>
                    <a:cubicBezTo>
                      <a:pt x="1000" y="1117"/>
                      <a:pt x="1067" y="1309"/>
                      <a:pt x="1117" y="1458"/>
                    </a:cubicBezTo>
                    <a:cubicBezTo>
                      <a:pt x="1167" y="1619"/>
                      <a:pt x="1217" y="1776"/>
                      <a:pt x="1217" y="1776"/>
                    </a:cubicBezTo>
                    <a:cubicBezTo>
                      <a:pt x="1217" y="1776"/>
                      <a:pt x="1209" y="1648"/>
                      <a:pt x="1173" y="1444"/>
                    </a:cubicBezTo>
                    <a:cubicBezTo>
                      <a:pt x="1136" y="1241"/>
                      <a:pt x="1068" y="956"/>
                      <a:pt x="904" y="676"/>
                    </a:cubicBezTo>
                    <a:cubicBezTo>
                      <a:pt x="743" y="395"/>
                      <a:pt x="518" y="190"/>
                      <a:pt x="332" y="90"/>
                    </a:cubicBezTo>
                    <a:cubicBezTo>
                      <a:pt x="240" y="37"/>
                      <a:pt x="154" y="9"/>
                      <a:pt x="94" y="2"/>
                    </a:cubicBezTo>
                    <a:cubicBezTo>
                      <a:pt x="81" y="1"/>
                      <a:pt x="69" y="1"/>
                      <a:pt x="58" y="1"/>
                    </a:cubicBezTo>
                    <a:close/>
                  </a:path>
                </a:pathLst>
              </a:custGeom>
              <a:solidFill>
                <a:srgbClr val="B247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6" name="Google Shape;2136;p49"/>
              <p:cNvSpPr/>
              <p:nvPr/>
            </p:nvSpPr>
            <p:spPr>
              <a:xfrm>
                <a:off x="1476825" y="390675"/>
                <a:ext cx="367275" cy="210850"/>
              </a:xfrm>
              <a:custGeom>
                <a:avLst/>
                <a:gdLst/>
                <a:ahLst/>
                <a:cxnLst/>
                <a:rect l="l" t="t" r="r" b="b"/>
                <a:pathLst>
                  <a:path w="14691" h="8434" extrusionOk="0">
                    <a:moveTo>
                      <a:pt x="6314" y="0"/>
                    </a:moveTo>
                    <a:lnTo>
                      <a:pt x="6314" y="1826"/>
                    </a:lnTo>
                    <a:cubicBezTo>
                      <a:pt x="6314" y="1904"/>
                      <a:pt x="6301" y="1980"/>
                      <a:pt x="6272" y="2053"/>
                    </a:cubicBezTo>
                    <a:cubicBezTo>
                      <a:pt x="6157" y="2347"/>
                      <a:pt x="5750" y="3033"/>
                      <a:pt x="4365" y="3499"/>
                    </a:cubicBezTo>
                    <a:cubicBezTo>
                      <a:pt x="2560" y="4108"/>
                      <a:pt x="251" y="5170"/>
                      <a:pt x="1" y="7212"/>
                    </a:cubicBezTo>
                    <a:cubicBezTo>
                      <a:pt x="989" y="7796"/>
                      <a:pt x="4057" y="8368"/>
                      <a:pt x="7314" y="8431"/>
                    </a:cubicBezTo>
                    <a:lnTo>
                      <a:pt x="7314" y="8433"/>
                    </a:lnTo>
                    <a:cubicBezTo>
                      <a:pt x="7325" y="8433"/>
                      <a:pt x="7335" y="8432"/>
                      <a:pt x="7346" y="8432"/>
                    </a:cubicBezTo>
                    <a:cubicBezTo>
                      <a:pt x="7356" y="8432"/>
                      <a:pt x="7367" y="8433"/>
                      <a:pt x="7377" y="8433"/>
                    </a:cubicBezTo>
                    <a:lnTo>
                      <a:pt x="7377" y="8431"/>
                    </a:lnTo>
                    <a:cubicBezTo>
                      <a:pt x="10635" y="8368"/>
                      <a:pt x="13702" y="7796"/>
                      <a:pt x="14690" y="7212"/>
                    </a:cubicBezTo>
                    <a:cubicBezTo>
                      <a:pt x="14440" y="5170"/>
                      <a:pt x="12132" y="4108"/>
                      <a:pt x="10327" y="3499"/>
                    </a:cubicBezTo>
                    <a:cubicBezTo>
                      <a:pt x="8943" y="3033"/>
                      <a:pt x="8535" y="2347"/>
                      <a:pt x="8420" y="2053"/>
                    </a:cubicBezTo>
                    <a:cubicBezTo>
                      <a:pt x="8391" y="1980"/>
                      <a:pt x="8377" y="1904"/>
                      <a:pt x="8377" y="1826"/>
                    </a:cubicBezTo>
                    <a:lnTo>
                      <a:pt x="837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7" name="Google Shape;2137;p49"/>
              <p:cNvSpPr/>
              <p:nvPr/>
            </p:nvSpPr>
            <p:spPr>
              <a:xfrm>
                <a:off x="1476825" y="465275"/>
                <a:ext cx="367275" cy="136250"/>
              </a:xfrm>
              <a:custGeom>
                <a:avLst/>
                <a:gdLst/>
                <a:ahLst/>
                <a:cxnLst/>
                <a:rect l="l" t="t" r="r" b="b"/>
                <a:pathLst>
                  <a:path w="14691" h="5450" extrusionOk="0">
                    <a:moveTo>
                      <a:pt x="9249" y="1"/>
                    </a:moveTo>
                    <a:cubicBezTo>
                      <a:pt x="8689" y="492"/>
                      <a:pt x="7950" y="775"/>
                      <a:pt x="7205" y="775"/>
                    </a:cubicBezTo>
                    <a:cubicBezTo>
                      <a:pt x="7201" y="775"/>
                      <a:pt x="7198" y="775"/>
                      <a:pt x="7195" y="775"/>
                    </a:cubicBezTo>
                    <a:cubicBezTo>
                      <a:pt x="6507" y="773"/>
                      <a:pt x="5825" y="527"/>
                      <a:pt x="5285" y="101"/>
                    </a:cubicBezTo>
                    <a:cubicBezTo>
                      <a:pt x="5040" y="247"/>
                      <a:pt x="4738" y="389"/>
                      <a:pt x="4365" y="515"/>
                    </a:cubicBezTo>
                    <a:cubicBezTo>
                      <a:pt x="2560" y="1124"/>
                      <a:pt x="251" y="2186"/>
                      <a:pt x="1" y="4228"/>
                    </a:cubicBezTo>
                    <a:cubicBezTo>
                      <a:pt x="989" y="4812"/>
                      <a:pt x="4057" y="5384"/>
                      <a:pt x="7314" y="5447"/>
                    </a:cubicBezTo>
                    <a:lnTo>
                      <a:pt x="7314" y="5449"/>
                    </a:lnTo>
                    <a:cubicBezTo>
                      <a:pt x="7325" y="5449"/>
                      <a:pt x="7335" y="5448"/>
                      <a:pt x="7346" y="5448"/>
                    </a:cubicBezTo>
                    <a:cubicBezTo>
                      <a:pt x="7356" y="5448"/>
                      <a:pt x="7367" y="5449"/>
                      <a:pt x="7377" y="5449"/>
                    </a:cubicBezTo>
                    <a:lnTo>
                      <a:pt x="7377" y="5447"/>
                    </a:lnTo>
                    <a:cubicBezTo>
                      <a:pt x="10635" y="5384"/>
                      <a:pt x="13702" y="4812"/>
                      <a:pt x="14690" y="4228"/>
                    </a:cubicBezTo>
                    <a:cubicBezTo>
                      <a:pt x="14440" y="2186"/>
                      <a:pt x="12132" y="1124"/>
                      <a:pt x="10327" y="515"/>
                    </a:cubicBezTo>
                    <a:cubicBezTo>
                      <a:pt x="9868" y="360"/>
                      <a:pt x="9518" y="181"/>
                      <a:pt x="924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8" name="Google Shape;2138;p49"/>
              <p:cNvSpPr/>
              <p:nvPr/>
            </p:nvSpPr>
            <p:spPr>
              <a:xfrm>
                <a:off x="1590350" y="465275"/>
                <a:ext cx="135450" cy="40525"/>
              </a:xfrm>
              <a:custGeom>
                <a:avLst/>
                <a:gdLst/>
                <a:ahLst/>
                <a:cxnLst/>
                <a:rect l="l" t="t" r="r" b="b"/>
                <a:pathLst>
                  <a:path w="5418" h="1621" extrusionOk="0">
                    <a:moveTo>
                      <a:pt x="4708" y="1"/>
                    </a:moveTo>
                    <a:cubicBezTo>
                      <a:pt x="4148" y="492"/>
                      <a:pt x="3409" y="775"/>
                      <a:pt x="2664" y="775"/>
                    </a:cubicBezTo>
                    <a:cubicBezTo>
                      <a:pt x="2660" y="775"/>
                      <a:pt x="2657" y="775"/>
                      <a:pt x="2654" y="775"/>
                    </a:cubicBezTo>
                    <a:cubicBezTo>
                      <a:pt x="1966" y="773"/>
                      <a:pt x="1284" y="527"/>
                      <a:pt x="744" y="101"/>
                    </a:cubicBezTo>
                    <a:cubicBezTo>
                      <a:pt x="539" y="223"/>
                      <a:pt x="294" y="342"/>
                      <a:pt x="0" y="452"/>
                    </a:cubicBezTo>
                    <a:cubicBezTo>
                      <a:pt x="646" y="1134"/>
                      <a:pt x="1554" y="1570"/>
                      <a:pt x="2494" y="1616"/>
                    </a:cubicBezTo>
                    <a:cubicBezTo>
                      <a:pt x="2549" y="1619"/>
                      <a:pt x="2605" y="1620"/>
                      <a:pt x="2660" y="1620"/>
                    </a:cubicBezTo>
                    <a:cubicBezTo>
                      <a:pt x="3698" y="1620"/>
                      <a:pt x="4727" y="1150"/>
                      <a:pt x="5417" y="376"/>
                    </a:cubicBezTo>
                    <a:cubicBezTo>
                      <a:pt x="5133" y="257"/>
                      <a:pt x="4899" y="130"/>
                      <a:pt x="470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9" name="Google Shape;2139;p49"/>
              <p:cNvSpPr/>
              <p:nvPr/>
            </p:nvSpPr>
            <p:spPr>
              <a:xfrm>
                <a:off x="1559900" y="478725"/>
                <a:ext cx="201825" cy="122800"/>
              </a:xfrm>
              <a:custGeom>
                <a:avLst/>
                <a:gdLst/>
                <a:ahLst/>
                <a:cxnLst/>
                <a:rect l="l" t="t" r="r" b="b"/>
                <a:pathLst>
                  <a:path w="8073" h="4912" extrusionOk="0">
                    <a:moveTo>
                      <a:pt x="973" y="1"/>
                    </a:moveTo>
                    <a:cubicBezTo>
                      <a:pt x="679" y="101"/>
                      <a:pt x="375" y="213"/>
                      <a:pt x="68" y="338"/>
                    </a:cubicBezTo>
                    <a:cubicBezTo>
                      <a:pt x="58" y="981"/>
                      <a:pt x="47" y="1624"/>
                      <a:pt x="38" y="2266"/>
                    </a:cubicBezTo>
                    <a:cubicBezTo>
                      <a:pt x="25" y="3037"/>
                      <a:pt x="12" y="3807"/>
                      <a:pt x="0" y="4578"/>
                    </a:cubicBezTo>
                    <a:cubicBezTo>
                      <a:pt x="1190" y="4758"/>
                      <a:pt x="2573" y="4882"/>
                      <a:pt x="3991" y="4909"/>
                    </a:cubicBezTo>
                    <a:lnTo>
                      <a:pt x="3991" y="4911"/>
                    </a:lnTo>
                    <a:cubicBezTo>
                      <a:pt x="4001" y="4911"/>
                      <a:pt x="4010" y="4910"/>
                      <a:pt x="4018" y="4910"/>
                    </a:cubicBezTo>
                    <a:lnTo>
                      <a:pt x="4018" y="4911"/>
                    </a:lnTo>
                    <a:cubicBezTo>
                      <a:pt x="4024" y="4911"/>
                      <a:pt x="4031" y="4911"/>
                      <a:pt x="4036" y="4910"/>
                    </a:cubicBezTo>
                    <a:cubicBezTo>
                      <a:pt x="4042" y="4911"/>
                      <a:pt x="4048" y="4911"/>
                      <a:pt x="4054" y="4911"/>
                    </a:cubicBezTo>
                    <a:lnTo>
                      <a:pt x="4054" y="4910"/>
                    </a:lnTo>
                    <a:cubicBezTo>
                      <a:pt x="4063" y="4910"/>
                      <a:pt x="4072" y="4911"/>
                      <a:pt x="4081" y="4911"/>
                    </a:cubicBezTo>
                    <a:lnTo>
                      <a:pt x="4081" y="4909"/>
                    </a:lnTo>
                    <a:cubicBezTo>
                      <a:pt x="5499" y="4882"/>
                      <a:pt x="6881" y="4758"/>
                      <a:pt x="8072" y="4578"/>
                    </a:cubicBezTo>
                    <a:cubicBezTo>
                      <a:pt x="8060" y="3807"/>
                      <a:pt x="8047" y="3037"/>
                      <a:pt x="8035" y="2266"/>
                    </a:cubicBezTo>
                    <a:cubicBezTo>
                      <a:pt x="8024" y="1624"/>
                      <a:pt x="8015" y="981"/>
                      <a:pt x="8004" y="338"/>
                    </a:cubicBezTo>
                    <a:cubicBezTo>
                      <a:pt x="7698" y="213"/>
                      <a:pt x="7393" y="101"/>
                      <a:pt x="7100" y="1"/>
                    </a:cubicBezTo>
                    <a:cubicBezTo>
                      <a:pt x="6880" y="1008"/>
                      <a:pt x="6661" y="2017"/>
                      <a:pt x="6403" y="3015"/>
                    </a:cubicBezTo>
                    <a:cubicBezTo>
                      <a:pt x="6316" y="3025"/>
                      <a:pt x="6240" y="3034"/>
                      <a:pt x="6189" y="3036"/>
                    </a:cubicBezTo>
                    <a:cubicBezTo>
                      <a:pt x="5471" y="3064"/>
                      <a:pt x="4754" y="3089"/>
                      <a:pt x="4036" y="3112"/>
                    </a:cubicBezTo>
                    <a:cubicBezTo>
                      <a:pt x="3318" y="3089"/>
                      <a:pt x="2600" y="3064"/>
                      <a:pt x="1883" y="3036"/>
                    </a:cubicBezTo>
                    <a:cubicBezTo>
                      <a:pt x="1832" y="3034"/>
                      <a:pt x="1756" y="3025"/>
                      <a:pt x="1670" y="3015"/>
                    </a:cubicBezTo>
                    <a:cubicBezTo>
                      <a:pt x="1411" y="2017"/>
                      <a:pt x="1193" y="1008"/>
                      <a:pt x="97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0" name="Google Shape;2140;p49"/>
              <p:cNvSpPr/>
              <p:nvPr/>
            </p:nvSpPr>
            <p:spPr>
              <a:xfrm>
                <a:off x="1602825" y="573300"/>
                <a:ext cx="116100" cy="28225"/>
              </a:xfrm>
              <a:custGeom>
                <a:avLst/>
                <a:gdLst/>
                <a:ahLst/>
                <a:cxnLst/>
                <a:rect l="l" t="t" r="r" b="b"/>
                <a:pathLst>
                  <a:path w="4644" h="1129" extrusionOk="0">
                    <a:moveTo>
                      <a:pt x="2355" y="0"/>
                    </a:moveTo>
                    <a:cubicBezTo>
                      <a:pt x="1564" y="3"/>
                      <a:pt x="745" y="40"/>
                      <a:pt x="1" y="322"/>
                    </a:cubicBezTo>
                    <a:cubicBezTo>
                      <a:pt x="8" y="550"/>
                      <a:pt x="24" y="777"/>
                      <a:pt x="43" y="1004"/>
                    </a:cubicBezTo>
                    <a:cubicBezTo>
                      <a:pt x="761" y="1069"/>
                      <a:pt x="1512" y="1112"/>
                      <a:pt x="2274" y="1126"/>
                    </a:cubicBezTo>
                    <a:lnTo>
                      <a:pt x="2274" y="1128"/>
                    </a:lnTo>
                    <a:cubicBezTo>
                      <a:pt x="2284" y="1128"/>
                      <a:pt x="2293" y="1127"/>
                      <a:pt x="2301" y="1127"/>
                    </a:cubicBezTo>
                    <a:lnTo>
                      <a:pt x="2301" y="1128"/>
                    </a:lnTo>
                    <a:cubicBezTo>
                      <a:pt x="2307" y="1128"/>
                      <a:pt x="2314" y="1128"/>
                      <a:pt x="2319" y="1127"/>
                    </a:cubicBezTo>
                    <a:cubicBezTo>
                      <a:pt x="2325" y="1128"/>
                      <a:pt x="2331" y="1128"/>
                      <a:pt x="2337" y="1128"/>
                    </a:cubicBezTo>
                    <a:lnTo>
                      <a:pt x="2337" y="1127"/>
                    </a:lnTo>
                    <a:cubicBezTo>
                      <a:pt x="2346" y="1127"/>
                      <a:pt x="2355" y="1128"/>
                      <a:pt x="2364" y="1128"/>
                    </a:cubicBezTo>
                    <a:lnTo>
                      <a:pt x="2364" y="1126"/>
                    </a:lnTo>
                    <a:cubicBezTo>
                      <a:pt x="3140" y="1112"/>
                      <a:pt x="3904" y="1067"/>
                      <a:pt x="4633" y="1001"/>
                    </a:cubicBezTo>
                    <a:cubicBezTo>
                      <a:pt x="4644" y="612"/>
                      <a:pt x="4637" y="265"/>
                      <a:pt x="4580" y="179"/>
                    </a:cubicBezTo>
                    <a:cubicBezTo>
                      <a:pt x="4502" y="162"/>
                      <a:pt x="4423" y="145"/>
                      <a:pt x="4344" y="131"/>
                    </a:cubicBezTo>
                    <a:cubicBezTo>
                      <a:pt x="3683" y="50"/>
                      <a:pt x="3018" y="19"/>
                      <a:pt x="235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1" name="Google Shape;2141;p49"/>
              <p:cNvSpPr/>
              <p:nvPr/>
            </p:nvSpPr>
            <p:spPr>
              <a:xfrm>
                <a:off x="1571325" y="483000"/>
                <a:ext cx="1600" cy="2850"/>
              </a:xfrm>
              <a:custGeom>
                <a:avLst/>
                <a:gdLst/>
                <a:ahLst/>
                <a:cxnLst/>
                <a:rect l="l" t="t" r="r" b="b"/>
                <a:pathLst>
                  <a:path w="64" h="114" extrusionOk="0">
                    <a:moveTo>
                      <a:pt x="31" y="1"/>
                    </a:moveTo>
                    <a:cubicBezTo>
                      <a:pt x="31" y="1"/>
                      <a:pt x="30" y="1"/>
                      <a:pt x="29" y="1"/>
                    </a:cubicBezTo>
                    <a:cubicBezTo>
                      <a:pt x="13" y="2"/>
                      <a:pt x="1" y="16"/>
                      <a:pt x="2" y="31"/>
                    </a:cubicBezTo>
                    <a:lnTo>
                      <a:pt x="6" y="87"/>
                    </a:lnTo>
                    <a:cubicBezTo>
                      <a:pt x="8" y="102"/>
                      <a:pt x="20" y="113"/>
                      <a:pt x="34" y="113"/>
                    </a:cubicBezTo>
                    <a:lnTo>
                      <a:pt x="36" y="113"/>
                    </a:lnTo>
                    <a:cubicBezTo>
                      <a:pt x="52" y="112"/>
                      <a:pt x="64" y="99"/>
                      <a:pt x="63" y="83"/>
                    </a:cubicBezTo>
                    <a:lnTo>
                      <a:pt x="58" y="27"/>
                    </a:lnTo>
                    <a:cubicBezTo>
                      <a:pt x="57" y="12"/>
                      <a:pt x="45" y="1"/>
                      <a:pt x="3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2" name="Google Shape;2142;p49"/>
              <p:cNvSpPr/>
              <p:nvPr/>
            </p:nvSpPr>
            <p:spPr>
              <a:xfrm>
                <a:off x="1571850" y="490175"/>
                <a:ext cx="8550" cy="99525"/>
              </a:xfrm>
              <a:custGeom>
                <a:avLst/>
                <a:gdLst/>
                <a:ahLst/>
                <a:cxnLst/>
                <a:rect l="l" t="t" r="r" b="b"/>
                <a:pathLst>
                  <a:path w="342" h="3981" extrusionOk="0">
                    <a:moveTo>
                      <a:pt x="31" y="1"/>
                    </a:moveTo>
                    <a:cubicBezTo>
                      <a:pt x="30" y="1"/>
                      <a:pt x="29" y="1"/>
                      <a:pt x="28" y="1"/>
                    </a:cubicBezTo>
                    <a:cubicBezTo>
                      <a:pt x="12" y="2"/>
                      <a:pt x="1" y="16"/>
                      <a:pt x="1" y="31"/>
                    </a:cubicBezTo>
                    <a:lnTo>
                      <a:pt x="10" y="147"/>
                    </a:lnTo>
                    <a:cubicBezTo>
                      <a:pt x="11" y="162"/>
                      <a:pt x="23" y="173"/>
                      <a:pt x="38" y="173"/>
                    </a:cubicBezTo>
                    <a:cubicBezTo>
                      <a:pt x="39" y="173"/>
                      <a:pt x="40" y="173"/>
                      <a:pt x="40" y="172"/>
                    </a:cubicBezTo>
                    <a:cubicBezTo>
                      <a:pt x="56" y="171"/>
                      <a:pt x="68" y="158"/>
                      <a:pt x="66" y="142"/>
                    </a:cubicBezTo>
                    <a:lnTo>
                      <a:pt x="58" y="27"/>
                    </a:lnTo>
                    <a:cubicBezTo>
                      <a:pt x="57" y="12"/>
                      <a:pt x="45" y="1"/>
                      <a:pt x="31" y="1"/>
                    </a:cubicBezTo>
                    <a:close/>
                    <a:moveTo>
                      <a:pt x="55" y="347"/>
                    </a:moveTo>
                    <a:cubicBezTo>
                      <a:pt x="54" y="347"/>
                      <a:pt x="54" y="347"/>
                      <a:pt x="53" y="347"/>
                    </a:cubicBezTo>
                    <a:cubicBezTo>
                      <a:pt x="37" y="348"/>
                      <a:pt x="26" y="362"/>
                      <a:pt x="27" y="377"/>
                    </a:cubicBezTo>
                    <a:lnTo>
                      <a:pt x="35" y="493"/>
                    </a:lnTo>
                    <a:cubicBezTo>
                      <a:pt x="36" y="507"/>
                      <a:pt x="49" y="519"/>
                      <a:pt x="63" y="519"/>
                    </a:cubicBezTo>
                    <a:lnTo>
                      <a:pt x="65" y="519"/>
                    </a:lnTo>
                    <a:cubicBezTo>
                      <a:pt x="81" y="518"/>
                      <a:pt x="92" y="504"/>
                      <a:pt x="91" y="488"/>
                    </a:cubicBezTo>
                    <a:lnTo>
                      <a:pt x="83" y="373"/>
                    </a:lnTo>
                    <a:cubicBezTo>
                      <a:pt x="82" y="358"/>
                      <a:pt x="69" y="347"/>
                      <a:pt x="55" y="347"/>
                    </a:cubicBezTo>
                    <a:close/>
                    <a:moveTo>
                      <a:pt x="80" y="693"/>
                    </a:moveTo>
                    <a:cubicBezTo>
                      <a:pt x="79" y="693"/>
                      <a:pt x="78" y="693"/>
                      <a:pt x="77" y="693"/>
                    </a:cubicBezTo>
                    <a:cubicBezTo>
                      <a:pt x="62" y="694"/>
                      <a:pt x="50" y="708"/>
                      <a:pt x="51" y="723"/>
                    </a:cubicBezTo>
                    <a:lnTo>
                      <a:pt x="60" y="839"/>
                    </a:lnTo>
                    <a:cubicBezTo>
                      <a:pt x="61" y="853"/>
                      <a:pt x="73" y="865"/>
                      <a:pt x="88" y="865"/>
                    </a:cubicBezTo>
                    <a:lnTo>
                      <a:pt x="90" y="865"/>
                    </a:lnTo>
                    <a:cubicBezTo>
                      <a:pt x="105" y="864"/>
                      <a:pt x="118" y="851"/>
                      <a:pt x="116" y="835"/>
                    </a:cubicBezTo>
                    <a:lnTo>
                      <a:pt x="108" y="720"/>
                    </a:lnTo>
                    <a:cubicBezTo>
                      <a:pt x="106" y="705"/>
                      <a:pt x="95" y="693"/>
                      <a:pt x="80" y="693"/>
                    </a:cubicBezTo>
                    <a:close/>
                    <a:moveTo>
                      <a:pt x="104" y="1039"/>
                    </a:moveTo>
                    <a:cubicBezTo>
                      <a:pt x="104" y="1039"/>
                      <a:pt x="103" y="1039"/>
                      <a:pt x="103" y="1039"/>
                    </a:cubicBezTo>
                    <a:cubicBezTo>
                      <a:pt x="87" y="1041"/>
                      <a:pt x="76" y="1054"/>
                      <a:pt x="77" y="1070"/>
                    </a:cubicBezTo>
                    <a:lnTo>
                      <a:pt x="84" y="1185"/>
                    </a:lnTo>
                    <a:cubicBezTo>
                      <a:pt x="86" y="1200"/>
                      <a:pt x="98" y="1211"/>
                      <a:pt x="113" y="1211"/>
                    </a:cubicBezTo>
                    <a:lnTo>
                      <a:pt x="115" y="1211"/>
                    </a:lnTo>
                    <a:cubicBezTo>
                      <a:pt x="131" y="1210"/>
                      <a:pt x="142" y="1196"/>
                      <a:pt x="141" y="1181"/>
                    </a:cubicBezTo>
                    <a:lnTo>
                      <a:pt x="132" y="1065"/>
                    </a:lnTo>
                    <a:cubicBezTo>
                      <a:pt x="132" y="1050"/>
                      <a:pt x="119" y="1039"/>
                      <a:pt x="104" y="1039"/>
                    </a:cubicBezTo>
                    <a:close/>
                    <a:moveTo>
                      <a:pt x="129" y="1386"/>
                    </a:moveTo>
                    <a:cubicBezTo>
                      <a:pt x="128" y="1386"/>
                      <a:pt x="128" y="1386"/>
                      <a:pt x="127" y="1386"/>
                    </a:cubicBezTo>
                    <a:cubicBezTo>
                      <a:pt x="112" y="1387"/>
                      <a:pt x="100" y="1401"/>
                      <a:pt x="101" y="1415"/>
                    </a:cubicBezTo>
                    <a:lnTo>
                      <a:pt x="110" y="1531"/>
                    </a:lnTo>
                    <a:cubicBezTo>
                      <a:pt x="111" y="1546"/>
                      <a:pt x="123" y="1557"/>
                      <a:pt x="138" y="1557"/>
                    </a:cubicBezTo>
                    <a:lnTo>
                      <a:pt x="139" y="1557"/>
                    </a:lnTo>
                    <a:cubicBezTo>
                      <a:pt x="155" y="1556"/>
                      <a:pt x="167" y="1543"/>
                      <a:pt x="166" y="1527"/>
                    </a:cubicBezTo>
                    <a:lnTo>
                      <a:pt x="158" y="1412"/>
                    </a:lnTo>
                    <a:cubicBezTo>
                      <a:pt x="157" y="1397"/>
                      <a:pt x="144" y="1386"/>
                      <a:pt x="129" y="1386"/>
                    </a:cubicBezTo>
                    <a:close/>
                    <a:moveTo>
                      <a:pt x="154" y="1731"/>
                    </a:moveTo>
                    <a:cubicBezTo>
                      <a:pt x="154" y="1731"/>
                      <a:pt x="153" y="1731"/>
                      <a:pt x="153" y="1732"/>
                    </a:cubicBezTo>
                    <a:cubicBezTo>
                      <a:pt x="137" y="1733"/>
                      <a:pt x="125" y="1746"/>
                      <a:pt x="126" y="1762"/>
                    </a:cubicBezTo>
                    <a:lnTo>
                      <a:pt x="134" y="1877"/>
                    </a:lnTo>
                    <a:cubicBezTo>
                      <a:pt x="136" y="1892"/>
                      <a:pt x="148" y="1904"/>
                      <a:pt x="163" y="1904"/>
                    </a:cubicBezTo>
                    <a:lnTo>
                      <a:pt x="165" y="1904"/>
                    </a:lnTo>
                    <a:cubicBezTo>
                      <a:pt x="180" y="1903"/>
                      <a:pt x="192" y="1889"/>
                      <a:pt x="191" y="1873"/>
                    </a:cubicBezTo>
                    <a:lnTo>
                      <a:pt x="182" y="1758"/>
                    </a:lnTo>
                    <a:cubicBezTo>
                      <a:pt x="181" y="1743"/>
                      <a:pt x="168" y="1731"/>
                      <a:pt x="154" y="1731"/>
                    </a:cubicBezTo>
                    <a:close/>
                    <a:moveTo>
                      <a:pt x="179" y="2078"/>
                    </a:moveTo>
                    <a:cubicBezTo>
                      <a:pt x="178" y="2078"/>
                      <a:pt x="178" y="2078"/>
                      <a:pt x="177" y="2078"/>
                    </a:cubicBezTo>
                    <a:cubicBezTo>
                      <a:pt x="162" y="2079"/>
                      <a:pt x="150" y="2093"/>
                      <a:pt x="151" y="2108"/>
                    </a:cubicBezTo>
                    <a:lnTo>
                      <a:pt x="160" y="2224"/>
                    </a:lnTo>
                    <a:cubicBezTo>
                      <a:pt x="160" y="2238"/>
                      <a:pt x="173" y="2249"/>
                      <a:pt x="187" y="2249"/>
                    </a:cubicBezTo>
                    <a:lnTo>
                      <a:pt x="189" y="2249"/>
                    </a:lnTo>
                    <a:cubicBezTo>
                      <a:pt x="205" y="2248"/>
                      <a:pt x="217" y="2235"/>
                      <a:pt x="215" y="2220"/>
                    </a:cubicBezTo>
                    <a:lnTo>
                      <a:pt x="208" y="2104"/>
                    </a:lnTo>
                    <a:cubicBezTo>
                      <a:pt x="207" y="2089"/>
                      <a:pt x="194" y="2078"/>
                      <a:pt x="179" y="2078"/>
                    </a:cubicBezTo>
                    <a:close/>
                    <a:moveTo>
                      <a:pt x="204" y="2424"/>
                    </a:moveTo>
                    <a:cubicBezTo>
                      <a:pt x="203" y="2424"/>
                      <a:pt x="203" y="2424"/>
                      <a:pt x="202" y="2424"/>
                    </a:cubicBezTo>
                    <a:cubicBezTo>
                      <a:pt x="187" y="2426"/>
                      <a:pt x="175" y="2439"/>
                      <a:pt x="176" y="2454"/>
                    </a:cubicBezTo>
                    <a:lnTo>
                      <a:pt x="184" y="2570"/>
                    </a:lnTo>
                    <a:cubicBezTo>
                      <a:pt x="186" y="2585"/>
                      <a:pt x="198" y="2596"/>
                      <a:pt x="213" y="2596"/>
                    </a:cubicBezTo>
                    <a:lnTo>
                      <a:pt x="215" y="2596"/>
                    </a:lnTo>
                    <a:cubicBezTo>
                      <a:pt x="230" y="2595"/>
                      <a:pt x="242" y="2581"/>
                      <a:pt x="241" y="2565"/>
                    </a:cubicBezTo>
                    <a:lnTo>
                      <a:pt x="232" y="2450"/>
                    </a:lnTo>
                    <a:cubicBezTo>
                      <a:pt x="231" y="2435"/>
                      <a:pt x="218" y="2424"/>
                      <a:pt x="204" y="2424"/>
                    </a:cubicBezTo>
                    <a:close/>
                    <a:moveTo>
                      <a:pt x="228" y="2771"/>
                    </a:moveTo>
                    <a:cubicBezTo>
                      <a:pt x="228" y="2771"/>
                      <a:pt x="227" y="2771"/>
                      <a:pt x="227" y="2771"/>
                    </a:cubicBezTo>
                    <a:cubicBezTo>
                      <a:pt x="212" y="2771"/>
                      <a:pt x="200" y="2785"/>
                      <a:pt x="201" y="2800"/>
                    </a:cubicBezTo>
                    <a:lnTo>
                      <a:pt x="209" y="2916"/>
                    </a:lnTo>
                    <a:cubicBezTo>
                      <a:pt x="210" y="2930"/>
                      <a:pt x="222" y="2942"/>
                      <a:pt x="237" y="2942"/>
                    </a:cubicBezTo>
                    <a:lnTo>
                      <a:pt x="240" y="2942"/>
                    </a:lnTo>
                    <a:cubicBezTo>
                      <a:pt x="255" y="2941"/>
                      <a:pt x="267" y="2928"/>
                      <a:pt x="265" y="2912"/>
                    </a:cubicBezTo>
                    <a:lnTo>
                      <a:pt x="257" y="2797"/>
                    </a:lnTo>
                    <a:cubicBezTo>
                      <a:pt x="256" y="2782"/>
                      <a:pt x="243" y="2771"/>
                      <a:pt x="228" y="2771"/>
                    </a:cubicBezTo>
                    <a:close/>
                    <a:moveTo>
                      <a:pt x="255" y="3116"/>
                    </a:moveTo>
                    <a:cubicBezTo>
                      <a:pt x="254" y="3116"/>
                      <a:pt x="253" y="3116"/>
                      <a:pt x="252" y="3116"/>
                    </a:cubicBezTo>
                    <a:cubicBezTo>
                      <a:pt x="236" y="3118"/>
                      <a:pt x="225" y="3131"/>
                      <a:pt x="226" y="3147"/>
                    </a:cubicBezTo>
                    <a:lnTo>
                      <a:pt x="235" y="3262"/>
                    </a:lnTo>
                    <a:cubicBezTo>
                      <a:pt x="235" y="3277"/>
                      <a:pt x="248" y="3288"/>
                      <a:pt x="263" y="3288"/>
                    </a:cubicBezTo>
                    <a:lnTo>
                      <a:pt x="264" y="3288"/>
                    </a:lnTo>
                    <a:cubicBezTo>
                      <a:pt x="280" y="3287"/>
                      <a:pt x="291" y="3273"/>
                      <a:pt x="291" y="3258"/>
                    </a:cubicBezTo>
                    <a:lnTo>
                      <a:pt x="282" y="3143"/>
                    </a:lnTo>
                    <a:cubicBezTo>
                      <a:pt x="281" y="3128"/>
                      <a:pt x="269" y="3116"/>
                      <a:pt x="255" y="3116"/>
                    </a:cubicBezTo>
                    <a:close/>
                    <a:moveTo>
                      <a:pt x="279" y="3463"/>
                    </a:moveTo>
                    <a:cubicBezTo>
                      <a:pt x="278" y="3463"/>
                      <a:pt x="277" y="3463"/>
                      <a:pt x="277" y="3463"/>
                    </a:cubicBezTo>
                    <a:cubicBezTo>
                      <a:pt x="262" y="3464"/>
                      <a:pt x="249" y="3478"/>
                      <a:pt x="250" y="3493"/>
                    </a:cubicBezTo>
                    <a:lnTo>
                      <a:pt x="259" y="3609"/>
                    </a:lnTo>
                    <a:cubicBezTo>
                      <a:pt x="260" y="3623"/>
                      <a:pt x="272" y="3634"/>
                      <a:pt x="287" y="3634"/>
                    </a:cubicBezTo>
                    <a:lnTo>
                      <a:pt x="290" y="3634"/>
                    </a:lnTo>
                    <a:cubicBezTo>
                      <a:pt x="304" y="3633"/>
                      <a:pt x="317" y="3620"/>
                      <a:pt x="315" y="3604"/>
                    </a:cubicBezTo>
                    <a:lnTo>
                      <a:pt x="307" y="3489"/>
                    </a:lnTo>
                    <a:cubicBezTo>
                      <a:pt x="306" y="3474"/>
                      <a:pt x="293" y="3463"/>
                      <a:pt x="279" y="3463"/>
                    </a:cubicBezTo>
                    <a:close/>
                    <a:moveTo>
                      <a:pt x="305" y="3809"/>
                    </a:moveTo>
                    <a:cubicBezTo>
                      <a:pt x="304" y="3809"/>
                      <a:pt x="303" y="3809"/>
                      <a:pt x="302" y="3809"/>
                    </a:cubicBezTo>
                    <a:cubicBezTo>
                      <a:pt x="286" y="3810"/>
                      <a:pt x="275" y="3824"/>
                      <a:pt x="276" y="3839"/>
                    </a:cubicBezTo>
                    <a:lnTo>
                      <a:pt x="284" y="3955"/>
                    </a:lnTo>
                    <a:cubicBezTo>
                      <a:pt x="285" y="3969"/>
                      <a:pt x="297" y="3981"/>
                      <a:pt x="312" y="3981"/>
                    </a:cubicBezTo>
                    <a:lnTo>
                      <a:pt x="314" y="3981"/>
                    </a:lnTo>
                    <a:cubicBezTo>
                      <a:pt x="330" y="3980"/>
                      <a:pt x="341" y="3966"/>
                      <a:pt x="340" y="3950"/>
                    </a:cubicBezTo>
                    <a:lnTo>
                      <a:pt x="332" y="3835"/>
                    </a:lnTo>
                    <a:cubicBezTo>
                      <a:pt x="331" y="3820"/>
                      <a:pt x="319" y="3809"/>
                      <a:pt x="305" y="380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3" name="Google Shape;2143;p49"/>
              <p:cNvSpPr/>
              <p:nvPr/>
            </p:nvSpPr>
            <p:spPr>
              <a:xfrm>
                <a:off x="1579325" y="594050"/>
                <a:ext cx="1600" cy="2825"/>
              </a:xfrm>
              <a:custGeom>
                <a:avLst/>
                <a:gdLst/>
                <a:ahLst/>
                <a:cxnLst/>
                <a:rect l="l" t="t" r="r" b="b"/>
                <a:pathLst>
                  <a:path w="64" h="113" extrusionOk="0">
                    <a:moveTo>
                      <a:pt x="30" y="0"/>
                    </a:moveTo>
                    <a:cubicBezTo>
                      <a:pt x="29" y="0"/>
                      <a:pt x="28" y="0"/>
                      <a:pt x="27" y="0"/>
                    </a:cubicBezTo>
                    <a:cubicBezTo>
                      <a:pt x="12" y="1"/>
                      <a:pt x="0" y="14"/>
                      <a:pt x="2" y="30"/>
                    </a:cubicBezTo>
                    <a:lnTo>
                      <a:pt x="5" y="87"/>
                    </a:lnTo>
                    <a:cubicBezTo>
                      <a:pt x="6" y="102"/>
                      <a:pt x="19" y="113"/>
                      <a:pt x="33" y="113"/>
                    </a:cubicBezTo>
                    <a:lnTo>
                      <a:pt x="36" y="113"/>
                    </a:lnTo>
                    <a:cubicBezTo>
                      <a:pt x="52" y="111"/>
                      <a:pt x="63" y="98"/>
                      <a:pt x="62" y="82"/>
                    </a:cubicBezTo>
                    <a:lnTo>
                      <a:pt x="58" y="27"/>
                    </a:lnTo>
                    <a:cubicBezTo>
                      <a:pt x="57" y="12"/>
                      <a:pt x="45" y="0"/>
                      <a:pt x="3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4" name="Google Shape;2144;p49"/>
              <p:cNvSpPr/>
              <p:nvPr/>
            </p:nvSpPr>
            <p:spPr>
              <a:xfrm>
                <a:off x="1749150" y="483000"/>
                <a:ext cx="1575" cy="2850"/>
              </a:xfrm>
              <a:custGeom>
                <a:avLst/>
                <a:gdLst/>
                <a:ahLst/>
                <a:cxnLst/>
                <a:rect l="l" t="t" r="r" b="b"/>
                <a:pathLst>
                  <a:path w="63" h="114" extrusionOk="0">
                    <a:moveTo>
                      <a:pt x="32" y="1"/>
                    </a:moveTo>
                    <a:cubicBezTo>
                      <a:pt x="19" y="1"/>
                      <a:pt x="6" y="12"/>
                      <a:pt x="5" y="27"/>
                    </a:cubicBezTo>
                    <a:lnTo>
                      <a:pt x="1" y="83"/>
                    </a:lnTo>
                    <a:cubicBezTo>
                      <a:pt x="0" y="99"/>
                      <a:pt x="12" y="112"/>
                      <a:pt x="27" y="113"/>
                    </a:cubicBezTo>
                    <a:lnTo>
                      <a:pt x="29" y="113"/>
                    </a:lnTo>
                    <a:cubicBezTo>
                      <a:pt x="44" y="113"/>
                      <a:pt x="56" y="102"/>
                      <a:pt x="58" y="87"/>
                    </a:cubicBezTo>
                    <a:lnTo>
                      <a:pt x="61" y="31"/>
                    </a:lnTo>
                    <a:cubicBezTo>
                      <a:pt x="62" y="16"/>
                      <a:pt x="51" y="2"/>
                      <a:pt x="35" y="1"/>
                    </a:cubicBezTo>
                    <a:cubicBezTo>
                      <a:pt x="34" y="1"/>
                      <a:pt x="33" y="1"/>
                      <a:pt x="3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5" name="Google Shape;2145;p49"/>
              <p:cNvSpPr/>
              <p:nvPr/>
            </p:nvSpPr>
            <p:spPr>
              <a:xfrm>
                <a:off x="1741675" y="490175"/>
                <a:ext cx="8550" cy="99525"/>
              </a:xfrm>
              <a:custGeom>
                <a:avLst/>
                <a:gdLst/>
                <a:ahLst/>
                <a:cxnLst/>
                <a:rect l="l" t="t" r="r" b="b"/>
                <a:pathLst>
                  <a:path w="342" h="3981" extrusionOk="0">
                    <a:moveTo>
                      <a:pt x="311" y="1"/>
                    </a:moveTo>
                    <a:cubicBezTo>
                      <a:pt x="297" y="1"/>
                      <a:pt x="284" y="12"/>
                      <a:pt x="283" y="27"/>
                    </a:cubicBezTo>
                    <a:lnTo>
                      <a:pt x="276" y="142"/>
                    </a:lnTo>
                    <a:cubicBezTo>
                      <a:pt x="274" y="158"/>
                      <a:pt x="286" y="171"/>
                      <a:pt x="301" y="172"/>
                    </a:cubicBezTo>
                    <a:cubicBezTo>
                      <a:pt x="302" y="173"/>
                      <a:pt x="303" y="173"/>
                      <a:pt x="304" y="173"/>
                    </a:cubicBezTo>
                    <a:cubicBezTo>
                      <a:pt x="318" y="173"/>
                      <a:pt x="331" y="162"/>
                      <a:pt x="332" y="147"/>
                    </a:cubicBezTo>
                    <a:lnTo>
                      <a:pt x="340" y="31"/>
                    </a:lnTo>
                    <a:cubicBezTo>
                      <a:pt x="341" y="16"/>
                      <a:pt x="329" y="2"/>
                      <a:pt x="314" y="1"/>
                    </a:cubicBezTo>
                    <a:cubicBezTo>
                      <a:pt x="313" y="1"/>
                      <a:pt x="312" y="1"/>
                      <a:pt x="311" y="1"/>
                    </a:cubicBezTo>
                    <a:close/>
                    <a:moveTo>
                      <a:pt x="287" y="347"/>
                    </a:moveTo>
                    <a:cubicBezTo>
                      <a:pt x="272" y="347"/>
                      <a:pt x="260" y="358"/>
                      <a:pt x="259" y="373"/>
                    </a:cubicBezTo>
                    <a:lnTo>
                      <a:pt x="250" y="488"/>
                    </a:lnTo>
                    <a:cubicBezTo>
                      <a:pt x="249" y="504"/>
                      <a:pt x="261" y="518"/>
                      <a:pt x="277" y="519"/>
                    </a:cubicBezTo>
                    <a:lnTo>
                      <a:pt x="278" y="519"/>
                    </a:lnTo>
                    <a:cubicBezTo>
                      <a:pt x="293" y="519"/>
                      <a:pt x="305" y="507"/>
                      <a:pt x="307" y="493"/>
                    </a:cubicBezTo>
                    <a:lnTo>
                      <a:pt x="315" y="377"/>
                    </a:lnTo>
                    <a:cubicBezTo>
                      <a:pt x="316" y="362"/>
                      <a:pt x="304" y="348"/>
                      <a:pt x="289" y="347"/>
                    </a:cubicBezTo>
                    <a:cubicBezTo>
                      <a:pt x="288" y="347"/>
                      <a:pt x="288" y="347"/>
                      <a:pt x="287" y="347"/>
                    </a:cubicBezTo>
                    <a:close/>
                    <a:moveTo>
                      <a:pt x="263" y="693"/>
                    </a:moveTo>
                    <a:cubicBezTo>
                      <a:pt x="248" y="693"/>
                      <a:pt x="235" y="704"/>
                      <a:pt x="234" y="720"/>
                    </a:cubicBezTo>
                    <a:lnTo>
                      <a:pt x="226" y="835"/>
                    </a:lnTo>
                    <a:cubicBezTo>
                      <a:pt x="224" y="851"/>
                      <a:pt x="236" y="864"/>
                      <a:pt x="251" y="865"/>
                    </a:cubicBezTo>
                    <a:lnTo>
                      <a:pt x="254" y="865"/>
                    </a:lnTo>
                    <a:cubicBezTo>
                      <a:pt x="269" y="865"/>
                      <a:pt x="281" y="853"/>
                      <a:pt x="282" y="839"/>
                    </a:cubicBezTo>
                    <a:lnTo>
                      <a:pt x="290" y="723"/>
                    </a:lnTo>
                    <a:cubicBezTo>
                      <a:pt x="291" y="708"/>
                      <a:pt x="279" y="694"/>
                      <a:pt x="264" y="693"/>
                    </a:cubicBezTo>
                    <a:cubicBezTo>
                      <a:pt x="264" y="693"/>
                      <a:pt x="263" y="693"/>
                      <a:pt x="263" y="693"/>
                    </a:cubicBezTo>
                    <a:close/>
                    <a:moveTo>
                      <a:pt x="237" y="1039"/>
                    </a:moveTo>
                    <a:cubicBezTo>
                      <a:pt x="222" y="1039"/>
                      <a:pt x="210" y="1050"/>
                      <a:pt x="209" y="1065"/>
                    </a:cubicBezTo>
                    <a:lnTo>
                      <a:pt x="201" y="1181"/>
                    </a:lnTo>
                    <a:cubicBezTo>
                      <a:pt x="200" y="1196"/>
                      <a:pt x="211" y="1210"/>
                      <a:pt x="227" y="1211"/>
                    </a:cubicBezTo>
                    <a:lnTo>
                      <a:pt x="228" y="1211"/>
                    </a:lnTo>
                    <a:cubicBezTo>
                      <a:pt x="243" y="1211"/>
                      <a:pt x="256" y="1200"/>
                      <a:pt x="257" y="1185"/>
                    </a:cubicBezTo>
                    <a:lnTo>
                      <a:pt x="265" y="1070"/>
                    </a:lnTo>
                    <a:cubicBezTo>
                      <a:pt x="266" y="1054"/>
                      <a:pt x="255" y="1041"/>
                      <a:pt x="239" y="1039"/>
                    </a:cubicBezTo>
                    <a:cubicBezTo>
                      <a:pt x="238" y="1039"/>
                      <a:pt x="238" y="1039"/>
                      <a:pt x="237" y="1039"/>
                    </a:cubicBezTo>
                    <a:close/>
                    <a:moveTo>
                      <a:pt x="213" y="1386"/>
                    </a:moveTo>
                    <a:cubicBezTo>
                      <a:pt x="198" y="1386"/>
                      <a:pt x="185" y="1397"/>
                      <a:pt x="184" y="1412"/>
                    </a:cubicBezTo>
                    <a:lnTo>
                      <a:pt x="175" y="1527"/>
                    </a:lnTo>
                    <a:cubicBezTo>
                      <a:pt x="174" y="1543"/>
                      <a:pt x="187" y="1556"/>
                      <a:pt x="201" y="1557"/>
                    </a:cubicBezTo>
                    <a:lnTo>
                      <a:pt x="204" y="1557"/>
                    </a:lnTo>
                    <a:cubicBezTo>
                      <a:pt x="219" y="1557"/>
                      <a:pt x="231" y="1546"/>
                      <a:pt x="232" y="1531"/>
                    </a:cubicBezTo>
                    <a:lnTo>
                      <a:pt x="240" y="1415"/>
                    </a:lnTo>
                    <a:cubicBezTo>
                      <a:pt x="242" y="1401"/>
                      <a:pt x="229" y="1387"/>
                      <a:pt x="215" y="1386"/>
                    </a:cubicBezTo>
                    <a:cubicBezTo>
                      <a:pt x="214" y="1386"/>
                      <a:pt x="213" y="1386"/>
                      <a:pt x="213" y="1386"/>
                    </a:cubicBezTo>
                    <a:close/>
                    <a:moveTo>
                      <a:pt x="187" y="1731"/>
                    </a:moveTo>
                    <a:cubicBezTo>
                      <a:pt x="173" y="1731"/>
                      <a:pt x="160" y="1743"/>
                      <a:pt x="160" y="1758"/>
                    </a:cubicBezTo>
                    <a:lnTo>
                      <a:pt x="151" y="1873"/>
                    </a:lnTo>
                    <a:cubicBezTo>
                      <a:pt x="150" y="1889"/>
                      <a:pt x="161" y="1903"/>
                      <a:pt x="177" y="1904"/>
                    </a:cubicBezTo>
                    <a:lnTo>
                      <a:pt x="179" y="1904"/>
                    </a:lnTo>
                    <a:cubicBezTo>
                      <a:pt x="194" y="1904"/>
                      <a:pt x="206" y="1892"/>
                      <a:pt x="207" y="1877"/>
                    </a:cubicBezTo>
                    <a:lnTo>
                      <a:pt x="215" y="1762"/>
                    </a:lnTo>
                    <a:cubicBezTo>
                      <a:pt x="216" y="1746"/>
                      <a:pt x="205" y="1733"/>
                      <a:pt x="189" y="1732"/>
                    </a:cubicBezTo>
                    <a:cubicBezTo>
                      <a:pt x="189" y="1731"/>
                      <a:pt x="188" y="1731"/>
                      <a:pt x="187" y="1731"/>
                    </a:cubicBezTo>
                    <a:close/>
                    <a:moveTo>
                      <a:pt x="163" y="2078"/>
                    </a:moveTo>
                    <a:cubicBezTo>
                      <a:pt x="148" y="2078"/>
                      <a:pt x="135" y="2089"/>
                      <a:pt x="134" y="2104"/>
                    </a:cubicBezTo>
                    <a:lnTo>
                      <a:pt x="125" y="2220"/>
                    </a:lnTo>
                    <a:cubicBezTo>
                      <a:pt x="125" y="2235"/>
                      <a:pt x="137" y="2248"/>
                      <a:pt x="152" y="2249"/>
                    </a:cubicBezTo>
                    <a:lnTo>
                      <a:pt x="154" y="2249"/>
                    </a:lnTo>
                    <a:cubicBezTo>
                      <a:pt x="169" y="2249"/>
                      <a:pt x="181" y="2238"/>
                      <a:pt x="182" y="2224"/>
                    </a:cubicBezTo>
                    <a:lnTo>
                      <a:pt x="190" y="2108"/>
                    </a:lnTo>
                    <a:cubicBezTo>
                      <a:pt x="192" y="2093"/>
                      <a:pt x="180" y="2079"/>
                      <a:pt x="165" y="2078"/>
                    </a:cubicBezTo>
                    <a:cubicBezTo>
                      <a:pt x="164" y="2078"/>
                      <a:pt x="164" y="2078"/>
                      <a:pt x="163" y="2078"/>
                    </a:cubicBezTo>
                    <a:close/>
                    <a:moveTo>
                      <a:pt x="138" y="2424"/>
                    </a:moveTo>
                    <a:cubicBezTo>
                      <a:pt x="123" y="2424"/>
                      <a:pt x="111" y="2435"/>
                      <a:pt x="109" y="2450"/>
                    </a:cubicBezTo>
                    <a:lnTo>
                      <a:pt x="101" y="2565"/>
                    </a:lnTo>
                    <a:cubicBezTo>
                      <a:pt x="100" y="2581"/>
                      <a:pt x="111" y="2595"/>
                      <a:pt x="127" y="2596"/>
                    </a:cubicBezTo>
                    <a:lnTo>
                      <a:pt x="129" y="2596"/>
                    </a:lnTo>
                    <a:cubicBezTo>
                      <a:pt x="144" y="2596"/>
                      <a:pt x="156" y="2585"/>
                      <a:pt x="157" y="2570"/>
                    </a:cubicBezTo>
                    <a:lnTo>
                      <a:pt x="166" y="2454"/>
                    </a:lnTo>
                    <a:cubicBezTo>
                      <a:pt x="166" y="2439"/>
                      <a:pt x="155" y="2426"/>
                      <a:pt x="139" y="2424"/>
                    </a:cubicBezTo>
                    <a:cubicBezTo>
                      <a:pt x="139" y="2424"/>
                      <a:pt x="138" y="2424"/>
                      <a:pt x="138" y="2424"/>
                    </a:cubicBezTo>
                    <a:close/>
                    <a:moveTo>
                      <a:pt x="112" y="2771"/>
                    </a:moveTo>
                    <a:cubicBezTo>
                      <a:pt x="98" y="2771"/>
                      <a:pt x="85" y="2782"/>
                      <a:pt x="84" y="2797"/>
                    </a:cubicBezTo>
                    <a:lnTo>
                      <a:pt x="76" y="2912"/>
                    </a:lnTo>
                    <a:cubicBezTo>
                      <a:pt x="75" y="2928"/>
                      <a:pt x="87" y="2941"/>
                      <a:pt x="102" y="2942"/>
                    </a:cubicBezTo>
                    <a:lnTo>
                      <a:pt x="104" y="2942"/>
                    </a:lnTo>
                    <a:cubicBezTo>
                      <a:pt x="118" y="2942"/>
                      <a:pt x="132" y="2930"/>
                      <a:pt x="132" y="2916"/>
                    </a:cubicBezTo>
                    <a:lnTo>
                      <a:pt x="140" y="2800"/>
                    </a:lnTo>
                    <a:cubicBezTo>
                      <a:pt x="142" y="2785"/>
                      <a:pt x="130" y="2771"/>
                      <a:pt x="114" y="2771"/>
                    </a:cubicBezTo>
                    <a:cubicBezTo>
                      <a:pt x="114" y="2771"/>
                      <a:pt x="113" y="2771"/>
                      <a:pt x="112" y="2771"/>
                    </a:cubicBezTo>
                    <a:close/>
                    <a:moveTo>
                      <a:pt x="87" y="3116"/>
                    </a:moveTo>
                    <a:cubicBezTo>
                      <a:pt x="73" y="3116"/>
                      <a:pt x="61" y="3128"/>
                      <a:pt x="59" y="3143"/>
                    </a:cubicBezTo>
                    <a:lnTo>
                      <a:pt x="51" y="3258"/>
                    </a:lnTo>
                    <a:cubicBezTo>
                      <a:pt x="50" y="3273"/>
                      <a:pt x="62" y="3287"/>
                      <a:pt x="77" y="3288"/>
                    </a:cubicBezTo>
                    <a:lnTo>
                      <a:pt x="79" y="3288"/>
                    </a:lnTo>
                    <a:cubicBezTo>
                      <a:pt x="94" y="3288"/>
                      <a:pt x="106" y="3277"/>
                      <a:pt x="107" y="3262"/>
                    </a:cubicBezTo>
                    <a:lnTo>
                      <a:pt x="116" y="3147"/>
                    </a:lnTo>
                    <a:cubicBezTo>
                      <a:pt x="117" y="3131"/>
                      <a:pt x="105" y="3118"/>
                      <a:pt x="90" y="3116"/>
                    </a:cubicBezTo>
                    <a:cubicBezTo>
                      <a:pt x="89" y="3116"/>
                      <a:pt x="88" y="3116"/>
                      <a:pt x="87" y="3116"/>
                    </a:cubicBezTo>
                    <a:close/>
                    <a:moveTo>
                      <a:pt x="61" y="3463"/>
                    </a:moveTo>
                    <a:cubicBezTo>
                      <a:pt x="48" y="3463"/>
                      <a:pt x="35" y="3474"/>
                      <a:pt x="35" y="3489"/>
                    </a:cubicBezTo>
                    <a:lnTo>
                      <a:pt x="26" y="3604"/>
                    </a:lnTo>
                    <a:cubicBezTo>
                      <a:pt x="25" y="3620"/>
                      <a:pt x="36" y="3633"/>
                      <a:pt x="52" y="3634"/>
                    </a:cubicBezTo>
                    <a:lnTo>
                      <a:pt x="55" y="3634"/>
                    </a:lnTo>
                    <a:cubicBezTo>
                      <a:pt x="69" y="3634"/>
                      <a:pt x="82" y="3623"/>
                      <a:pt x="83" y="3609"/>
                    </a:cubicBezTo>
                    <a:lnTo>
                      <a:pt x="91" y="3493"/>
                    </a:lnTo>
                    <a:cubicBezTo>
                      <a:pt x="92" y="3478"/>
                      <a:pt x="80" y="3464"/>
                      <a:pt x="64" y="3463"/>
                    </a:cubicBezTo>
                    <a:cubicBezTo>
                      <a:pt x="63" y="3463"/>
                      <a:pt x="62" y="3463"/>
                      <a:pt x="61" y="3463"/>
                    </a:cubicBezTo>
                    <a:close/>
                    <a:moveTo>
                      <a:pt x="37" y="3809"/>
                    </a:moveTo>
                    <a:cubicBezTo>
                      <a:pt x="23" y="3809"/>
                      <a:pt x="11" y="3820"/>
                      <a:pt x="9" y="3835"/>
                    </a:cubicBezTo>
                    <a:lnTo>
                      <a:pt x="1" y="3950"/>
                    </a:lnTo>
                    <a:cubicBezTo>
                      <a:pt x="1" y="3966"/>
                      <a:pt x="12" y="3980"/>
                      <a:pt x="28" y="3981"/>
                    </a:cubicBezTo>
                    <a:lnTo>
                      <a:pt x="29" y="3981"/>
                    </a:lnTo>
                    <a:cubicBezTo>
                      <a:pt x="44" y="3981"/>
                      <a:pt x="56" y="3969"/>
                      <a:pt x="57" y="3955"/>
                    </a:cubicBezTo>
                    <a:lnTo>
                      <a:pt x="66" y="3839"/>
                    </a:lnTo>
                    <a:cubicBezTo>
                      <a:pt x="67" y="3824"/>
                      <a:pt x="56" y="3810"/>
                      <a:pt x="40" y="3809"/>
                    </a:cubicBezTo>
                    <a:cubicBezTo>
                      <a:pt x="39" y="3809"/>
                      <a:pt x="38" y="3809"/>
                      <a:pt x="37" y="380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6" name="Google Shape;2146;p49"/>
              <p:cNvSpPr/>
              <p:nvPr/>
            </p:nvSpPr>
            <p:spPr>
              <a:xfrm>
                <a:off x="1741150" y="594050"/>
                <a:ext cx="1600" cy="2825"/>
              </a:xfrm>
              <a:custGeom>
                <a:avLst/>
                <a:gdLst/>
                <a:ahLst/>
                <a:cxnLst/>
                <a:rect l="l" t="t" r="r" b="b"/>
                <a:pathLst>
                  <a:path w="64" h="113" extrusionOk="0">
                    <a:moveTo>
                      <a:pt x="33" y="0"/>
                    </a:moveTo>
                    <a:cubicBezTo>
                      <a:pt x="19" y="0"/>
                      <a:pt x="7" y="12"/>
                      <a:pt x="6" y="27"/>
                    </a:cubicBezTo>
                    <a:lnTo>
                      <a:pt x="2" y="82"/>
                    </a:lnTo>
                    <a:cubicBezTo>
                      <a:pt x="1" y="98"/>
                      <a:pt x="12" y="111"/>
                      <a:pt x="28" y="113"/>
                    </a:cubicBezTo>
                    <a:lnTo>
                      <a:pt x="30" y="113"/>
                    </a:lnTo>
                    <a:cubicBezTo>
                      <a:pt x="44" y="113"/>
                      <a:pt x="57" y="102"/>
                      <a:pt x="58" y="87"/>
                    </a:cubicBezTo>
                    <a:lnTo>
                      <a:pt x="62" y="30"/>
                    </a:lnTo>
                    <a:cubicBezTo>
                      <a:pt x="64" y="14"/>
                      <a:pt x="51" y="1"/>
                      <a:pt x="36" y="0"/>
                    </a:cubicBezTo>
                    <a:cubicBezTo>
                      <a:pt x="35" y="0"/>
                      <a:pt x="34" y="0"/>
                      <a:pt x="3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7" name="Google Shape;2147;p49"/>
              <p:cNvSpPr/>
              <p:nvPr/>
            </p:nvSpPr>
            <p:spPr>
              <a:xfrm>
                <a:off x="1602575" y="584950"/>
                <a:ext cx="11387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4555" h="254" extrusionOk="0">
                    <a:moveTo>
                      <a:pt x="2730" y="0"/>
                    </a:moveTo>
                    <a:cubicBezTo>
                      <a:pt x="2715" y="0"/>
                      <a:pt x="2702" y="13"/>
                      <a:pt x="2702" y="28"/>
                    </a:cubicBezTo>
                    <a:cubicBezTo>
                      <a:pt x="2702" y="44"/>
                      <a:pt x="2714" y="57"/>
                      <a:pt x="2730" y="57"/>
                    </a:cubicBezTo>
                    <a:cubicBezTo>
                      <a:pt x="2767" y="57"/>
                      <a:pt x="2805" y="57"/>
                      <a:pt x="2842" y="58"/>
                    </a:cubicBezTo>
                    <a:cubicBezTo>
                      <a:pt x="2858" y="58"/>
                      <a:pt x="2871" y="45"/>
                      <a:pt x="2871" y="29"/>
                    </a:cubicBezTo>
                    <a:cubicBezTo>
                      <a:pt x="2871" y="14"/>
                      <a:pt x="2859" y="1"/>
                      <a:pt x="2843" y="1"/>
                    </a:cubicBezTo>
                    <a:cubicBezTo>
                      <a:pt x="2805" y="1"/>
                      <a:pt x="2767" y="0"/>
                      <a:pt x="2730" y="0"/>
                    </a:cubicBezTo>
                    <a:close/>
                    <a:moveTo>
                      <a:pt x="2504" y="2"/>
                    </a:moveTo>
                    <a:lnTo>
                      <a:pt x="2391" y="4"/>
                    </a:lnTo>
                    <a:cubicBezTo>
                      <a:pt x="2375" y="4"/>
                      <a:pt x="2363" y="17"/>
                      <a:pt x="2363" y="33"/>
                    </a:cubicBezTo>
                    <a:cubicBezTo>
                      <a:pt x="2364" y="48"/>
                      <a:pt x="2376" y="61"/>
                      <a:pt x="2392" y="61"/>
                    </a:cubicBezTo>
                    <a:lnTo>
                      <a:pt x="2504" y="58"/>
                    </a:lnTo>
                    <a:cubicBezTo>
                      <a:pt x="2520" y="58"/>
                      <a:pt x="2533" y="45"/>
                      <a:pt x="2532" y="30"/>
                    </a:cubicBezTo>
                    <a:cubicBezTo>
                      <a:pt x="2532" y="14"/>
                      <a:pt x="2520" y="2"/>
                      <a:pt x="2504" y="2"/>
                    </a:cubicBezTo>
                    <a:close/>
                    <a:moveTo>
                      <a:pt x="3068" y="5"/>
                    </a:moveTo>
                    <a:cubicBezTo>
                      <a:pt x="3054" y="5"/>
                      <a:pt x="3040" y="17"/>
                      <a:pt x="3039" y="33"/>
                    </a:cubicBezTo>
                    <a:cubicBezTo>
                      <a:pt x="3039" y="48"/>
                      <a:pt x="3052" y="61"/>
                      <a:pt x="3067" y="61"/>
                    </a:cubicBezTo>
                    <a:cubicBezTo>
                      <a:pt x="3105" y="63"/>
                      <a:pt x="3143" y="64"/>
                      <a:pt x="3180" y="65"/>
                    </a:cubicBezTo>
                    <a:lnTo>
                      <a:pt x="3181" y="65"/>
                    </a:lnTo>
                    <a:cubicBezTo>
                      <a:pt x="3196" y="65"/>
                      <a:pt x="3209" y="54"/>
                      <a:pt x="3209" y="38"/>
                    </a:cubicBezTo>
                    <a:cubicBezTo>
                      <a:pt x="3210" y="23"/>
                      <a:pt x="3198" y="10"/>
                      <a:pt x="3182" y="9"/>
                    </a:cubicBezTo>
                    <a:cubicBezTo>
                      <a:pt x="3144" y="7"/>
                      <a:pt x="3107" y="6"/>
                      <a:pt x="3069" y="5"/>
                    </a:cubicBezTo>
                    <a:cubicBezTo>
                      <a:pt x="3069" y="5"/>
                      <a:pt x="3068" y="5"/>
                      <a:pt x="3068" y="5"/>
                    </a:cubicBezTo>
                    <a:close/>
                    <a:moveTo>
                      <a:pt x="2165" y="10"/>
                    </a:moveTo>
                    <a:cubicBezTo>
                      <a:pt x="2127" y="12"/>
                      <a:pt x="2090" y="12"/>
                      <a:pt x="2052" y="14"/>
                    </a:cubicBezTo>
                    <a:cubicBezTo>
                      <a:pt x="2036" y="15"/>
                      <a:pt x="2024" y="28"/>
                      <a:pt x="2025" y="44"/>
                    </a:cubicBezTo>
                    <a:cubicBezTo>
                      <a:pt x="2026" y="59"/>
                      <a:pt x="2038" y="71"/>
                      <a:pt x="2053" y="71"/>
                    </a:cubicBezTo>
                    <a:lnTo>
                      <a:pt x="2055" y="71"/>
                    </a:lnTo>
                    <a:cubicBezTo>
                      <a:pt x="2091" y="69"/>
                      <a:pt x="2129" y="67"/>
                      <a:pt x="2166" y="67"/>
                    </a:cubicBezTo>
                    <a:cubicBezTo>
                      <a:pt x="2182" y="66"/>
                      <a:pt x="2194" y="53"/>
                      <a:pt x="2194" y="37"/>
                    </a:cubicBezTo>
                    <a:cubicBezTo>
                      <a:pt x="2193" y="22"/>
                      <a:pt x="2179" y="11"/>
                      <a:pt x="2165" y="10"/>
                    </a:cubicBezTo>
                    <a:close/>
                    <a:moveTo>
                      <a:pt x="3404" y="19"/>
                    </a:moveTo>
                    <a:cubicBezTo>
                      <a:pt x="3390" y="19"/>
                      <a:pt x="3379" y="32"/>
                      <a:pt x="3378" y="46"/>
                    </a:cubicBezTo>
                    <a:cubicBezTo>
                      <a:pt x="3377" y="61"/>
                      <a:pt x="3389" y="75"/>
                      <a:pt x="3404" y="76"/>
                    </a:cubicBezTo>
                    <a:cubicBezTo>
                      <a:pt x="3442" y="78"/>
                      <a:pt x="3480" y="81"/>
                      <a:pt x="3517" y="83"/>
                    </a:cubicBezTo>
                    <a:lnTo>
                      <a:pt x="3519" y="83"/>
                    </a:lnTo>
                    <a:cubicBezTo>
                      <a:pt x="3534" y="83"/>
                      <a:pt x="3546" y="72"/>
                      <a:pt x="3547" y="57"/>
                    </a:cubicBezTo>
                    <a:cubicBezTo>
                      <a:pt x="3549" y="41"/>
                      <a:pt x="3536" y="28"/>
                      <a:pt x="3521" y="26"/>
                    </a:cubicBezTo>
                    <a:cubicBezTo>
                      <a:pt x="3483" y="24"/>
                      <a:pt x="3446" y="22"/>
                      <a:pt x="3408" y="19"/>
                    </a:cubicBezTo>
                    <a:cubicBezTo>
                      <a:pt x="3407" y="19"/>
                      <a:pt x="3405" y="19"/>
                      <a:pt x="3404" y="19"/>
                    </a:cubicBezTo>
                    <a:close/>
                    <a:moveTo>
                      <a:pt x="1827" y="25"/>
                    </a:moveTo>
                    <a:cubicBezTo>
                      <a:pt x="1827" y="25"/>
                      <a:pt x="1826" y="25"/>
                      <a:pt x="1826" y="25"/>
                    </a:cubicBezTo>
                    <a:cubicBezTo>
                      <a:pt x="1788" y="26"/>
                      <a:pt x="1751" y="29"/>
                      <a:pt x="1713" y="31"/>
                    </a:cubicBezTo>
                    <a:cubicBezTo>
                      <a:pt x="1697" y="32"/>
                      <a:pt x="1686" y="46"/>
                      <a:pt x="1687" y="61"/>
                    </a:cubicBezTo>
                    <a:cubicBezTo>
                      <a:pt x="1688" y="76"/>
                      <a:pt x="1700" y="88"/>
                      <a:pt x="1715" y="88"/>
                    </a:cubicBezTo>
                    <a:lnTo>
                      <a:pt x="1717" y="88"/>
                    </a:lnTo>
                    <a:cubicBezTo>
                      <a:pt x="1753" y="85"/>
                      <a:pt x="1791" y="83"/>
                      <a:pt x="1829" y="81"/>
                    </a:cubicBezTo>
                    <a:cubicBezTo>
                      <a:pt x="1844" y="81"/>
                      <a:pt x="1856" y="67"/>
                      <a:pt x="1856" y="52"/>
                    </a:cubicBezTo>
                    <a:cubicBezTo>
                      <a:pt x="1855" y="37"/>
                      <a:pt x="1842" y="25"/>
                      <a:pt x="1827" y="25"/>
                    </a:cubicBezTo>
                    <a:close/>
                    <a:moveTo>
                      <a:pt x="1489" y="46"/>
                    </a:moveTo>
                    <a:cubicBezTo>
                      <a:pt x="1489" y="46"/>
                      <a:pt x="1488" y="46"/>
                      <a:pt x="1488" y="46"/>
                    </a:cubicBezTo>
                    <a:lnTo>
                      <a:pt x="1375" y="54"/>
                    </a:lnTo>
                    <a:cubicBezTo>
                      <a:pt x="1360" y="55"/>
                      <a:pt x="1347" y="68"/>
                      <a:pt x="1349" y="84"/>
                    </a:cubicBezTo>
                    <a:cubicBezTo>
                      <a:pt x="1350" y="99"/>
                      <a:pt x="1362" y="110"/>
                      <a:pt x="1377" y="110"/>
                    </a:cubicBezTo>
                    <a:lnTo>
                      <a:pt x="1379" y="110"/>
                    </a:lnTo>
                    <a:lnTo>
                      <a:pt x="1491" y="102"/>
                    </a:lnTo>
                    <a:cubicBezTo>
                      <a:pt x="1507" y="101"/>
                      <a:pt x="1519" y="88"/>
                      <a:pt x="1518" y="72"/>
                    </a:cubicBezTo>
                    <a:cubicBezTo>
                      <a:pt x="1517" y="57"/>
                      <a:pt x="1503" y="46"/>
                      <a:pt x="1489" y="46"/>
                    </a:cubicBezTo>
                    <a:close/>
                    <a:moveTo>
                      <a:pt x="3747" y="45"/>
                    </a:moveTo>
                    <a:cubicBezTo>
                      <a:pt x="3731" y="45"/>
                      <a:pt x="3717" y="55"/>
                      <a:pt x="3715" y="71"/>
                    </a:cubicBezTo>
                    <a:cubicBezTo>
                      <a:pt x="3714" y="86"/>
                      <a:pt x="3726" y="100"/>
                      <a:pt x="3741" y="102"/>
                    </a:cubicBezTo>
                    <a:cubicBezTo>
                      <a:pt x="3778" y="105"/>
                      <a:pt x="3816" y="109"/>
                      <a:pt x="3853" y="113"/>
                    </a:cubicBezTo>
                    <a:lnTo>
                      <a:pt x="3856" y="113"/>
                    </a:lnTo>
                    <a:cubicBezTo>
                      <a:pt x="3870" y="113"/>
                      <a:pt x="3882" y="102"/>
                      <a:pt x="3884" y="88"/>
                    </a:cubicBezTo>
                    <a:cubicBezTo>
                      <a:pt x="3886" y="73"/>
                      <a:pt x="3874" y="59"/>
                      <a:pt x="3859" y="57"/>
                    </a:cubicBezTo>
                    <a:cubicBezTo>
                      <a:pt x="3822" y="53"/>
                      <a:pt x="3784" y="49"/>
                      <a:pt x="3747" y="45"/>
                    </a:cubicBezTo>
                    <a:close/>
                    <a:moveTo>
                      <a:pt x="1153" y="72"/>
                    </a:moveTo>
                    <a:cubicBezTo>
                      <a:pt x="1152" y="72"/>
                      <a:pt x="1151" y="72"/>
                      <a:pt x="1150" y="72"/>
                    </a:cubicBezTo>
                    <a:lnTo>
                      <a:pt x="1037" y="81"/>
                    </a:lnTo>
                    <a:cubicBezTo>
                      <a:pt x="1022" y="83"/>
                      <a:pt x="1010" y="96"/>
                      <a:pt x="1011" y="112"/>
                    </a:cubicBezTo>
                    <a:cubicBezTo>
                      <a:pt x="1013" y="127"/>
                      <a:pt x="1025" y="138"/>
                      <a:pt x="1039" y="138"/>
                    </a:cubicBezTo>
                    <a:lnTo>
                      <a:pt x="1042" y="138"/>
                    </a:lnTo>
                    <a:lnTo>
                      <a:pt x="1154" y="128"/>
                    </a:lnTo>
                    <a:cubicBezTo>
                      <a:pt x="1170" y="127"/>
                      <a:pt x="1181" y="113"/>
                      <a:pt x="1180" y="97"/>
                    </a:cubicBezTo>
                    <a:cubicBezTo>
                      <a:pt x="1179" y="83"/>
                      <a:pt x="1166" y="72"/>
                      <a:pt x="1153" y="72"/>
                    </a:cubicBezTo>
                    <a:close/>
                    <a:moveTo>
                      <a:pt x="4081" y="85"/>
                    </a:moveTo>
                    <a:cubicBezTo>
                      <a:pt x="4067" y="85"/>
                      <a:pt x="4054" y="95"/>
                      <a:pt x="4051" y="109"/>
                    </a:cubicBezTo>
                    <a:cubicBezTo>
                      <a:pt x="4050" y="124"/>
                      <a:pt x="4060" y="138"/>
                      <a:pt x="4076" y="141"/>
                    </a:cubicBezTo>
                    <a:cubicBezTo>
                      <a:pt x="4113" y="146"/>
                      <a:pt x="4150" y="151"/>
                      <a:pt x="4187" y="157"/>
                    </a:cubicBezTo>
                    <a:cubicBezTo>
                      <a:pt x="4189" y="157"/>
                      <a:pt x="4189" y="158"/>
                      <a:pt x="4191" y="158"/>
                    </a:cubicBezTo>
                    <a:cubicBezTo>
                      <a:pt x="4205" y="158"/>
                      <a:pt x="4216" y="148"/>
                      <a:pt x="4219" y="134"/>
                    </a:cubicBezTo>
                    <a:cubicBezTo>
                      <a:pt x="4222" y="119"/>
                      <a:pt x="4211" y="104"/>
                      <a:pt x="4196" y="102"/>
                    </a:cubicBezTo>
                    <a:cubicBezTo>
                      <a:pt x="4159" y="96"/>
                      <a:pt x="4121" y="90"/>
                      <a:pt x="4084" y="85"/>
                    </a:cubicBezTo>
                    <a:cubicBezTo>
                      <a:pt x="4083" y="85"/>
                      <a:pt x="4082" y="85"/>
                      <a:pt x="4081" y="85"/>
                    </a:cubicBezTo>
                    <a:close/>
                    <a:moveTo>
                      <a:pt x="815" y="103"/>
                    </a:moveTo>
                    <a:cubicBezTo>
                      <a:pt x="814" y="103"/>
                      <a:pt x="813" y="103"/>
                      <a:pt x="812" y="103"/>
                    </a:cubicBezTo>
                    <a:lnTo>
                      <a:pt x="700" y="115"/>
                    </a:lnTo>
                    <a:cubicBezTo>
                      <a:pt x="684" y="116"/>
                      <a:pt x="673" y="130"/>
                      <a:pt x="675" y="146"/>
                    </a:cubicBezTo>
                    <a:cubicBezTo>
                      <a:pt x="676" y="160"/>
                      <a:pt x="688" y="171"/>
                      <a:pt x="703" y="171"/>
                    </a:cubicBezTo>
                    <a:cubicBezTo>
                      <a:pt x="704" y="171"/>
                      <a:pt x="705" y="171"/>
                      <a:pt x="706" y="171"/>
                    </a:cubicBezTo>
                    <a:lnTo>
                      <a:pt x="818" y="159"/>
                    </a:lnTo>
                    <a:cubicBezTo>
                      <a:pt x="833" y="157"/>
                      <a:pt x="844" y="143"/>
                      <a:pt x="843" y="129"/>
                    </a:cubicBezTo>
                    <a:cubicBezTo>
                      <a:pt x="842" y="114"/>
                      <a:pt x="829" y="103"/>
                      <a:pt x="815" y="103"/>
                    </a:cubicBezTo>
                    <a:close/>
                    <a:moveTo>
                      <a:pt x="479" y="140"/>
                    </a:moveTo>
                    <a:cubicBezTo>
                      <a:pt x="478" y="140"/>
                      <a:pt x="477" y="140"/>
                      <a:pt x="475" y="140"/>
                    </a:cubicBezTo>
                    <a:lnTo>
                      <a:pt x="362" y="153"/>
                    </a:lnTo>
                    <a:cubicBezTo>
                      <a:pt x="348" y="155"/>
                      <a:pt x="336" y="169"/>
                      <a:pt x="338" y="184"/>
                    </a:cubicBezTo>
                    <a:cubicBezTo>
                      <a:pt x="340" y="198"/>
                      <a:pt x="352" y="209"/>
                      <a:pt x="366" y="209"/>
                    </a:cubicBezTo>
                    <a:lnTo>
                      <a:pt x="369" y="209"/>
                    </a:lnTo>
                    <a:lnTo>
                      <a:pt x="481" y="196"/>
                    </a:lnTo>
                    <a:cubicBezTo>
                      <a:pt x="497" y="194"/>
                      <a:pt x="508" y="180"/>
                      <a:pt x="507" y="164"/>
                    </a:cubicBezTo>
                    <a:cubicBezTo>
                      <a:pt x="505" y="150"/>
                      <a:pt x="493" y="140"/>
                      <a:pt x="479" y="140"/>
                    </a:cubicBezTo>
                    <a:close/>
                    <a:moveTo>
                      <a:pt x="4413" y="142"/>
                    </a:moveTo>
                    <a:cubicBezTo>
                      <a:pt x="4400" y="142"/>
                      <a:pt x="4388" y="151"/>
                      <a:pt x="4386" y="164"/>
                    </a:cubicBezTo>
                    <a:cubicBezTo>
                      <a:pt x="4382" y="179"/>
                      <a:pt x="4392" y="195"/>
                      <a:pt x="4408" y="198"/>
                    </a:cubicBezTo>
                    <a:cubicBezTo>
                      <a:pt x="4444" y="205"/>
                      <a:pt x="4481" y="213"/>
                      <a:pt x="4517" y="221"/>
                    </a:cubicBezTo>
                    <a:cubicBezTo>
                      <a:pt x="4519" y="222"/>
                      <a:pt x="4521" y="222"/>
                      <a:pt x="4524" y="222"/>
                    </a:cubicBezTo>
                    <a:cubicBezTo>
                      <a:pt x="4536" y="222"/>
                      <a:pt x="4548" y="213"/>
                      <a:pt x="4551" y="200"/>
                    </a:cubicBezTo>
                    <a:cubicBezTo>
                      <a:pt x="4554" y="185"/>
                      <a:pt x="4545" y="170"/>
                      <a:pt x="4530" y="166"/>
                    </a:cubicBezTo>
                    <a:cubicBezTo>
                      <a:pt x="4493" y="158"/>
                      <a:pt x="4457" y="150"/>
                      <a:pt x="4419" y="143"/>
                    </a:cubicBezTo>
                    <a:cubicBezTo>
                      <a:pt x="4417" y="142"/>
                      <a:pt x="4415" y="142"/>
                      <a:pt x="4413" y="142"/>
                    </a:cubicBezTo>
                    <a:close/>
                    <a:moveTo>
                      <a:pt x="143" y="181"/>
                    </a:moveTo>
                    <a:cubicBezTo>
                      <a:pt x="141" y="181"/>
                      <a:pt x="140" y="182"/>
                      <a:pt x="138" y="182"/>
                    </a:cubicBezTo>
                    <a:cubicBezTo>
                      <a:pt x="66" y="191"/>
                      <a:pt x="25" y="198"/>
                      <a:pt x="25" y="198"/>
                    </a:cubicBezTo>
                    <a:cubicBezTo>
                      <a:pt x="11" y="200"/>
                      <a:pt x="0" y="214"/>
                      <a:pt x="2" y="230"/>
                    </a:cubicBezTo>
                    <a:cubicBezTo>
                      <a:pt x="4" y="244"/>
                      <a:pt x="16" y="253"/>
                      <a:pt x="30" y="253"/>
                    </a:cubicBezTo>
                    <a:lnTo>
                      <a:pt x="34" y="253"/>
                    </a:lnTo>
                    <a:cubicBezTo>
                      <a:pt x="34" y="253"/>
                      <a:pt x="73" y="247"/>
                      <a:pt x="146" y="238"/>
                    </a:cubicBezTo>
                    <a:cubicBezTo>
                      <a:pt x="162" y="236"/>
                      <a:pt x="172" y="221"/>
                      <a:pt x="170" y="206"/>
                    </a:cubicBezTo>
                    <a:cubicBezTo>
                      <a:pt x="168" y="192"/>
                      <a:pt x="156" y="181"/>
                      <a:pt x="143" y="18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8" name="Google Shape;2148;p49"/>
              <p:cNvSpPr/>
              <p:nvPr/>
            </p:nvSpPr>
            <p:spPr>
              <a:xfrm>
                <a:off x="1631825" y="390675"/>
                <a:ext cx="54425" cy="55150"/>
              </a:xfrm>
              <a:custGeom>
                <a:avLst/>
                <a:gdLst/>
                <a:ahLst/>
                <a:cxnLst/>
                <a:rect l="l" t="t" r="r" b="b"/>
                <a:pathLst>
                  <a:path w="2177" h="2206" extrusionOk="0">
                    <a:moveTo>
                      <a:pt x="114" y="0"/>
                    </a:moveTo>
                    <a:lnTo>
                      <a:pt x="114" y="1826"/>
                    </a:lnTo>
                    <a:cubicBezTo>
                      <a:pt x="114" y="1904"/>
                      <a:pt x="101" y="1980"/>
                      <a:pt x="72" y="2053"/>
                    </a:cubicBezTo>
                    <a:cubicBezTo>
                      <a:pt x="55" y="2096"/>
                      <a:pt x="32" y="2147"/>
                      <a:pt x="0" y="2205"/>
                    </a:cubicBezTo>
                    <a:cubicBezTo>
                      <a:pt x="748" y="2161"/>
                      <a:pt x="1500" y="2021"/>
                      <a:pt x="2177" y="1733"/>
                    </a:cubicBezTo>
                    <a:lnTo>
                      <a:pt x="217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9" name="Google Shape;2149;p49"/>
              <p:cNvSpPr/>
              <p:nvPr/>
            </p:nvSpPr>
            <p:spPr>
              <a:xfrm>
                <a:off x="1543700" y="177924"/>
                <a:ext cx="219800" cy="234355"/>
              </a:xfrm>
              <a:custGeom>
                <a:avLst/>
                <a:gdLst/>
                <a:ahLst/>
                <a:cxnLst/>
                <a:rect l="l" t="t" r="r" b="b"/>
                <a:pathLst>
                  <a:path w="8792" h="10932" extrusionOk="0">
                    <a:moveTo>
                      <a:pt x="474" y="0"/>
                    </a:moveTo>
                    <a:cubicBezTo>
                      <a:pt x="212" y="0"/>
                      <a:pt x="0" y="212"/>
                      <a:pt x="0" y="474"/>
                    </a:cubicBezTo>
                    <a:lnTo>
                      <a:pt x="0" y="10371"/>
                    </a:lnTo>
                    <a:cubicBezTo>
                      <a:pt x="0" y="10681"/>
                      <a:pt x="251" y="10931"/>
                      <a:pt x="561" y="10931"/>
                    </a:cubicBezTo>
                    <a:lnTo>
                      <a:pt x="8232" y="10931"/>
                    </a:lnTo>
                    <a:cubicBezTo>
                      <a:pt x="8541" y="10931"/>
                      <a:pt x="8792" y="10681"/>
                      <a:pt x="8792" y="10371"/>
                    </a:cubicBezTo>
                    <a:lnTo>
                      <a:pt x="8792" y="474"/>
                    </a:lnTo>
                    <a:cubicBezTo>
                      <a:pt x="8792" y="212"/>
                      <a:pt x="8580" y="0"/>
                      <a:pt x="831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0" name="Google Shape;2150;p49"/>
              <p:cNvSpPr/>
              <p:nvPr/>
            </p:nvSpPr>
            <p:spPr>
              <a:xfrm>
                <a:off x="1539975" y="160500"/>
                <a:ext cx="219775" cy="100025"/>
              </a:xfrm>
              <a:custGeom>
                <a:avLst/>
                <a:gdLst/>
                <a:ahLst/>
                <a:cxnLst/>
                <a:rect l="l" t="t" r="r" b="b"/>
                <a:pathLst>
                  <a:path w="8791" h="4001" extrusionOk="0">
                    <a:moveTo>
                      <a:pt x="4983" y="0"/>
                    </a:moveTo>
                    <a:cubicBezTo>
                      <a:pt x="4389" y="0"/>
                      <a:pt x="3794" y="99"/>
                      <a:pt x="3232" y="296"/>
                    </a:cubicBezTo>
                    <a:cubicBezTo>
                      <a:pt x="2092" y="697"/>
                      <a:pt x="1098" y="1503"/>
                      <a:pt x="471" y="2535"/>
                    </a:cubicBezTo>
                    <a:lnTo>
                      <a:pt x="1" y="3431"/>
                    </a:lnTo>
                    <a:cubicBezTo>
                      <a:pt x="467" y="3681"/>
                      <a:pt x="997" y="3783"/>
                      <a:pt x="1522" y="3853"/>
                    </a:cubicBezTo>
                    <a:cubicBezTo>
                      <a:pt x="2301" y="3958"/>
                      <a:pt x="3084" y="4001"/>
                      <a:pt x="3869" y="4001"/>
                    </a:cubicBezTo>
                    <a:cubicBezTo>
                      <a:pt x="5510" y="4001"/>
                      <a:pt x="7157" y="3815"/>
                      <a:pt x="8791" y="3631"/>
                    </a:cubicBezTo>
                    <a:cubicBezTo>
                      <a:pt x="8748" y="2800"/>
                      <a:pt x="8686" y="1914"/>
                      <a:pt x="8181" y="1252"/>
                    </a:cubicBezTo>
                    <a:cubicBezTo>
                      <a:pt x="7837" y="801"/>
                      <a:pt x="7321" y="508"/>
                      <a:pt x="6788" y="314"/>
                    </a:cubicBezTo>
                    <a:cubicBezTo>
                      <a:pt x="6211" y="105"/>
                      <a:pt x="5597" y="0"/>
                      <a:pt x="498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1" name="Google Shape;2151;p49"/>
              <p:cNvSpPr/>
              <p:nvPr/>
            </p:nvSpPr>
            <p:spPr>
              <a:xfrm>
                <a:off x="1529750" y="194700"/>
                <a:ext cx="33125" cy="138075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5523" extrusionOk="0">
                    <a:moveTo>
                      <a:pt x="585" y="0"/>
                    </a:moveTo>
                    <a:lnTo>
                      <a:pt x="350" y="126"/>
                    </a:lnTo>
                    <a:cubicBezTo>
                      <a:pt x="0" y="1911"/>
                      <a:pt x="95" y="3781"/>
                      <a:pt x="622" y="5522"/>
                    </a:cubicBezTo>
                    <a:cubicBezTo>
                      <a:pt x="1325" y="3770"/>
                      <a:pt x="1312" y="1743"/>
                      <a:pt x="585" y="0"/>
                    </a:cubicBezTo>
                    <a:close/>
                  </a:path>
                </a:pathLst>
              </a:custGeom>
              <a:solidFill>
                <a:srgbClr val="B740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2" name="Google Shape;2152;p49"/>
              <p:cNvSpPr/>
              <p:nvPr/>
            </p:nvSpPr>
            <p:spPr>
              <a:xfrm>
                <a:off x="1754700" y="212850"/>
                <a:ext cx="17175" cy="118550"/>
              </a:xfrm>
              <a:custGeom>
                <a:avLst/>
                <a:gdLst/>
                <a:ahLst/>
                <a:cxnLst/>
                <a:rect l="l" t="t" r="r" b="b"/>
                <a:pathLst>
                  <a:path w="687" h="4742" extrusionOk="0">
                    <a:moveTo>
                      <a:pt x="153" y="1"/>
                    </a:moveTo>
                    <a:cubicBezTo>
                      <a:pt x="77" y="803"/>
                      <a:pt x="1" y="1609"/>
                      <a:pt x="42" y="2414"/>
                    </a:cubicBezTo>
                    <a:cubicBezTo>
                      <a:pt x="83" y="3218"/>
                      <a:pt x="246" y="4029"/>
                      <a:pt x="623" y="4741"/>
                    </a:cubicBezTo>
                    <a:cubicBezTo>
                      <a:pt x="686" y="4328"/>
                      <a:pt x="674" y="3907"/>
                      <a:pt x="661" y="3490"/>
                    </a:cubicBezTo>
                    <a:cubicBezTo>
                      <a:pt x="626" y="2354"/>
                      <a:pt x="591" y="1219"/>
                      <a:pt x="556" y="84"/>
                    </a:cubicBezTo>
                    <a:lnTo>
                      <a:pt x="153" y="1"/>
                    </a:lnTo>
                    <a:close/>
                  </a:path>
                </a:pathLst>
              </a:custGeom>
              <a:solidFill>
                <a:srgbClr val="B740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3" name="Google Shape;2153;p49"/>
              <p:cNvSpPr/>
              <p:nvPr/>
            </p:nvSpPr>
            <p:spPr>
              <a:xfrm>
                <a:off x="1570850" y="240475"/>
                <a:ext cx="53700" cy="26425"/>
              </a:xfrm>
              <a:custGeom>
                <a:avLst/>
                <a:gdLst/>
                <a:ahLst/>
                <a:cxnLst/>
                <a:rect l="l" t="t" r="r" b="b"/>
                <a:pathLst>
                  <a:path w="2148" h="1057" extrusionOk="0">
                    <a:moveTo>
                      <a:pt x="1459" y="1"/>
                    </a:moveTo>
                    <a:cubicBezTo>
                      <a:pt x="1280" y="1"/>
                      <a:pt x="1077" y="32"/>
                      <a:pt x="874" y="112"/>
                    </a:cubicBezTo>
                    <a:cubicBezTo>
                      <a:pt x="528" y="250"/>
                      <a:pt x="281" y="494"/>
                      <a:pt x="154" y="692"/>
                    </a:cubicBezTo>
                    <a:cubicBezTo>
                      <a:pt x="25" y="893"/>
                      <a:pt x="0" y="1041"/>
                      <a:pt x="31" y="1055"/>
                    </a:cubicBezTo>
                    <a:cubicBezTo>
                      <a:pt x="33" y="1056"/>
                      <a:pt x="36" y="1057"/>
                      <a:pt x="39" y="1057"/>
                    </a:cubicBezTo>
                    <a:cubicBezTo>
                      <a:pt x="78" y="1057"/>
                      <a:pt x="158" y="949"/>
                      <a:pt x="299" y="809"/>
                    </a:cubicBezTo>
                    <a:cubicBezTo>
                      <a:pt x="449" y="659"/>
                      <a:pt x="678" y="474"/>
                      <a:pt x="971" y="357"/>
                    </a:cubicBezTo>
                    <a:cubicBezTo>
                      <a:pt x="1234" y="253"/>
                      <a:pt x="1497" y="224"/>
                      <a:pt x="1702" y="224"/>
                    </a:cubicBezTo>
                    <a:cubicBezTo>
                      <a:pt x="1726" y="224"/>
                      <a:pt x="1748" y="224"/>
                      <a:pt x="1770" y="225"/>
                    </a:cubicBezTo>
                    <a:cubicBezTo>
                      <a:pt x="1898" y="228"/>
                      <a:pt x="1998" y="239"/>
                      <a:pt x="2061" y="239"/>
                    </a:cubicBezTo>
                    <a:cubicBezTo>
                      <a:pt x="2103" y="239"/>
                      <a:pt x="2129" y="234"/>
                      <a:pt x="2134" y="219"/>
                    </a:cubicBezTo>
                    <a:cubicBezTo>
                      <a:pt x="2147" y="189"/>
                      <a:pt x="2028" y="97"/>
                      <a:pt x="1796" y="40"/>
                    </a:cubicBezTo>
                    <a:cubicBezTo>
                      <a:pt x="1701" y="16"/>
                      <a:pt x="1586" y="1"/>
                      <a:pt x="1459" y="1"/>
                    </a:cubicBezTo>
                    <a:close/>
                  </a:path>
                </a:pathLst>
              </a:custGeom>
              <a:solidFill>
                <a:srgbClr val="B247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4" name="Google Shape;2154;p49"/>
              <p:cNvSpPr/>
              <p:nvPr/>
            </p:nvSpPr>
            <p:spPr>
              <a:xfrm>
                <a:off x="1682150" y="240475"/>
                <a:ext cx="53700" cy="26425"/>
              </a:xfrm>
              <a:custGeom>
                <a:avLst/>
                <a:gdLst/>
                <a:ahLst/>
                <a:cxnLst/>
                <a:rect l="l" t="t" r="r" b="b"/>
                <a:pathLst>
                  <a:path w="2148" h="1057" extrusionOk="0">
                    <a:moveTo>
                      <a:pt x="688" y="1"/>
                    </a:moveTo>
                    <a:cubicBezTo>
                      <a:pt x="562" y="1"/>
                      <a:pt x="447" y="16"/>
                      <a:pt x="352" y="40"/>
                    </a:cubicBezTo>
                    <a:cubicBezTo>
                      <a:pt x="120" y="97"/>
                      <a:pt x="1" y="189"/>
                      <a:pt x="14" y="219"/>
                    </a:cubicBezTo>
                    <a:cubicBezTo>
                      <a:pt x="19" y="234"/>
                      <a:pt x="44" y="239"/>
                      <a:pt x="86" y="239"/>
                    </a:cubicBezTo>
                    <a:cubicBezTo>
                      <a:pt x="150" y="239"/>
                      <a:pt x="250" y="228"/>
                      <a:pt x="378" y="225"/>
                    </a:cubicBezTo>
                    <a:cubicBezTo>
                      <a:pt x="400" y="224"/>
                      <a:pt x="423" y="224"/>
                      <a:pt x="446" y="224"/>
                    </a:cubicBezTo>
                    <a:cubicBezTo>
                      <a:pt x="651" y="224"/>
                      <a:pt x="914" y="253"/>
                      <a:pt x="1177" y="357"/>
                    </a:cubicBezTo>
                    <a:cubicBezTo>
                      <a:pt x="1469" y="474"/>
                      <a:pt x="1699" y="659"/>
                      <a:pt x="1848" y="809"/>
                    </a:cubicBezTo>
                    <a:cubicBezTo>
                      <a:pt x="1989" y="949"/>
                      <a:pt x="2070" y="1057"/>
                      <a:pt x="2109" y="1057"/>
                    </a:cubicBezTo>
                    <a:cubicBezTo>
                      <a:pt x="2112" y="1057"/>
                      <a:pt x="2115" y="1056"/>
                      <a:pt x="2117" y="1055"/>
                    </a:cubicBezTo>
                    <a:cubicBezTo>
                      <a:pt x="2148" y="1041"/>
                      <a:pt x="2123" y="893"/>
                      <a:pt x="1993" y="692"/>
                    </a:cubicBezTo>
                    <a:cubicBezTo>
                      <a:pt x="1866" y="494"/>
                      <a:pt x="1619" y="250"/>
                      <a:pt x="1274" y="112"/>
                    </a:cubicBezTo>
                    <a:cubicBezTo>
                      <a:pt x="1071" y="32"/>
                      <a:pt x="868" y="1"/>
                      <a:pt x="688" y="1"/>
                    </a:cubicBezTo>
                    <a:close/>
                  </a:path>
                </a:pathLst>
              </a:custGeom>
              <a:solidFill>
                <a:srgbClr val="B247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5" name="Google Shape;2155;p49"/>
              <p:cNvSpPr/>
              <p:nvPr/>
            </p:nvSpPr>
            <p:spPr>
              <a:xfrm>
                <a:off x="1568400" y="263450"/>
                <a:ext cx="67425" cy="42750"/>
              </a:xfrm>
              <a:custGeom>
                <a:avLst/>
                <a:gdLst/>
                <a:ahLst/>
                <a:cxnLst/>
                <a:rect l="l" t="t" r="r" b="b"/>
                <a:pathLst>
                  <a:path w="2697" h="1710" extrusionOk="0">
                    <a:moveTo>
                      <a:pt x="1" y="1286"/>
                    </a:moveTo>
                    <a:lnTo>
                      <a:pt x="1" y="1286"/>
                    </a:lnTo>
                    <a:cubicBezTo>
                      <a:pt x="1" y="1286"/>
                      <a:pt x="1" y="1286"/>
                      <a:pt x="1" y="1286"/>
                    </a:cubicBezTo>
                    <a:cubicBezTo>
                      <a:pt x="1" y="1286"/>
                      <a:pt x="1" y="1286"/>
                      <a:pt x="1" y="1286"/>
                    </a:cubicBezTo>
                    <a:close/>
                    <a:moveTo>
                      <a:pt x="1388" y="1"/>
                    </a:moveTo>
                    <a:cubicBezTo>
                      <a:pt x="929" y="1"/>
                      <a:pt x="491" y="300"/>
                      <a:pt x="253" y="722"/>
                    </a:cubicBezTo>
                    <a:cubicBezTo>
                      <a:pt x="214" y="791"/>
                      <a:pt x="47" y="1275"/>
                      <a:pt x="1" y="1286"/>
                    </a:cubicBezTo>
                    <a:lnTo>
                      <a:pt x="1" y="1286"/>
                    </a:lnTo>
                    <a:cubicBezTo>
                      <a:pt x="179" y="1244"/>
                      <a:pt x="357" y="1202"/>
                      <a:pt x="535" y="1159"/>
                    </a:cubicBezTo>
                    <a:lnTo>
                      <a:pt x="2697" y="1709"/>
                    </a:lnTo>
                    <a:cubicBezTo>
                      <a:pt x="2636" y="986"/>
                      <a:pt x="2525" y="414"/>
                      <a:pt x="1821" y="95"/>
                    </a:cubicBezTo>
                    <a:cubicBezTo>
                      <a:pt x="1679" y="31"/>
                      <a:pt x="1532" y="1"/>
                      <a:pt x="138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6" name="Google Shape;2156;p49"/>
              <p:cNvSpPr/>
              <p:nvPr/>
            </p:nvSpPr>
            <p:spPr>
              <a:xfrm>
                <a:off x="1670725" y="263450"/>
                <a:ext cx="67450" cy="42750"/>
              </a:xfrm>
              <a:custGeom>
                <a:avLst/>
                <a:gdLst/>
                <a:ahLst/>
                <a:cxnLst/>
                <a:rect l="l" t="t" r="r" b="b"/>
                <a:pathLst>
                  <a:path w="2698" h="1710" extrusionOk="0">
                    <a:moveTo>
                      <a:pt x="2697" y="1286"/>
                    </a:moveTo>
                    <a:cubicBezTo>
                      <a:pt x="2697" y="1286"/>
                      <a:pt x="2697" y="1286"/>
                      <a:pt x="2697" y="1286"/>
                    </a:cubicBezTo>
                    <a:cubicBezTo>
                      <a:pt x="2697" y="1286"/>
                      <a:pt x="2697" y="1286"/>
                      <a:pt x="2697" y="1286"/>
                    </a:cubicBezTo>
                    <a:close/>
                    <a:moveTo>
                      <a:pt x="1310" y="1"/>
                    </a:moveTo>
                    <a:cubicBezTo>
                      <a:pt x="1165" y="1"/>
                      <a:pt x="1019" y="31"/>
                      <a:pt x="877" y="95"/>
                    </a:cubicBezTo>
                    <a:cubicBezTo>
                      <a:pt x="173" y="414"/>
                      <a:pt x="62" y="986"/>
                      <a:pt x="1" y="1709"/>
                    </a:cubicBezTo>
                    <a:lnTo>
                      <a:pt x="2163" y="1159"/>
                    </a:lnTo>
                    <a:cubicBezTo>
                      <a:pt x="2341" y="1202"/>
                      <a:pt x="2519" y="1244"/>
                      <a:pt x="2697" y="1286"/>
                    </a:cubicBezTo>
                    <a:lnTo>
                      <a:pt x="2697" y="1286"/>
                    </a:lnTo>
                    <a:cubicBezTo>
                      <a:pt x="2651" y="1275"/>
                      <a:pt x="2484" y="791"/>
                      <a:pt x="2446" y="722"/>
                    </a:cubicBezTo>
                    <a:cubicBezTo>
                      <a:pt x="2207" y="300"/>
                      <a:pt x="1768" y="1"/>
                      <a:pt x="131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7" name="Google Shape;2157;p49"/>
              <p:cNvSpPr/>
              <p:nvPr/>
            </p:nvSpPr>
            <p:spPr>
              <a:xfrm>
                <a:off x="1573350" y="281450"/>
                <a:ext cx="62250" cy="40950"/>
              </a:xfrm>
              <a:custGeom>
                <a:avLst/>
                <a:gdLst/>
                <a:ahLst/>
                <a:cxnLst/>
                <a:rect l="l" t="t" r="r" b="b"/>
                <a:pathLst>
                  <a:path w="2490" h="1638" extrusionOk="0">
                    <a:moveTo>
                      <a:pt x="1251" y="0"/>
                    </a:moveTo>
                    <a:cubicBezTo>
                      <a:pt x="910" y="0"/>
                      <a:pt x="495" y="141"/>
                      <a:pt x="1" y="514"/>
                    </a:cubicBezTo>
                    <a:cubicBezTo>
                      <a:pt x="1" y="514"/>
                      <a:pt x="493" y="1638"/>
                      <a:pt x="1384" y="1638"/>
                    </a:cubicBezTo>
                    <a:cubicBezTo>
                      <a:pt x="1702" y="1638"/>
                      <a:pt x="2073" y="1494"/>
                      <a:pt x="2489" y="1102"/>
                    </a:cubicBezTo>
                    <a:cubicBezTo>
                      <a:pt x="2424" y="740"/>
                      <a:pt x="2032" y="0"/>
                      <a:pt x="125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8" name="Google Shape;2158;p49"/>
              <p:cNvSpPr/>
              <p:nvPr/>
            </p:nvSpPr>
            <p:spPr>
              <a:xfrm>
                <a:off x="1608100" y="282150"/>
                <a:ext cx="27500" cy="39825"/>
              </a:xfrm>
              <a:custGeom>
                <a:avLst/>
                <a:gdLst/>
                <a:ahLst/>
                <a:cxnLst/>
                <a:rect l="l" t="t" r="r" b="b"/>
                <a:pathLst>
                  <a:path w="1100" h="1593" extrusionOk="0">
                    <a:moveTo>
                      <a:pt x="115" y="1"/>
                    </a:moveTo>
                    <a:cubicBezTo>
                      <a:pt x="49" y="213"/>
                      <a:pt x="11" y="434"/>
                      <a:pt x="6" y="656"/>
                    </a:cubicBezTo>
                    <a:cubicBezTo>
                      <a:pt x="0" y="975"/>
                      <a:pt x="60" y="1296"/>
                      <a:pt x="179" y="1593"/>
                    </a:cubicBezTo>
                    <a:cubicBezTo>
                      <a:pt x="453" y="1546"/>
                      <a:pt x="761" y="1392"/>
                      <a:pt x="1099" y="1074"/>
                    </a:cubicBezTo>
                    <a:cubicBezTo>
                      <a:pt x="1042" y="754"/>
                      <a:pt x="728" y="139"/>
                      <a:pt x="115" y="1"/>
                    </a:cubicBezTo>
                    <a:close/>
                  </a:path>
                </a:pathLst>
              </a:custGeom>
              <a:solidFill>
                <a:srgbClr val="FF79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9" name="Google Shape;2159;p49"/>
              <p:cNvSpPr/>
              <p:nvPr/>
            </p:nvSpPr>
            <p:spPr>
              <a:xfrm>
                <a:off x="1671600" y="281450"/>
                <a:ext cx="62250" cy="40950"/>
              </a:xfrm>
              <a:custGeom>
                <a:avLst/>
                <a:gdLst/>
                <a:ahLst/>
                <a:cxnLst/>
                <a:rect l="l" t="t" r="r" b="b"/>
                <a:pathLst>
                  <a:path w="2490" h="1638" extrusionOk="0">
                    <a:moveTo>
                      <a:pt x="1240" y="0"/>
                    </a:moveTo>
                    <a:cubicBezTo>
                      <a:pt x="458" y="0"/>
                      <a:pt x="66" y="740"/>
                      <a:pt x="1" y="1102"/>
                    </a:cubicBezTo>
                    <a:cubicBezTo>
                      <a:pt x="418" y="1494"/>
                      <a:pt x="788" y="1638"/>
                      <a:pt x="1107" y="1638"/>
                    </a:cubicBezTo>
                    <a:cubicBezTo>
                      <a:pt x="1997" y="1638"/>
                      <a:pt x="2489" y="514"/>
                      <a:pt x="2489" y="514"/>
                    </a:cubicBezTo>
                    <a:cubicBezTo>
                      <a:pt x="1995" y="141"/>
                      <a:pt x="1580" y="0"/>
                      <a:pt x="124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0" name="Google Shape;2160;p49"/>
              <p:cNvSpPr/>
              <p:nvPr/>
            </p:nvSpPr>
            <p:spPr>
              <a:xfrm>
                <a:off x="1703150" y="281575"/>
                <a:ext cx="30700" cy="38000"/>
              </a:xfrm>
              <a:custGeom>
                <a:avLst/>
                <a:gdLst/>
                <a:ahLst/>
                <a:cxnLst/>
                <a:rect l="l" t="t" r="r" b="b"/>
                <a:pathLst>
                  <a:path w="1228" h="1520" extrusionOk="0">
                    <a:moveTo>
                      <a:pt x="83" y="0"/>
                    </a:moveTo>
                    <a:cubicBezTo>
                      <a:pt x="20" y="226"/>
                      <a:pt x="1" y="464"/>
                      <a:pt x="29" y="696"/>
                    </a:cubicBezTo>
                    <a:cubicBezTo>
                      <a:pt x="65" y="988"/>
                      <a:pt x="171" y="1267"/>
                      <a:pt x="322" y="1520"/>
                    </a:cubicBezTo>
                    <a:cubicBezTo>
                      <a:pt x="909" y="1235"/>
                      <a:pt x="1227" y="509"/>
                      <a:pt x="1227" y="509"/>
                    </a:cubicBezTo>
                    <a:cubicBezTo>
                      <a:pt x="783" y="173"/>
                      <a:pt x="404" y="27"/>
                      <a:pt x="83" y="0"/>
                    </a:cubicBezTo>
                    <a:close/>
                  </a:path>
                </a:pathLst>
              </a:custGeom>
              <a:solidFill>
                <a:srgbClr val="FF79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1" name="Google Shape;2161;p49"/>
              <p:cNvSpPr/>
              <p:nvPr/>
            </p:nvSpPr>
            <p:spPr>
              <a:xfrm>
                <a:off x="1573350" y="281450"/>
                <a:ext cx="62250" cy="28075"/>
              </a:xfrm>
              <a:custGeom>
                <a:avLst/>
                <a:gdLst/>
                <a:ahLst/>
                <a:cxnLst/>
                <a:rect l="l" t="t" r="r" b="b"/>
                <a:pathLst>
                  <a:path w="2490" h="1123" extrusionOk="0">
                    <a:moveTo>
                      <a:pt x="1251" y="0"/>
                    </a:moveTo>
                    <a:cubicBezTo>
                      <a:pt x="910" y="0"/>
                      <a:pt x="495" y="141"/>
                      <a:pt x="1" y="514"/>
                    </a:cubicBezTo>
                    <a:cubicBezTo>
                      <a:pt x="1" y="514"/>
                      <a:pt x="11" y="539"/>
                      <a:pt x="32" y="579"/>
                    </a:cubicBezTo>
                    <a:cubicBezTo>
                      <a:pt x="256" y="538"/>
                      <a:pt x="483" y="515"/>
                      <a:pt x="710" y="515"/>
                    </a:cubicBezTo>
                    <a:cubicBezTo>
                      <a:pt x="927" y="515"/>
                      <a:pt x="1143" y="536"/>
                      <a:pt x="1355" y="582"/>
                    </a:cubicBezTo>
                    <a:cubicBezTo>
                      <a:pt x="1762" y="669"/>
                      <a:pt x="2151" y="851"/>
                      <a:pt x="2466" y="1122"/>
                    </a:cubicBezTo>
                    <a:cubicBezTo>
                      <a:pt x="2474" y="1115"/>
                      <a:pt x="2481" y="1109"/>
                      <a:pt x="2489" y="1102"/>
                    </a:cubicBezTo>
                    <a:cubicBezTo>
                      <a:pt x="2424" y="740"/>
                      <a:pt x="2032" y="0"/>
                      <a:pt x="1251" y="0"/>
                    </a:cubicBezTo>
                    <a:close/>
                  </a:path>
                </a:pathLst>
              </a:custGeom>
              <a:solidFill>
                <a:srgbClr val="745D5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2" name="Google Shape;2162;p49"/>
              <p:cNvSpPr/>
              <p:nvPr/>
            </p:nvSpPr>
            <p:spPr>
              <a:xfrm>
                <a:off x="1670975" y="281450"/>
                <a:ext cx="62225" cy="28075"/>
              </a:xfrm>
              <a:custGeom>
                <a:avLst/>
                <a:gdLst/>
                <a:ahLst/>
                <a:cxnLst/>
                <a:rect l="l" t="t" r="r" b="b"/>
                <a:pathLst>
                  <a:path w="2489" h="1123" extrusionOk="0">
                    <a:moveTo>
                      <a:pt x="1239" y="0"/>
                    </a:moveTo>
                    <a:cubicBezTo>
                      <a:pt x="458" y="0"/>
                      <a:pt x="66" y="740"/>
                      <a:pt x="1" y="1102"/>
                    </a:cubicBezTo>
                    <a:cubicBezTo>
                      <a:pt x="8" y="1109"/>
                      <a:pt x="16" y="1115"/>
                      <a:pt x="24" y="1122"/>
                    </a:cubicBezTo>
                    <a:cubicBezTo>
                      <a:pt x="338" y="851"/>
                      <a:pt x="728" y="669"/>
                      <a:pt x="1136" y="582"/>
                    </a:cubicBezTo>
                    <a:cubicBezTo>
                      <a:pt x="1348" y="536"/>
                      <a:pt x="1564" y="515"/>
                      <a:pt x="1781" y="515"/>
                    </a:cubicBezTo>
                    <a:cubicBezTo>
                      <a:pt x="2007" y="515"/>
                      <a:pt x="2235" y="538"/>
                      <a:pt x="2458" y="579"/>
                    </a:cubicBezTo>
                    <a:cubicBezTo>
                      <a:pt x="2478" y="539"/>
                      <a:pt x="2489" y="514"/>
                      <a:pt x="2489" y="514"/>
                    </a:cubicBezTo>
                    <a:cubicBezTo>
                      <a:pt x="1995" y="141"/>
                      <a:pt x="1580" y="0"/>
                      <a:pt x="1239" y="0"/>
                    </a:cubicBezTo>
                    <a:close/>
                  </a:path>
                </a:pathLst>
              </a:custGeom>
              <a:solidFill>
                <a:srgbClr val="745D5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3" name="Google Shape;2163;p49"/>
              <p:cNvSpPr/>
              <p:nvPr/>
            </p:nvSpPr>
            <p:spPr>
              <a:xfrm>
                <a:off x="1565925" y="279375"/>
                <a:ext cx="70225" cy="29650"/>
              </a:xfrm>
              <a:custGeom>
                <a:avLst/>
                <a:gdLst/>
                <a:ahLst/>
                <a:cxnLst/>
                <a:rect l="l" t="t" r="r" b="b"/>
                <a:pathLst>
                  <a:path w="2809" h="1186" extrusionOk="0">
                    <a:moveTo>
                      <a:pt x="1509" y="0"/>
                    </a:moveTo>
                    <a:cubicBezTo>
                      <a:pt x="1287" y="0"/>
                      <a:pt x="1079" y="57"/>
                      <a:pt x="906" y="136"/>
                    </a:cubicBezTo>
                    <a:cubicBezTo>
                      <a:pt x="707" y="225"/>
                      <a:pt x="555" y="354"/>
                      <a:pt x="438" y="444"/>
                    </a:cubicBezTo>
                    <a:cubicBezTo>
                      <a:pt x="204" y="634"/>
                      <a:pt x="7" y="596"/>
                      <a:pt x="3" y="627"/>
                    </a:cubicBezTo>
                    <a:cubicBezTo>
                      <a:pt x="0" y="638"/>
                      <a:pt x="46" y="666"/>
                      <a:pt x="140" y="673"/>
                    </a:cubicBezTo>
                    <a:cubicBezTo>
                      <a:pt x="149" y="673"/>
                      <a:pt x="158" y="674"/>
                      <a:pt x="168" y="674"/>
                    </a:cubicBezTo>
                    <a:cubicBezTo>
                      <a:pt x="261" y="674"/>
                      <a:pt x="389" y="636"/>
                      <a:pt x="514" y="561"/>
                    </a:cubicBezTo>
                    <a:cubicBezTo>
                      <a:pt x="654" y="477"/>
                      <a:pt x="796" y="375"/>
                      <a:pt x="978" y="304"/>
                    </a:cubicBezTo>
                    <a:cubicBezTo>
                      <a:pt x="1134" y="242"/>
                      <a:pt x="1314" y="198"/>
                      <a:pt x="1502" y="198"/>
                    </a:cubicBezTo>
                    <a:cubicBezTo>
                      <a:pt x="1530" y="198"/>
                      <a:pt x="1558" y="199"/>
                      <a:pt x="1587" y="201"/>
                    </a:cubicBezTo>
                    <a:cubicBezTo>
                      <a:pt x="1805" y="216"/>
                      <a:pt x="2005" y="294"/>
                      <a:pt x="2161" y="400"/>
                    </a:cubicBezTo>
                    <a:cubicBezTo>
                      <a:pt x="2319" y="506"/>
                      <a:pt x="2432" y="643"/>
                      <a:pt x="2517" y="765"/>
                    </a:cubicBezTo>
                    <a:cubicBezTo>
                      <a:pt x="2678" y="1007"/>
                      <a:pt x="2753" y="1186"/>
                      <a:pt x="2784" y="1186"/>
                    </a:cubicBezTo>
                    <a:cubicBezTo>
                      <a:pt x="2785" y="1186"/>
                      <a:pt x="2785" y="1185"/>
                      <a:pt x="2786" y="1185"/>
                    </a:cubicBezTo>
                    <a:cubicBezTo>
                      <a:pt x="2808" y="1177"/>
                      <a:pt x="2784" y="981"/>
                      <a:pt x="2637" y="693"/>
                    </a:cubicBezTo>
                    <a:cubicBezTo>
                      <a:pt x="2560" y="551"/>
                      <a:pt x="2446" y="385"/>
                      <a:pt x="2268" y="252"/>
                    </a:cubicBezTo>
                    <a:cubicBezTo>
                      <a:pt x="2091" y="118"/>
                      <a:pt x="1857" y="21"/>
                      <a:pt x="1601" y="4"/>
                    </a:cubicBezTo>
                    <a:cubicBezTo>
                      <a:pt x="1570" y="2"/>
                      <a:pt x="1539" y="0"/>
                      <a:pt x="1509" y="0"/>
                    </a:cubicBezTo>
                    <a:close/>
                  </a:path>
                </a:pathLst>
              </a:custGeom>
              <a:solidFill>
                <a:srgbClr val="B247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4" name="Google Shape;2164;p49"/>
              <p:cNvSpPr/>
              <p:nvPr/>
            </p:nvSpPr>
            <p:spPr>
              <a:xfrm>
                <a:off x="1671075" y="279375"/>
                <a:ext cx="70200" cy="29650"/>
              </a:xfrm>
              <a:custGeom>
                <a:avLst/>
                <a:gdLst/>
                <a:ahLst/>
                <a:cxnLst/>
                <a:rect l="l" t="t" r="r" b="b"/>
                <a:pathLst>
                  <a:path w="2808" h="1186" extrusionOk="0">
                    <a:moveTo>
                      <a:pt x="1299" y="0"/>
                    </a:moveTo>
                    <a:cubicBezTo>
                      <a:pt x="1269" y="0"/>
                      <a:pt x="1238" y="2"/>
                      <a:pt x="1208" y="4"/>
                    </a:cubicBezTo>
                    <a:cubicBezTo>
                      <a:pt x="951" y="21"/>
                      <a:pt x="717" y="118"/>
                      <a:pt x="540" y="252"/>
                    </a:cubicBezTo>
                    <a:cubicBezTo>
                      <a:pt x="362" y="385"/>
                      <a:pt x="248" y="551"/>
                      <a:pt x="171" y="693"/>
                    </a:cubicBezTo>
                    <a:cubicBezTo>
                      <a:pt x="24" y="981"/>
                      <a:pt x="0" y="1177"/>
                      <a:pt x="22" y="1185"/>
                    </a:cubicBezTo>
                    <a:cubicBezTo>
                      <a:pt x="23" y="1185"/>
                      <a:pt x="24" y="1186"/>
                      <a:pt x="25" y="1186"/>
                    </a:cubicBezTo>
                    <a:cubicBezTo>
                      <a:pt x="55" y="1186"/>
                      <a:pt x="130" y="1007"/>
                      <a:pt x="291" y="765"/>
                    </a:cubicBezTo>
                    <a:cubicBezTo>
                      <a:pt x="376" y="643"/>
                      <a:pt x="490" y="506"/>
                      <a:pt x="647" y="400"/>
                    </a:cubicBezTo>
                    <a:cubicBezTo>
                      <a:pt x="803" y="294"/>
                      <a:pt x="1004" y="216"/>
                      <a:pt x="1222" y="201"/>
                    </a:cubicBezTo>
                    <a:cubicBezTo>
                      <a:pt x="1250" y="199"/>
                      <a:pt x="1278" y="198"/>
                      <a:pt x="1306" y="198"/>
                    </a:cubicBezTo>
                    <a:cubicBezTo>
                      <a:pt x="1494" y="198"/>
                      <a:pt x="1674" y="242"/>
                      <a:pt x="1830" y="304"/>
                    </a:cubicBezTo>
                    <a:cubicBezTo>
                      <a:pt x="2012" y="375"/>
                      <a:pt x="2154" y="477"/>
                      <a:pt x="2294" y="561"/>
                    </a:cubicBezTo>
                    <a:cubicBezTo>
                      <a:pt x="2419" y="636"/>
                      <a:pt x="2548" y="674"/>
                      <a:pt x="2641" y="674"/>
                    </a:cubicBezTo>
                    <a:cubicBezTo>
                      <a:pt x="2650" y="674"/>
                      <a:pt x="2659" y="673"/>
                      <a:pt x="2668" y="673"/>
                    </a:cubicBezTo>
                    <a:cubicBezTo>
                      <a:pt x="2763" y="666"/>
                      <a:pt x="2808" y="638"/>
                      <a:pt x="2805" y="627"/>
                    </a:cubicBezTo>
                    <a:cubicBezTo>
                      <a:pt x="2801" y="596"/>
                      <a:pt x="2605" y="634"/>
                      <a:pt x="2371" y="444"/>
                    </a:cubicBezTo>
                    <a:cubicBezTo>
                      <a:pt x="2254" y="354"/>
                      <a:pt x="2101" y="225"/>
                      <a:pt x="1902" y="136"/>
                    </a:cubicBezTo>
                    <a:cubicBezTo>
                      <a:pt x="1729" y="57"/>
                      <a:pt x="1521" y="0"/>
                      <a:pt x="1299" y="0"/>
                    </a:cubicBezTo>
                    <a:close/>
                  </a:path>
                </a:pathLst>
              </a:custGeom>
              <a:solidFill>
                <a:srgbClr val="B247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5" name="Google Shape;2165;p49"/>
              <p:cNvSpPr/>
              <p:nvPr/>
            </p:nvSpPr>
            <p:spPr>
              <a:xfrm>
                <a:off x="1634425" y="338675"/>
                <a:ext cx="32650" cy="16350"/>
              </a:xfrm>
              <a:custGeom>
                <a:avLst/>
                <a:gdLst/>
                <a:ahLst/>
                <a:cxnLst/>
                <a:rect l="l" t="t" r="r" b="b"/>
                <a:pathLst>
                  <a:path w="1306" h="654" extrusionOk="0">
                    <a:moveTo>
                      <a:pt x="19" y="0"/>
                    </a:moveTo>
                    <a:cubicBezTo>
                      <a:pt x="18" y="0"/>
                      <a:pt x="17" y="0"/>
                      <a:pt x="17" y="1"/>
                    </a:cubicBezTo>
                    <a:cubicBezTo>
                      <a:pt x="1" y="6"/>
                      <a:pt x="9" y="99"/>
                      <a:pt x="83" y="228"/>
                    </a:cubicBezTo>
                    <a:cubicBezTo>
                      <a:pt x="155" y="356"/>
                      <a:pt x="305" y="515"/>
                      <a:pt x="523" y="598"/>
                    </a:cubicBezTo>
                    <a:cubicBezTo>
                      <a:pt x="629" y="638"/>
                      <a:pt x="735" y="654"/>
                      <a:pt x="832" y="654"/>
                    </a:cubicBezTo>
                    <a:cubicBezTo>
                      <a:pt x="934" y="654"/>
                      <a:pt x="1026" y="636"/>
                      <a:pt x="1097" y="612"/>
                    </a:cubicBezTo>
                    <a:cubicBezTo>
                      <a:pt x="1238" y="564"/>
                      <a:pt x="1305" y="499"/>
                      <a:pt x="1297" y="485"/>
                    </a:cubicBezTo>
                    <a:cubicBezTo>
                      <a:pt x="1296" y="482"/>
                      <a:pt x="1291" y="480"/>
                      <a:pt x="1284" y="480"/>
                    </a:cubicBezTo>
                    <a:cubicBezTo>
                      <a:pt x="1254" y="480"/>
                      <a:pt x="1181" y="505"/>
                      <a:pt x="1074" y="521"/>
                    </a:cubicBezTo>
                    <a:cubicBezTo>
                      <a:pt x="1026" y="529"/>
                      <a:pt x="970" y="534"/>
                      <a:pt x="909" y="534"/>
                    </a:cubicBezTo>
                    <a:cubicBezTo>
                      <a:pt x="805" y="534"/>
                      <a:pt x="687" y="519"/>
                      <a:pt x="569" y="475"/>
                    </a:cubicBezTo>
                    <a:cubicBezTo>
                      <a:pt x="383" y="404"/>
                      <a:pt x="244" y="278"/>
                      <a:pt x="160" y="175"/>
                    </a:cubicBezTo>
                    <a:cubicBezTo>
                      <a:pt x="78" y="76"/>
                      <a:pt x="38" y="0"/>
                      <a:pt x="19" y="0"/>
                    </a:cubicBezTo>
                    <a:close/>
                  </a:path>
                </a:pathLst>
              </a:custGeom>
              <a:solidFill>
                <a:srgbClr val="B247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6" name="Google Shape;2166;p49"/>
              <p:cNvSpPr/>
              <p:nvPr/>
            </p:nvSpPr>
            <p:spPr>
              <a:xfrm>
                <a:off x="1644200" y="291825"/>
                <a:ext cx="21650" cy="47775"/>
              </a:xfrm>
              <a:custGeom>
                <a:avLst/>
                <a:gdLst/>
                <a:ahLst/>
                <a:cxnLst/>
                <a:rect l="l" t="t" r="r" b="b"/>
                <a:pathLst>
                  <a:path w="866" h="1911" extrusionOk="0">
                    <a:moveTo>
                      <a:pt x="302" y="1"/>
                    </a:moveTo>
                    <a:lnTo>
                      <a:pt x="289" y="129"/>
                    </a:lnTo>
                    <a:cubicBezTo>
                      <a:pt x="316" y="252"/>
                      <a:pt x="344" y="380"/>
                      <a:pt x="324" y="504"/>
                    </a:cubicBezTo>
                    <a:cubicBezTo>
                      <a:pt x="308" y="608"/>
                      <a:pt x="259" y="703"/>
                      <a:pt x="212" y="796"/>
                    </a:cubicBezTo>
                    <a:cubicBezTo>
                      <a:pt x="102" y="1021"/>
                      <a:pt x="0" y="1269"/>
                      <a:pt x="47" y="1516"/>
                    </a:cubicBezTo>
                    <a:cubicBezTo>
                      <a:pt x="87" y="1723"/>
                      <a:pt x="279" y="1911"/>
                      <a:pt x="478" y="1911"/>
                    </a:cubicBezTo>
                    <a:cubicBezTo>
                      <a:pt x="515" y="1911"/>
                      <a:pt x="552" y="1904"/>
                      <a:pt x="589" y="1890"/>
                    </a:cubicBezTo>
                    <a:cubicBezTo>
                      <a:pt x="708" y="1845"/>
                      <a:pt x="791" y="1731"/>
                      <a:pt x="829" y="1609"/>
                    </a:cubicBezTo>
                    <a:cubicBezTo>
                      <a:pt x="865" y="1488"/>
                      <a:pt x="862" y="1358"/>
                      <a:pt x="850" y="1230"/>
                    </a:cubicBezTo>
                    <a:cubicBezTo>
                      <a:pt x="838" y="1104"/>
                      <a:pt x="817" y="976"/>
                      <a:pt x="773" y="856"/>
                    </a:cubicBezTo>
                    <a:cubicBezTo>
                      <a:pt x="734" y="752"/>
                      <a:pt x="679" y="655"/>
                      <a:pt x="623" y="559"/>
                    </a:cubicBezTo>
                    <a:cubicBezTo>
                      <a:pt x="516" y="373"/>
                      <a:pt x="410" y="187"/>
                      <a:pt x="3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7" name="Google Shape;2167;p49"/>
              <p:cNvSpPr/>
              <p:nvPr/>
            </p:nvSpPr>
            <p:spPr>
              <a:xfrm>
                <a:off x="1638925" y="267150"/>
                <a:ext cx="16525" cy="72975"/>
              </a:xfrm>
              <a:custGeom>
                <a:avLst/>
                <a:gdLst/>
                <a:ahLst/>
                <a:cxnLst/>
                <a:rect l="l" t="t" r="r" b="b"/>
                <a:pathLst>
                  <a:path w="661" h="2919" extrusionOk="0">
                    <a:moveTo>
                      <a:pt x="20" y="1"/>
                    </a:moveTo>
                    <a:cubicBezTo>
                      <a:pt x="19" y="1"/>
                      <a:pt x="19" y="1"/>
                      <a:pt x="18" y="1"/>
                    </a:cubicBezTo>
                    <a:cubicBezTo>
                      <a:pt x="1" y="12"/>
                      <a:pt x="98" y="167"/>
                      <a:pt x="238" y="419"/>
                    </a:cubicBezTo>
                    <a:cubicBezTo>
                      <a:pt x="306" y="546"/>
                      <a:pt x="384" y="700"/>
                      <a:pt x="439" y="877"/>
                    </a:cubicBezTo>
                    <a:cubicBezTo>
                      <a:pt x="494" y="1054"/>
                      <a:pt x="526" y="1260"/>
                      <a:pt x="494" y="1467"/>
                    </a:cubicBezTo>
                    <a:cubicBezTo>
                      <a:pt x="466" y="1675"/>
                      <a:pt x="349" y="1847"/>
                      <a:pt x="266" y="2029"/>
                    </a:cubicBezTo>
                    <a:cubicBezTo>
                      <a:pt x="225" y="2120"/>
                      <a:pt x="193" y="2215"/>
                      <a:pt x="182" y="2308"/>
                    </a:cubicBezTo>
                    <a:cubicBezTo>
                      <a:pt x="171" y="2401"/>
                      <a:pt x="185" y="2490"/>
                      <a:pt x="209" y="2565"/>
                    </a:cubicBezTo>
                    <a:cubicBezTo>
                      <a:pt x="258" y="2715"/>
                      <a:pt x="347" y="2811"/>
                      <a:pt x="415" y="2862"/>
                    </a:cubicBezTo>
                    <a:cubicBezTo>
                      <a:pt x="473" y="2903"/>
                      <a:pt x="515" y="2918"/>
                      <a:pt x="529" y="2918"/>
                    </a:cubicBezTo>
                    <a:cubicBezTo>
                      <a:pt x="533" y="2918"/>
                      <a:pt x="535" y="2918"/>
                      <a:pt x="535" y="2917"/>
                    </a:cubicBezTo>
                    <a:cubicBezTo>
                      <a:pt x="540" y="2908"/>
                      <a:pt x="503" y="2882"/>
                      <a:pt x="450" y="2824"/>
                    </a:cubicBezTo>
                    <a:cubicBezTo>
                      <a:pt x="398" y="2765"/>
                      <a:pt x="330" y="2671"/>
                      <a:pt x="298" y="2539"/>
                    </a:cubicBezTo>
                    <a:cubicBezTo>
                      <a:pt x="264" y="2407"/>
                      <a:pt x="289" y="2247"/>
                      <a:pt x="376" y="2082"/>
                    </a:cubicBezTo>
                    <a:cubicBezTo>
                      <a:pt x="425" y="1988"/>
                      <a:pt x="472" y="1899"/>
                      <a:pt x="518" y="1814"/>
                    </a:cubicBezTo>
                    <a:cubicBezTo>
                      <a:pt x="567" y="1717"/>
                      <a:pt x="608" y="1605"/>
                      <a:pt x="624" y="1488"/>
                    </a:cubicBezTo>
                    <a:cubicBezTo>
                      <a:pt x="661" y="1252"/>
                      <a:pt x="620" y="1027"/>
                      <a:pt x="554" y="839"/>
                    </a:cubicBezTo>
                    <a:cubicBezTo>
                      <a:pt x="489" y="650"/>
                      <a:pt x="398" y="495"/>
                      <a:pt x="318" y="371"/>
                    </a:cubicBezTo>
                    <a:cubicBezTo>
                      <a:pt x="159" y="134"/>
                      <a:pt x="40" y="1"/>
                      <a:pt x="20" y="1"/>
                    </a:cubicBezTo>
                    <a:close/>
                  </a:path>
                </a:pathLst>
              </a:custGeom>
              <a:solidFill>
                <a:srgbClr val="B247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8" name="Google Shape;2168;p49"/>
              <p:cNvSpPr/>
              <p:nvPr/>
            </p:nvSpPr>
            <p:spPr>
              <a:xfrm>
                <a:off x="1659700" y="333300"/>
                <a:ext cx="8075" cy="5125"/>
              </a:xfrm>
              <a:custGeom>
                <a:avLst/>
                <a:gdLst/>
                <a:ahLst/>
                <a:cxnLst/>
                <a:rect l="l" t="t" r="r" b="b"/>
                <a:pathLst>
                  <a:path w="323" h="205" extrusionOk="0">
                    <a:moveTo>
                      <a:pt x="266" y="1"/>
                    </a:moveTo>
                    <a:cubicBezTo>
                      <a:pt x="232" y="1"/>
                      <a:pt x="181" y="22"/>
                      <a:pt x="129" y="52"/>
                    </a:cubicBezTo>
                    <a:cubicBezTo>
                      <a:pt x="58" y="95"/>
                      <a:pt x="1" y="143"/>
                      <a:pt x="12" y="178"/>
                    </a:cubicBezTo>
                    <a:cubicBezTo>
                      <a:pt x="17" y="194"/>
                      <a:pt x="40" y="204"/>
                      <a:pt x="72" y="204"/>
                    </a:cubicBezTo>
                    <a:cubicBezTo>
                      <a:pt x="106" y="204"/>
                      <a:pt x="151" y="193"/>
                      <a:pt x="196" y="167"/>
                    </a:cubicBezTo>
                    <a:cubicBezTo>
                      <a:pt x="283" y="115"/>
                      <a:pt x="322" y="37"/>
                      <a:pt x="297" y="11"/>
                    </a:cubicBezTo>
                    <a:cubicBezTo>
                      <a:pt x="290" y="4"/>
                      <a:pt x="279" y="1"/>
                      <a:pt x="266" y="1"/>
                    </a:cubicBezTo>
                    <a:close/>
                  </a:path>
                </a:pathLst>
              </a:custGeom>
              <a:solidFill>
                <a:srgbClr val="B247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9" name="Google Shape;2169;p49"/>
              <p:cNvSpPr/>
              <p:nvPr/>
            </p:nvSpPr>
            <p:spPr>
              <a:xfrm>
                <a:off x="1531925" y="129975"/>
                <a:ext cx="241275" cy="123275"/>
              </a:xfrm>
              <a:custGeom>
                <a:avLst/>
                <a:gdLst/>
                <a:ahLst/>
                <a:cxnLst/>
                <a:rect l="l" t="t" r="r" b="b"/>
                <a:pathLst>
                  <a:path w="9651" h="4931" extrusionOk="0">
                    <a:moveTo>
                      <a:pt x="5507" y="1"/>
                    </a:moveTo>
                    <a:cubicBezTo>
                      <a:pt x="5128" y="1"/>
                      <a:pt x="4749" y="47"/>
                      <a:pt x="4372" y="97"/>
                    </a:cubicBezTo>
                    <a:cubicBezTo>
                      <a:pt x="3760" y="177"/>
                      <a:pt x="3149" y="268"/>
                      <a:pt x="2553" y="423"/>
                    </a:cubicBezTo>
                    <a:cubicBezTo>
                      <a:pt x="1887" y="597"/>
                      <a:pt x="1219" y="867"/>
                      <a:pt x="751" y="1372"/>
                    </a:cubicBezTo>
                    <a:cubicBezTo>
                      <a:pt x="201" y="1966"/>
                      <a:pt x="1" y="2814"/>
                      <a:pt x="7" y="3624"/>
                    </a:cubicBezTo>
                    <a:lnTo>
                      <a:pt x="155" y="4388"/>
                    </a:lnTo>
                    <a:cubicBezTo>
                      <a:pt x="754" y="4647"/>
                      <a:pt x="1406" y="4781"/>
                      <a:pt x="2058" y="4781"/>
                    </a:cubicBezTo>
                    <a:cubicBezTo>
                      <a:pt x="2206" y="4781"/>
                      <a:pt x="2355" y="4774"/>
                      <a:pt x="2502" y="4760"/>
                    </a:cubicBezTo>
                    <a:cubicBezTo>
                      <a:pt x="2518" y="4098"/>
                      <a:pt x="2534" y="3436"/>
                      <a:pt x="2551" y="2774"/>
                    </a:cubicBezTo>
                    <a:cubicBezTo>
                      <a:pt x="2672" y="3399"/>
                      <a:pt x="2792" y="4023"/>
                      <a:pt x="2913" y="4648"/>
                    </a:cubicBezTo>
                    <a:cubicBezTo>
                      <a:pt x="2926" y="4715"/>
                      <a:pt x="2941" y="4785"/>
                      <a:pt x="2989" y="4833"/>
                    </a:cubicBezTo>
                    <a:cubicBezTo>
                      <a:pt x="3045" y="4888"/>
                      <a:pt x="3130" y="4898"/>
                      <a:pt x="3208" y="4903"/>
                    </a:cubicBezTo>
                    <a:cubicBezTo>
                      <a:pt x="3461" y="4921"/>
                      <a:pt x="3714" y="4930"/>
                      <a:pt x="3968" y="4930"/>
                    </a:cubicBezTo>
                    <a:cubicBezTo>
                      <a:pt x="4541" y="4930"/>
                      <a:pt x="5114" y="4884"/>
                      <a:pt x="5680" y="4791"/>
                    </a:cubicBezTo>
                    <a:cubicBezTo>
                      <a:pt x="5686" y="4064"/>
                      <a:pt x="5682" y="3338"/>
                      <a:pt x="5667" y="2611"/>
                    </a:cubicBezTo>
                    <a:lnTo>
                      <a:pt x="5667" y="2611"/>
                    </a:lnTo>
                    <a:cubicBezTo>
                      <a:pt x="5807" y="3330"/>
                      <a:pt x="5946" y="4048"/>
                      <a:pt x="6085" y="4767"/>
                    </a:cubicBezTo>
                    <a:cubicBezTo>
                      <a:pt x="6181" y="4769"/>
                      <a:pt x="6277" y="4770"/>
                      <a:pt x="6374" y="4770"/>
                    </a:cubicBezTo>
                    <a:cubicBezTo>
                      <a:pt x="6972" y="4770"/>
                      <a:pt x="7569" y="4728"/>
                      <a:pt x="8161" y="4646"/>
                    </a:cubicBezTo>
                    <a:cubicBezTo>
                      <a:pt x="8210" y="4639"/>
                      <a:pt x="8264" y="4628"/>
                      <a:pt x="8291" y="4587"/>
                    </a:cubicBezTo>
                    <a:cubicBezTo>
                      <a:pt x="8311" y="4557"/>
                      <a:pt x="8311" y="4519"/>
                      <a:pt x="8310" y="4483"/>
                    </a:cubicBezTo>
                    <a:cubicBezTo>
                      <a:pt x="8295" y="3943"/>
                      <a:pt x="8280" y="3402"/>
                      <a:pt x="8264" y="2863"/>
                    </a:cubicBezTo>
                    <a:lnTo>
                      <a:pt x="8264" y="2863"/>
                    </a:lnTo>
                    <a:cubicBezTo>
                      <a:pt x="8334" y="3444"/>
                      <a:pt x="8404" y="4027"/>
                      <a:pt x="8473" y="4609"/>
                    </a:cubicBezTo>
                    <a:cubicBezTo>
                      <a:pt x="8582" y="4614"/>
                      <a:pt x="8691" y="4616"/>
                      <a:pt x="8800" y="4616"/>
                    </a:cubicBezTo>
                    <a:cubicBezTo>
                      <a:pt x="9035" y="4616"/>
                      <a:pt x="9270" y="4605"/>
                      <a:pt x="9504" y="4584"/>
                    </a:cubicBezTo>
                    <a:cubicBezTo>
                      <a:pt x="9591" y="3586"/>
                      <a:pt x="9651" y="2485"/>
                      <a:pt x="9048" y="1685"/>
                    </a:cubicBezTo>
                    <a:cubicBezTo>
                      <a:pt x="8878" y="1459"/>
                      <a:pt x="8662" y="1269"/>
                      <a:pt x="8437" y="1096"/>
                    </a:cubicBezTo>
                    <a:cubicBezTo>
                      <a:pt x="7671" y="506"/>
                      <a:pt x="6757" y="75"/>
                      <a:pt x="5792" y="10"/>
                    </a:cubicBezTo>
                    <a:cubicBezTo>
                      <a:pt x="5697" y="4"/>
                      <a:pt x="5602" y="1"/>
                      <a:pt x="5507" y="1"/>
                    </a:cubicBezTo>
                    <a:close/>
                  </a:path>
                </a:pathLst>
              </a:custGeom>
              <a:solidFill>
                <a:srgbClr val="B740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0" name="Google Shape;2170;p49"/>
              <p:cNvSpPr/>
              <p:nvPr/>
            </p:nvSpPr>
            <p:spPr>
              <a:xfrm>
                <a:off x="1751825" y="165525"/>
                <a:ext cx="25725" cy="94425"/>
              </a:xfrm>
              <a:custGeom>
                <a:avLst/>
                <a:gdLst/>
                <a:ahLst/>
                <a:cxnLst/>
                <a:rect l="l" t="t" r="r" b="b"/>
                <a:pathLst>
                  <a:path w="1029" h="3777" extrusionOk="0">
                    <a:moveTo>
                      <a:pt x="16" y="1"/>
                    </a:moveTo>
                    <a:cubicBezTo>
                      <a:pt x="15" y="1"/>
                      <a:pt x="15" y="1"/>
                      <a:pt x="15" y="1"/>
                    </a:cubicBezTo>
                    <a:cubicBezTo>
                      <a:pt x="1" y="11"/>
                      <a:pt x="135" y="190"/>
                      <a:pt x="310" y="504"/>
                    </a:cubicBezTo>
                    <a:cubicBezTo>
                      <a:pt x="398" y="660"/>
                      <a:pt x="490" y="853"/>
                      <a:pt x="580" y="1072"/>
                    </a:cubicBezTo>
                    <a:cubicBezTo>
                      <a:pt x="666" y="1292"/>
                      <a:pt x="748" y="1539"/>
                      <a:pt x="812" y="1806"/>
                    </a:cubicBezTo>
                    <a:cubicBezTo>
                      <a:pt x="872" y="2072"/>
                      <a:pt x="908" y="2329"/>
                      <a:pt x="927" y="2565"/>
                    </a:cubicBezTo>
                    <a:cubicBezTo>
                      <a:pt x="944" y="2802"/>
                      <a:pt x="945" y="3015"/>
                      <a:pt x="936" y="3195"/>
                    </a:cubicBezTo>
                    <a:cubicBezTo>
                      <a:pt x="917" y="3553"/>
                      <a:pt x="875" y="3773"/>
                      <a:pt x="892" y="3776"/>
                    </a:cubicBezTo>
                    <a:cubicBezTo>
                      <a:pt x="892" y="3776"/>
                      <a:pt x="892" y="3776"/>
                      <a:pt x="892" y="3776"/>
                    </a:cubicBezTo>
                    <a:cubicBezTo>
                      <a:pt x="899" y="3776"/>
                      <a:pt x="915" y="3723"/>
                      <a:pt x="938" y="3624"/>
                    </a:cubicBezTo>
                    <a:cubicBezTo>
                      <a:pt x="951" y="3575"/>
                      <a:pt x="964" y="3514"/>
                      <a:pt x="973" y="3443"/>
                    </a:cubicBezTo>
                    <a:cubicBezTo>
                      <a:pt x="984" y="3371"/>
                      <a:pt x="999" y="3290"/>
                      <a:pt x="1004" y="3199"/>
                    </a:cubicBezTo>
                    <a:cubicBezTo>
                      <a:pt x="1023" y="3018"/>
                      <a:pt x="1028" y="2800"/>
                      <a:pt x="1017" y="2559"/>
                    </a:cubicBezTo>
                    <a:cubicBezTo>
                      <a:pt x="1002" y="2319"/>
                      <a:pt x="968" y="2055"/>
                      <a:pt x="907" y="1783"/>
                    </a:cubicBezTo>
                    <a:cubicBezTo>
                      <a:pt x="842" y="1512"/>
                      <a:pt x="756" y="1260"/>
                      <a:pt x="663" y="1037"/>
                    </a:cubicBezTo>
                    <a:cubicBezTo>
                      <a:pt x="567" y="816"/>
                      <a:pt x="467" y="623"/>
                      <a:pt x="369" y="469"/>
                    </a:cubicBezTo>
                    <a:cubicBezTo>
                      <a:pt x="324" y="390"/>
                      <a:pt x="275" y="324"/>
                      <a:pt x="234" y="265"/>
                    </a:cubicBezTo>
                    <a:cubicBezTo>
                      <a:pt x="194" y="204"/>
                      <a:pt x="155" y="155"/>
                      <a:pt x="122" y="116"/>
                    </a:cubicBezTo>
                    <a:cubicBezTo>
                      <a:pt x="60" y="41"/>
                      <a:pt x="23" y="1"/>
                      <a:pt x="16" y="1"/>
                    </a:cubicBezTo>
                    <a:close/>
                  </a:path>
                </a:pathLst>
              </a:custGeom>
              <a:solidFill>
                <a:srgbClr val="B740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1" name="Google Shape;2171;p49"/>
              <p:cNvSpPr/>
              <p:nvPr/>
            </p:nvSpPr>
            <p:spPr>
              <a:xfrm>
                <a:off x="1741000" y="165675"/>
                <a:ext cx="15950" cy="71125"/>
              </a:xfrm>
              <a:custGeom>
                <a:avLst/>
                <a:gdLst/>
                <a:ahLst/>
                <a:cxnLst/>
                <a:rect l="l" t="t" r="r" b="b"/>
                <a:pathLst>
                  <a:path w="638" h="2845" extrusionOk="0">
                    <a:moveTo>
                      <a:pt x="15" y="1"/>
                    </a:moveTo>
                    <a:cubicBezTo>
                      <a:pt x="15" y="1"/>
                      <a:pt x="15" y="1"/>
                      <a:pt x="14" y="1"/>
                    </a:cubicBezTo>
                    <a:cubicBezTo>
                      <a:pt x="1" y="10"/>
                      <a:pt x="90" y="149"/>
                      <a:pt x="195" y="391"/>
                    </a:cubicBezTo>
                    <a:cubicBezTo>
                      <a:pt x="250" y="512"/>
                      <a:pt x="303" y="660"/>
                      <a:pt x="353" y="827"/>
                    </a:cubicBezTo>
                    <a:cubicBezTo>
                      <a:pt x="401" y="995"/>
                      <a:pt x="445" y="1181"/>
                      <a:pt x="476" y="1380"/>
                    </a:cubicBezTo>
                    <a:cubicBezTo>
                      <a:pt x="539" y="1779"/>
                      <a:pt x="551" y="2146"/>
                      <a:pt x="556" y="2413"/>
                    </a:cubicBezTo>
                    <a:cubicBezTo>
                      <a:pt x="560" y="2678"/>
                      <a:pt x="560" y="2844"/>
                      <a:pt x="574" y="2845"/>
                    </a:cubicBezTo>
                    <a:cubicBezTo>
                      <a:pt x="574" y="2845"/>
                      <a:pt x="574" y="2845"/>
                      <a:pt x="574" y="2845"/>
                    </a:cubicBezTo>
                    <a:cubicBezTo>
                      <a:pt x="587" y="2845"/>
                      <a:pt x="612" y="2681"/>
                      <a:pt x="626" y="2413"/>
                    </a:cubicBezTo>
                    <a:cubicBezTo>
                      <a:pt x="638" y="2145"/>
                      <a:pt x="637" y="1773"/>
                      <a:pt x="573" y="1365"/>
                    </a:cubicBezTo>
                    <a:cubicBezTo>
                      <a:pt x="540" y="1161"/>
                      <a:pt x="494" y="970"/>
                      <a:pt x="440" y="800"/>
                    </a:cubicBezTo>
                    <a:cubicBezTo>
                      <a:pt x="382" y="630"/>
                      <a:pt x="322" y="481"/>
                      <a:pt x="258" y="362"/>
                    </a:cubicBezTo>
                    <a:cubicBezTo>
                      <a:pt x="136" y="127"/>
                      <a:pt x="27" y="1"/>
                      <a:pt x="15" y="1"/>
                    </a:cubicBezTo>
                    <a:close/>
                  </a:path>
                </a:pathLst>
              </a:custGeom>
              <a:solidFill>
                <a:srgbClr val="B740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2" name="Google Shape;2172;p49"/>
              <p:cNvSpPr/>
              <p:nvPr/>
            </p:nvSpPr>
            <p:spPr>
              <a:xfrm>
                <a:off x="1694875" y="125450"/>
                <a:ext cx="47250" cy="30950"/>
              </a:xfrm>
              <a:custGeom>
                <a:avLst/>
                <a:gdLst/>
                <a:ahLst/>
                <a:cxnLst/>
                <a:rect l="l" t="t" r="r" b="b"/>
                <a:pathLst>
                  <a:path w="1890" h="1238" extrusionOk="0">
                    <a:moveTo>
                      <a:pt x="23" y="0"/>
                    </a:moveTo>
                    <a:cubicBezTo>
                      <a:pt x="11" y="0"/>
                      <a:pt x="5" y="1"/>
                      <a:pt x="4" y="4"/>
                    </a:cubicBezTo>
                    <a:cubicBezTo>
                      <a:pt x="1" y="17"/>
                      <a:pt x="125" y="59"/>
                      <a:pt x="324" y="126"/>
                    </a:cubicBezTo>
                    <a:cubicBezTo>
                      <a:pt x="521" y="195"/>
                      <a:pt x="794" y="291"/>
                      <a:pt x="1068" y="447"/>
                    </a:cubicBezTo>
                    <a:cubicBezTo>
                      <a:pt x="1343" y="603"/>
                      <a:pt x="1555" y="800"/>
                      <a:pt x="1681" y="962"/>
                    </a:cubicBezTo>
                    <a:cubicBezTo>
                      <a:pt x="1807" y="1120"/>
                      <a:pt x="1861" y="1237"/>
                      <a:pt x="1878" y="1237"/>
                    </a:cubicBezTo>
                    <a:cubicBezTo>
                      <a:pt x="1878" y="1237"/>
                      <a:pt x="1878" y="1237"/>
                      <a:pt x="1879" y="1237"/>
                    </a:cubicBezTo>
                    <a:cubicBezTo>
                      <a:pt x="1889" y="1234"/>
                      <a:pt x="1858" y="1101"/>
                      <a:pt x="1737" y="921"/>
                    </a:cubicBezTo>
                    <a:cubicBezTo>
                      <a:pt x="1619" y="741"/>
                      <a:pt x="1403" y="526"/>
                      <a:pt x="1117" y="362"/>
                    </a:cubicBezTo>
                    <a:cubicBezTo>
                      <a:pt x="832" y="200"/>
                      <a:pt x="548" y="113"/>
                      <a:pt x="343" y="60"/>
                    </a:cubicBezTo>
                    <a:cubicBezTo>
                      <a:pt x="180" y="20"/>
                      <a:pt x="66" y="0"/>
                      <a:pt x="23" y="0"/>
                    </a:cubicBezTo>
                    <a:close/>
                  </a:path>
                </a:pathLst>
              </a:custGeom>
              <a:solidFill>
                <a:srgbClr val="B740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3" name="Google Shape;2173;p49"/>
              <p:cNvSpPr/>
              <p:nvPr/>
            </p:nvSpPr>
            <p:spPr>
              <a:xfrm>
                <a:off x="1536950" y="137325"/>
                <a:ext cx="189375" cy="101050"/>
              </a:xfrm>
              <a:custGeom>
                <a:avLst/>
                <a:gdLst/>
                <a:ahLst/>
                <a:cxnLst/>
                <a:rect l="l" t="t" r="r" b="b"/>
                <a:pathLst>
                  <a:path w="7575" h="4042" extrusionOk="0">
                    <a:moveTo>
                      <a:pt x="4809" y="1"/>
                    </a:moveTo>
                    <a:cubicBezTo>
                      <a:pt x="4782" y="1"/>
                      <a:pt x="4755" y="1"/>
                      <a:pt x="4728" y="2"/>
                    </a:cubicBezTo>
                    <a:cubicBezTo>
                      <a:pt x="4143" y="5"/>
                      <a:pt x="3496" y="112"/>
                      <a:pt x="2865" y="361"/>
                    </a:cubicBezTo>
                    <a:cubicBezTo>
                      <a:pt x="2237" y="619"/>
                      <a:pt x="1700" y="997"/>
                      <a:pt x="1287" y="1413"/>
                    </a:cubicBezTo>
                    <a:cubicBezTo>
                      <a:pt x="1078" y="1619"/>
                      <a:pt x="905" y="1837"/>
                      <a:pt x="752" y="2048"/>
                    </a:cubicBezTo>
                    <a:cubicBezTo>
                      <a:pt x="680" y="2157"/>
                      <a:pt x="610" y="2261"/>
                      <a:pt x="549" y="2366"/>
                    </a:cubicBezTo>
                    <a:cubicBezTo>
                      <a:pt x="493" y="2473"/>
                      <a:pt x="430" y="2570"/>
                      <a:pt x="386" y="2673"/>
                    </a:cubicBezTo>
                    <a:cubicBezTo>
                      <a:pt x="195" y="3072"/>
                      <a:pt x="96" y="3419"/>
                      <a:pt x="52" y="3662"/>
                    </a:cubicBezTo>
                    <a:cubicBezTo>
                      <a:pt x="23" y="3782"/>
                      <a:pt x="20" y="3878"/>
                      <a:pt x="9" y="3943"/>
                    </a:cubicBezTo>
                    <a:cubicBezTo>
                      <a:pt x="2" y="4007"/>
                      <a:pt x="0" y="4041"/>
                      <a:pt x="4" y="4042"/>
                    </a:cubicBezTo>
                    <a:cubicBezTo>
                      <a:pt x="4" y="4042"/>
                      <a:pt x="4" y="4042"/>
                      <a:pt x="4" y="4042"/>
                    </a:cubicBezTo>
                    <a:cubicBezTo>
                      <a:pt x="13" y="4042"/>
                      <a:pt x="33" y="3907"/>
                      <a:pt x="89" y="3670"/>
                    </a:cubicBezTo>
                    <a:cubicBezTo>
                      <a:pt x="144" y="3432"/>
                      <a:pt x="252" y="3093"/>
                      <a:pt x="448" y="2703"/>
                    </a:cubicBezTo>
                    <a:cubicBezTo>
                      <a:pt x="493" y="2604"/>
                      <a:pt x="557" y="2508"/>
                      <a:pt x="614" y="2404"/>
                    </a:cubicBezTo>
                    <a:cubicBezTo>
                      <a:pt x="675" y="2302"/>
                      <a:pt x="746" y="2201"/>
                      <a:pt x="818" y="2095"/>
                    </a:cubicBezTo>
                    <a:cubicBezTo>
                      <a:pt x="971" y="1890"/>
                      <a:pt x="1143" y="1677"/>
                      <a:pt x="1350" y="1476"/>
                    </a:cubicBezTo>
                    <a:cubicBezTo>
                      <a:pt x="1760" y="1072"/>
                      <a:pt x="2287" y="704"/>
                      <a:pt x="2902" y="452"/>
                    </a:cubicBezTo>
                    <a:cubicBezTo>
                      <a:pt x="3519" y="208"/>
                      <a:pt x="4153" y="99"/>
                      <a:pt x="4728" y="92"/>
                    </a:cubicBezTo>
                    <a:cubicBezTo>
                      <a:pt x="4768" y="90"/>
                      <a:pt x="4807" y="90"/>
                      <a:pt x="4846" y="90"/>
                    </a:cubicBezTo>
                    <a:cubicBezTo>
                      <a:pt x="5091" y="90"/>
                      <a:pt x="5325" y="112"/>
                      <a:pt x="5545" y="135"/>
                    </a:cubicBezTo>
                    <a:cubicBezTo>
                      <a:pt x="5799" y="171"/>
                      <a:pt x="6035" y="214"/>
                      <a:pt x="6246" y="270"/>
                    </a:cubicBezTo>
                    <a:cubicBezTo>
                      <a:pt x="6669" y="378"/>
                      <a:pt x="7000" y="506"/>
                      <a:pt x="7224" y="606"/>
                    </a:cubicBezTo>
                    <a:cubicBezTo>
                      <a:pt x="7436" y="700"/>
                      <a:pt x="7556" y="761"/>
                      <a:pt x="7571" y="761"/>
                    </a:cubicBezTo>
                    <a:cubicBezTo>
                      <a:pt x="7572" y="761"/>
                      <a:pt x="7572" y="761"/>
                      <a:pt x="7572" y="760"/>
                    </a:cubicBezTo>
                    <a:cubicBezTo>
                      <a:pt x="7574" y="757"/>
                      <a:pt x="7546" y="739"/>
                      <a:pt x="7489" y="706"/>
                    </a:cubicBezTo>
                    <a:cubicBezTo>
                      <a:pt x="7433" y="676"/>
                      <a:pt x="7351" y="623"/>
                      <a:pt x="7240" y="572"/>
                    </a:cubicBezTo>
                    <a:cubicBezTo>
                      <a:pt x="7020" y="460"/>
                      <a:pt x="6690" y="321"/>
                      <a:pt x="6263" y="202"/>
                    </a:cubicBezTo>
                    <a:cubicBezTo>
                      <a:pt x="6050" y="142"/>
                      <a:pt x="5813" y="95"/>
                      <a:pt x="5556" y="55"/>
                    </a:cubicBezTo>
                    <a:cubicBezTo>
                      <a:pt x="5322" y="26"/>
                      <a:pt x="5072" y="1"/>
                      <a:pt x="4809" y="1"/>
                    </a:cubicBezTo>
                    <a:close/>
                  </a:path>
                </a:pathLst>
              </a:custGeom>
              <a:solidFill>
                <a:srgbClr val="B740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4" name="Google Shape;2174;p49"/>
              <p:cNvSpPr/>
              <p:nvPr/>
            </p:nvSpPr>
            <p:spPr>
              <a:xfrm>
                <a:off x="1570950" y="157250"/>
                <a:ext cx="33725" cy="83700"/>
              </a:xfrm>
              <a:custGeom>
                <a:avLst/>
                <a:gdLst/>
                <a:ahLst/>
                <a:cxnLst/>
                <a:rect l="l" t="t" r="r" b="b"/>
                <a:pathLst>
                  <a:path w="1349" h="3348" extrusionOk="0">
                    <a:moveTo>
                      <a:pt x="1337" y="0"/>
                    </a:moveTo>
                    <a:cubicBezTo>
                      <a:pt x="1327" y="0"/>
                      <a:pt x="1280" y="24"/>
                      <a:pt x="1207" y="73"/>
                    </a:cubicBezTo>
                    <a:cubicBezTo>
                      <a:pt x="1125" y="126"/>
                      <a:pt x="1014" y="210"/>
                      <a:pt x="888" y="330"/>
                    </a:cubicBezTo>
                    <a:cubicBezTo>
                      <a:pt x="636" y="567"/>
                      <a:pt x="336" y="961"/>
                      <a:pt x="168" y="1470"/>
                    </a:cubicBezTo>
                    <a:cubicBezTo>
                      <a:pt x="1" y="1979"/>
                      <a:pt x="7" y="2474"/>
                      <a:pt x="68" y="2814"/>
                    </a:cubicBezTo>
                    <a:cubicBezTo>
                      <a:pt x="99" y="2985"/>
                      <a:pt x="138" y="3121"/>
                      <a:pt x="171" y="3211"/>
                    </a:cubicBezTo>
                    <a:cubicBezTo>
                      <a:pt x="205" y="3300"/>
                      <a:pt x="229" y="3348"/>
                      <a:pt x="235" y="3348"/>
                    </a:cubicBezTo>
                    <a:cubicBezTo>
                      <a:pt x="235" y="3348"/>
                      <a:pt x="235" y="3348"/>
                      <a:pt x="235" y="3348"/>
                    </a:cubicBezTo>
                    <a:cubicBezTo>
                      <a:pt x="251" y="3342"/>
                      <a:pt x="178" y="3142"/>
                      <a:pt x="137" y="2804"/>
                    </a:cubicBezTo>
                    <a:cubicBezTo>
                      <a:pt x="94" y="2469"/>
                      <a:pt x="99" y="1991"/>
                      <a:pt x="261" y="1501"/>
                    </a:cubicBezTo>
                    <a:cubicBezTo>
                      <a:pt x="423" y="1010"/>
                      <a:pt x="703" y="623"/>
                      <a:pt x="937" y="379"/>
                    </a:cubicBezTo>
                    <a:cubicBezTo>
                      <a:pt x="1171" y="133"/>
                      <a:pt x="1349" y="15"/>
                      <a:pt x="1339" y="1"/>
                    </a:cubicBezTo>
                    <a:cubicBezTo>
                      <a:pt x="1339" y="0"/>
                      <a:pt x="1338" y="0"/>
                      <a:pt x="1337" y="0"/>
                    </a:cubicBezTo>
                    <a:close/>
                  </a:path>
                </a:pathLst>
              </a:custGeom>
              <a:solidFill>
                <a:srgbClr val="B740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5" name="Google Shape;2175;p49"/>
              <p:cNvSpPr/>
              <p:nvPr/>
            </p:nvSpPr>
            <p:spPr>
              <a:xfrm>
                <a:off x="1612475" y="150725"/>
                <a:ext cx="15225" cy="87450"/>
              </a:xfrm>
              <a:custGeom>
                <a:avLst/>
                <a:gdLst/>
                <a:ahLst/>
                <a:cxnLst/>
                <a:rect l="l" t="t" r="r" b="b"/>
                <a:pathLst>
                  <a:path w="609" h="3498" extrusionOk="0">
                    <a:moveTo>
                      <a:pt x="593" y="0"/>
                    </a:moveTo>
                    <a:cubicBezTo>
                      <a:pt x="586" y="0"/>
                      <a:pt x="546" y="33"/>
                      <a:pt x="491" y="100"/>
                    </a:cubicBezTo>
                    <a:cubicBezTo>
                      <a:pt x="432" y="172"/>
                      <a:pt x="358" y="285"/>
                      <a:pt x="290" y="438"/>
                    </a:cubicBezTo>
                    <a:cubicBezTo>
                      <a:pt x="154" y="745"/>
                      <a:pt x="72" y="1198"/>
                      <a:pt x="35" y="1698"/>
                    </a:cubicBezTo>
                    <a:cubicBezTo>
                      <a:pt x="1" y="2199"/>
                      <a:pt x="35" y="2656"/>
                      <a:pt x="84" y="2980"/>
                    </a:cubicBezTo>
                    <a:cubicBezTo>
                      <a:pt x="133" y="3303"/>
                      <a:pt x="192" y="3498"/>
                      <a:pt x="204" y="3498"/>
                    </a:cubicBezTo>
                    <a:cubicBezTo>
                      <a:pt x="204" y="3498"/>
                      <a:pt x="204" y="3498"/>
                      <a:pt x="204" y="3498"/>
                    </a:cubicBezTo>
                    <a:cubicBezTo>
                      <a:pt x="219" y="3495"/>
                      <a:pt x="184" y="3295"/>
                      <a:pt x="152" y="2971"/>
                    </a:cubicBezTo>
                    <a:cubicBezTo>
                      <a:pt x="121" y="2648"/>
                      <a:pt x="98" y="2199"/>
                      <a:pt x="132" y="1704"/>
                    </a:cubicBezTo>
                    <a:cubicBezTo>
                      <a:pt x="169" y="1211"/>
                      <a:pt x="240" y="765"/>
                      <a:pt x="355" y="464"/>
                    </a:cubicBezTo>
                    <a:cubicBezTo>
                      <a:pt x="467" y="161"/>
                      <a:pt x="608" y="11"/>
                      <a:pt x="594" y="1"/>
                    </a:cubicBezTo>
                    <a:cubicBezTo>
                      <a:pt x="594" y="1"/>
                      <a:pt x="594" y="0"/>
                      <a:pt x="593" y="0"/>
                    </a:cubicBezTo>
                    <a:close/>
                  </a:path>
                </a:pathLst>
              </a:custGeom>
              <a:solidFill>
                <a:srgbClr val="B740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6" name="Google Shape;2176;p49"/>
              <p:cNvSpPr/>
              <p:nvPr/>
            </p:nvSpPr>
            <p:spPr>
              <a:xfrm>
                <a:off x="1641100" y="154300"/>
                <a:ext cx="5475" cy="71200"/>
              </a:xfrm>
              <a:custGeom>
                <a:avLst/>
                <a:gdLst/>
                <a:ahLst/>
                <a:cxnLst/>
                <a:rect l="l" t="t" r="r" b="b"/>
                <a:pathLst>
                  <a:path w="219" h="2848" extrusionOk="0">
                    <a:moveTo>
                      <a:pt x="65" y="0"/>
                    </a:moveTo>
                    <a:cubicBezTo>
                      <a:pt x="52" y="0"/>
                      <a:pt x="32" y="160"/>
                      <a:pt x="19" y="418"/>
                    </a:cubicBezTo>
                    <a:cubicBezTo>
                      <a:pt x="5" y="676"/>
                      <a:pt x="0" y="1034"/>
                      <a:pt x="18" y="1429"/>
                    </a:cubicBezTo>
                    <a:cubicBezTo>
                      <a:pt x="35" y="1823"/>
                      <a:pt x="71" y="2180"/>
                      <a:pt x="107" y="2436"/>
                    </a:cubicBezTo>
                    <a:cubicBezTo>
                      <a:pt x="143" y="2691"/>
                      <a:pt x="177" y="2847"/>
                      <a:pt x="189" y="2847"/>
                    </a:cubicBezTo>
                    <a:cubicBezTo>
                      <a:pt x="190" y="2847"/>
                      <a:pt x="190" y="2847"/>
                      <a:pt x="190" y="2847"/>
                    </a:cubicBezTo>
                    <a:cubicBezTo>
                      <a:pt x="218" y="2843"/>
                      <a:pt x="149" y="2209"/>
                      <a:pt x="115" y="1424"/>
                    </a:cubicBezTo>
                    <a:cubicBezTo>
                      <a:pt x="80" y="639"/>
                      <a:pt x="94" y="2"/>
                      <a:pt x="65" y="0"/>
                    </a:cubicBezTo>
                    <a:cubicBezTo>
                      <a:pt x="65" y="0"/>
                      <a:pt x="65" y="0"/>
                      <a:pt x="65" y="0"/>
                    </a:cubicBezTo>
                    <a:close/>
                  </a:path>
                </a:pathLst>
              </a:custGeom>
              <a:solidFill>
                <a:srgbClr val="B740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7" name="Google Shape;2177;p49"/>
              <p:cNvSpPr/>
              <p:nvPr/>
            </p:nvSpPr>
            <p:spPr>
              <a:xfrm>
                <a:off x="1655675" y="149925"/>
                <a:ext cx="10975" cy="84000"/>
              </a:xfrm>
              <a:custGeom>
                <a:avLst/>
                <a:gdLst/>
                <a:ahLst/>
                <a:cxnLst/>
                <a:rect l="l" t="t" r="r" b="b"/>
                <a:pathLst>
                  <a:path w="439" h="3360" extrusionOk="0">
                    <a:moveTo>
                      <a:pt x="15" y="0"/>
                    </a:moveTo>
                    <a:cubicBezTo>
                      <a:pt x="15" y="0"/>
                      <a:pt x="15" y="0"/>
                      <a:pt x="14" y="1"/>
                    </a:cubicBezTo>
                    <a:cubicBezTo>
                      <a:pt x="0" y="5"/>
                      <a:pt x="47" y="189"/>
                      <a:pt x="110" y="489"/>
                    </a:cubicBezTo>
                    <a:cubicBezTo>
                      <a:pt x="175" y="788"/>
                      <a:pt x="250" y="1205"/>
                      <a:pt x="296" y="1669"/>
                    </a:cubicBezTo>
                    <a:cubicBezTo>
                      <a:pt x="341" y="2133"/>
                      <a:pt x="348" y="2556"/>
                      <a:pt x="344" y="2862"/>
                    </a:cubicBezTo>
                    <a:cubicBezTo>
                      <a:pt x="339" y="3168"/>
                      <a:pt x="329" y="3359"/>
                      <a:pt x="344" y="3359"/>
                    </a:cubicBezTo>
                    <a:cubicBezTo>
                      <a:pt x="344" y="3359"/>
                      <a:pt x="344" y="3359"/>
                      <a:pt x="344" y="3359"/>
                    </a:cubicBezTo>
                    <a:cubicBezTo>
                      <a:pt x="356" y="3359"/>
                      <a:pt x="391" y="3171"/>
                      <a:pt x="413" y="2865"/>
                    </a:cubicBezTo>
                    <a:cubicBezTo>
                      <a:pt x="435" y="2557"/>
                      <a:pt x="439" y="2129"/>
                      <a:pt x="393" y="1659"/>
                    </a:cubicBezTo>
                    <a:cubicBezTo>
                      <a:pt x="347" y="1190"/>
                      <a:pt x="260" y="770"/>
                      <a:pt x="178" y="473"/>
                    </a:cubicBezTo>
                    <a:cubicBezTo>
                      <a:pt x="97" y="177"/>
                      <a:pt x="27" y="0"/>
                      <a:pt x="15" y="0"/>
                    </a:cubicBezTo>
                    <a:close/>
                  </a:path>
                </a:pathLst>
              </a:custGeom>
              <a:solidFill>
                <a:srgbClr val="B740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8" name="Google Shape;2178;p49"/>
              <p:cNvSpPr/>
              <p:nvPr/>
            </p:nvSpPr>
            <p:spPr>
              <a:xfrm>
                <a:off x="1678800" y="160650"/>
                <a:ext cx="19375" cy="67675"/>
              </a:xfrm>
              <a:custGeom>
                <a:avLst/>
                <a:gdLst/>
                <a:ahLst/>
                <a:cxnLst/>
                <a:rect l="l" t="t" r="r" b="b"/>
                <a:pathLst>
                  <a:path w="775" h="2707" extrusionOk="0">
                    <a:moveTo>
                      <a:pt x="28" y="1"/>
                    </a:moveTo>
                    <a:cubicBezTo>
                      <a:pt x="28" y="1"/>
                      <a:pt x="27" y="1"/>
                      <a:pt x="27" y="1"/>
                    </a:cubicBezTo>
                    <a:cubicBezTo>
                      <a:pt x="1" y="12"/>
                      <a:pt x="217" y="601"/>
                      <a:pt x="417" y="1347"/>
                    </a:cubicBezTo>
                    <a:cubicBezTo>
                      <a:pt x="620" y="2091"/>
                      <a:pt x="733" y="2707"/>
                      <a:pt x="762" y="2707"/>
                    </a:cubicBezTo>
                    <a:cubicBezTo>
                      <a:pt x="762" y="2707"/>
                      <a:pt x="762" y="2707"/>
                      <a:pt x="762" y="2707"/>
                    </a:cubicBezTo>
                    <a:cubicBezTo>
                      <a:pt x="775" y="2705"/>
                      <a:pt x="763" y="2547"/>
                      <a:pt x="723" y="2296"/>
                    </a:cubicBezTo>
                    <a:cubicBezTo>
                      <a:pt x="684" y="2043"/>
                      <a:pt x="614" y="1698"/>
                      <a:pt x="512" y="1322"/>
                    </a:cubicBezTo>
                    <a:cubicBezTo>
                      <a:pt x="410" y="947"/>
                      <a:pt x="295" y="612"/>
                      <a:pt x="202" y="376"/>
                    </a:cubicBezTo>
                    <a:cubicBezTo>
                      <a:pt x="111" y="142"/>
                      <a:pt x="42" y="1"/>
                      <a:pt x="28" y="1"/>
                    </a:cubicBezTo>
                    <a:close/>
                  </a:path>
                </a:pathLst>
              </a:custGeom>
              <a:solidFill>
                <a:srgbClr val="B740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9" name="Google Shape;2179;p49"/>
              <p:cNvSpPr/>
              <p:nvPr/>
            </p:nvSpPr>
            <p:spPr>
              <a:xfrm>
                <a:off x="1697150" y="150750"/>
                <a:ext cx="17875" cy="77575"/>
              </a:xfrm>
              <a:custGeom>
                <a:avLst/>
                <a:gdLst/>
                <a:ahLst/>
                <a:cxnLst/>
                <a:rect l="l" t="t" r="r" b="b"/>
                <a:pathLst>
                  <a:path w="715" h="3103" extrusionOk="0">
                    <a:moveTo>
                      <a:pt x="30" y="1"/>
                    </a:moveTo>
                    <a:cubicBezTo>
                      <a:pt x="30" y="1"/>
                      <a:pt x="29" y="1"/>
                      <a:pt x="29" y="1"/>
                    </a:cubicBezTo>
                    <a:cubicBezTo>
                      <a:pt x="0" y="14"/>
                      <a:pt x="332" y="656"/>
                      <a:pt x="505" y="1519"/>
                    </a:cubicBezTo>
                    <a:cubicBezTo>
                      <a:pt x="685" y="2381"/>
                      <a:pt x="631" y="3101"/>
                      <a:pt x="663" y="3102"/>
                    </a:cubicBezTo>
                    <a:cubicBezTo>
                      <a:pt x="663" y="3102"/>
                      <a:pt x="663" y="3102"/>
                      <a:pt x="663" y="3102"/>
                    </a:cubicBezTo>
                    <a:cubicBezTo>
                      <a:pt x="675" y="3102"/>
                      <a:pt x="703" y="2924"/>
                      <a:pt x="709" y="2633"/>
                    </a:cubicBezTo>
                    <a:cubicBezTo>
                      <a:pt x="715" y="2342"/>
                      <a:pt x="689" y="1936"/>
                      <a:pt x="601" y="1499"/>
                    </a:cubicBezTo>
                    <a:cubicBezTo>
                      <a:pt x="511" y="1062"/>
                      <a:pt x="375" y="680"/>
                      <a:pt x="255" y="415"/>
                    </a:cubicBezTo>
                    <a:cubicBezTo>
                      <a:pt x="138" y="153"/>
                      <a:pt x="43" y="1"/>
                      <a:pt x="30" y="1"/>
                    </a:cubicBezTo>
                    <a:close/>
                  </a:path>
                </a:pathLst>
              </a:custGeom>
              <a:solidFill>
                <a:srgbClr val="B740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0" name="Google Shape;2180;p49"/>
              <p:cNvSpPr/>
              <p:nvPr/>
            </p:nvSpPr>
            <p:spPr>
              <a:xfrm>
                <a:off x="1723375" y="170450"/>
                <a:ext cx="8900" cy="67775"/>
              </a:xfrm>
              <a:custGeom>
                <a:avLst/>
                <a:gdLst/>
                <a:ahLst/>
                <a:cxnLst/>
                <a:rect l="l" t="t" r="r" b="b"/>
                <a:pathLst>
                  <a:path w="356" h="2711" extrusionOk="0">
                    <a:moveTo>
                      <a:pt x="31" y="0"/>
                    </a:moveTo>
                    <a:cubicBezTo>
                      <a:pt x="31" y="0"/>
                      <a:pt x="31" y="0"/>
                      <a:pt x="31" y="0"/>
                    </a:cubicBezTo>
                    <a:cubicBezTo>
                      <a:pt x="0" y="9"/>
                      <a:pt x="217" y="593"/>
                      <a:pt x="243" y="1349"/>
                    </a:cubicBezTo>
                    <a:cubicBezTo>
                      <a:pt x="277" y="2105"/>
                      <a:pt x="108" y="2704"/>
                      <a:pt x="140" y="2710"/>
                    </a:cubicBezTo>
                    <a:cubicBezTo>
                      <a:pt x="140" y="2711"/>
                      <a:pt x="140" y="2711"/>
                      <a:pt x="140" y="2711"/>
                    </a:cubicBezTo>
                    <a:cubicBezTo>
                      <a:pt x="152" y="2711"/>
                      <a:pt x="208" y="2566"/>
                      <a:pt x="260" y="2323"/>
                    </a:cubicBezTo>
                    <a:cubicBezTo>
                      <a:pt x="313" y="2077"/>
                      <a:pt x="355" y="1730"/>
                      <a:pt x="341" y="1345"/>
                    </a:cubicBezTo>
                    <a:cubicBezTo>
                      <a:pt x="325" y="961"/>
                      <a:pt x="255" y="617"/>
                      <a:pt x="183" y="377"/>
                    </a:cubicBezTo>
                    <a:cubicBezTo>
                      <a:pt x="111" y="139"/>
                      <a:pt x="44" y="0"/>
                      <a:pt x="31" y="0"/>
                    </a:cubicBezTo>
                    <a:close/>
                  </a:path>
                </a:pathLst>
              </a:custGeom>
              <a:solidFill>
                <a:srgbClr val="B740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1" name="Google Shape;2181;p49"/>
              <p:cNvSpPr/>
              <p:nvPr/>
            </p:nvSpPr>
            <p:spPr>
              <a:xfrm>
                <a:off x="1539000" y="135025"/>
                <a:ext cx="85650" cy="47425"/>
              </a:xfrm>
              <a:custGeom>
                <a:avLst/>
                <a:gdLst/>
                <a:ahLst/>
                <a:cxnLst/>
                <a:rect l="l" t="t" r="r" b="b"/>
                <a:pathLst>
                  <a:path w="3426" h="1897" extrusionOk="0">
                    <a:moveTo>
                      <a:pt x="3389" y="1"/>
                    </a:moveTo>
                    <a:cubicBezTo>
                      <a:pt x="3363" y="1"/>
                      <a:pt x="3321" y="3"/>
                      <a:pt x="3265" y="7"/>
                    </a:cubicBezTo>
                    <a:cubicBezTo>
                      <a:pt x="3215" y="10"/>
                      <a:pt x="3152" y="16"/>
                      <a:pt x="3081" y="27"/>
                    </a:cubicBezTo>
                    <a:cubicBezTo>
                      <a:pt x="3009" y="39"/>
                      <a:pt x="2926" y="48"/>
                      <a:pt x="2837" y="69"/>
                    </a:cubicBezTo>
                    <a:cubicBezTo>
                      <a:pt x="2658" y="104"/>
                      <a:pt x="2448" y="162"/>
                      <a:pt x="2219" y="241"/>
                    </a:cubicBezTo>
                    <a:cubicBezTo>
                      <a:pt x="1992" y="324"/>
                      <a:pt x="1747" y="431"/>
                      <a:pt x="1501" y="565"/>
                    </a:cubicBezTo>
                    <a:cubicBezTo>
                      <a:pt x="1258" y="701"/>
                      <a:pt x="1037" y="852"/>
                      <a:pt x="847" y="1001"/>
                    </a:cubicBezTo>
                    <a:cubicBezTo>
                      <a:pt x="657" y="1152"/>
                      <a:pt x="496" y="1299"/>
                      <a:pt x="372" y="1433"/>
                    </a:cubicBezTo>
                    <a:cubicBezTo>
                      <a:pt x="307" y="1498"/>
                      <a:pt x="255" y="1562"/>
                      <a:pt x="207" y="1616"/>
                    </a:cubicBezTo>
                    <a:cubicBezTo>
                      <a:pt x="159" y="1671"/>
                      <a:pt x="121" y="1720"/>
                      <a:pt x="91" y="1762"/>
                    </a:cubicBezTo>
                    <a:cubicBezTo>
                      <a:pt x="31" y="1844"/>
                      <a:pt x="1" y="1891"/>
                      <a:pt x="6" y="1896"/>
                    </a:cubicBezTo>
                    <a:cubicBezTo>
                      <a:pt x="6" y="1896"/>
                      <a:pt x="7" y="1896"/>
                      <a:pt x="7" y="1896"/>
                    </a:cubicBezTo>
                    <a:cubicBezTo>
                      <a:pt x="27" y="1896"/>
                      <a:pt x="168" y="1724"/>
                      <a:pt x="421" y="1482"/>
                    </a:cubicBezTo>
                    <a:cubicBezTo>
                      <a:pt x="550" y="1356"/>
                      <a:pt x="713" y="1216"/>
                      <a:pt x="902" y="1072"/>
                    </a:cubicBezTo>
                    <a:cubicBezTo>
                      <a:pt x="1092" y="930"/>
                      <a:pt x="1309" y="784"/>
                      <a:pt x="1549" y="651"/>
                    </a:cubicBezTo>
                    <a:cubicBezTo>
                      <a:pt x="1790" y="519"/>
                      <a:pt x="2029" y="412"/>
                      <a:pt x="2251" y="326"/>
                    </a:cubicBezTo>
                    <a:cubicBezTo>
                      <a:pt x="2473" y="244"/>
                      <a:pt x="2678" y="179"/>
                      <a:pt x="2853" y="136"/>
                    </a:cubicBezTo>
                    <a:cubicBezTo>
                      <a:pt x="3202" y="49"/>
                      <a:pt x="3426" y="22"/>
                      <a:pt x="3424" y="5"/>
                    </a:cubicBezTo>
                    <a:cubicBezTo>
                      <a:pt x="3424" y="2"/>
                      <a:pt x="3412" y="1"/>
                      <a:pt x="3389" y="1"/>
                    </a:cubicBezTo>
                    <a:close/>
                  </a:path>
                </a:pathLst>
              </a:custGeom>
              <a:solidFill>
                <a:srgbClr val="B740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2" name="Google Shape;2182;p49"/>
              <p:cNvSpPr/>
              <p:nvPr/>
            </p:nvSpPr>
            <p:spPr>
              <a:xfrm>
                <a:off x="1542875" y="227600"/>
                <a:ext cx="9800" cy="73375"/>
              </a:xfrm>
              <a:custGeom>
                <a:avLst/>
                <a:gdLst/>
                <a:ahLst/>
                <a:cxnLst/>
                <a:rect l="l" t="t" r="r" b="b"/>
                <a:pathLst>
                  <a:path w="392" h="2935" extrusionOk="0">
                    <a:moveTo>
                      <a:pt x="360" y="0"/>
                    </a:moveTo>
                    <a:cubicBezTo>
                      <a:pt x="347" y="0"/>
                      <a:pt x="278" y="152"/>
                      <a:pt x="203" y="409"/>
                    </a:cubicBezTo>
                    <a:cubicBezTo>
                      <a:pt x="125" y="669"/>
                      <a:pt x="49" y="1038"/>
                      <a:pt x="25" y="1452"/>
                    </a:cubicBezTo>
                    <a:cubicBezTo>
                      <a:pt x="0" y="1867"/>
                      <a:pt x="32" y="2242"/>
                      <a:pt x="78" y="2510"/>
                    </a:cubicBezTo>
                    <a:cubicBezTo>
                      <a:pt x="123" y="2775"/>
                      <a:pt x="175" y="2935"/>
                      <a:pt x="187" y="2935"/>
                    </a:cubicBezTo>
                    <a:cubicBezTo>
                      <a:pt x="187" y="2935"/>
                      <a:pt x="187" y="2935"/>
                      <a:pt x="187" y="2935"/>
                    </a:cubicBezTo>
                    <a:cubicBezTo>
                      <a:pt x="218" y="2930"/>
                      <a:pt x="70" y="2274"/>
                      <a:pt x="121" y="1458"/>
                    </a:cubicBezTo>
                    <a:cubicBezTo>
                      <a:pt x="167" y="642"/>
                      <a:pt x="391" y="9"/>
                      <a:pt x="361" y="0"/>
                    </a:cubicBezTo>
                    <a:cubicBezTo>
                      <a:pt x="361" y="0"/>
                      <a:pt x="360" y="0"/>
                      <a:pt x="360" y="0"/>
                    </a:cubicBezTo>
                    <a:close/>
                  </a:path>
                </a:pathLst>
              </a:custGeom>
              <a:solidFill>
                <a:srgbClr val="B740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3" name="Google Shape;2183;p49"/>
              <p:cNvSpPr/>
              <p:nvPr/>
            </p:nvSpPr>
            <p:spPr>
              <a:xfrm>
                <a:off x="1528275" y="209250"/>
                <a:ext cx="4750" cy="49375"/>
              </a:xfrm>
              <a:custGeom>
                <a:avLst/>
                <a:gdLst/>
                <a:ahLst/>
                <a:cxnLst/>
                <a:rect l="l" t="t" r="r" b="b"/>
                <a:pathLst>
                  <a:path w="190" h="1975" extrusionOk="0">
                    <a:moveTo>
                      <a:pt x="153" y="1"/>
                    </a:moveTo>
                    <a:cubicBezTo>
                      <a:pt x="128" y="1"/>
                      <a:pt x="1" y="436"/>
                      <a:pt x="4" y="988"/>
                    </a:cubicBezTo>
                    <a:cubicBezTo>
                      <a:pt x="5" y="1541"/>
                      <a:pt x="136" y="1975"/>
                      <a:pt x="160" y="1975"/>
                    </a:cubicBezTo>
                    <a:cubicBezTo>
                      <a:pt x="160" y="1975"/>
                      <a:pt x="160" y="1975"/>
                      <a:pt x="161" y="1975"/>
                    </a:cubicBezTo>
                    <a:cubicBezTo>
                      <a:pt x="189" y="1969"/>
                      <a:pt x="102" y="1532"/>
                      <a:pt x="102" y="988"/>
                    </a:cubicBezTo>
                    <a:cubicBezTo>
                      <a:pt x="99" y="444"/>
                      <a:pt x="182" y="7"/>
                      <a:pt x="154" y="1"/>
                    </a:cubicBezTo>
                    <a:cubicBezTo>
                      <a:pt x="153" y="1"/>
                      <a:pt x="153" y="1"/>
                      <a:pt x="153" y="1"/>
                    </a:cubicBezTo>
                    <a:close/>
                  </a:path>
                </a:pathLst>
              </a:custGeom>
              <a:solidFill>
                <a:srgbClr val="B740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4" name="Google Shape;2184;p49"/>
              <p:cNvSpPr/>
              <p:nvPr/>
            </p:nvSpPr>
            <p:spPr>
              <a:xfrm>
                <a:off x="1517825" y="117500"/>
                <a:ext cx="229875" cy="165700"/>
              </a:xfrm>
              <a:custGeom>
                <a:avLst/>
                <a:gdLst/>
                <a:ahLst/>
                <a:cxnLst/>
                <a:rect l="l" t="t" r="r" b="b"/>
                <a:pathLst>
                  <a:path w="9195" h="6628" extrusionOk="0">
                    <a:moveTo>
                      <a:pt x="6945" y="0"/>
                    </a:moveTo>
                    <a:cubicBezTo>
                      <a:pt x="6898" y="0"/>
                      <a:pt x="6851" y="1"/>
                      <a:pt x="6805" y="1"/>
                    </a:cubicBezTo>
                    <a:cubicBezTo>
                      <a:pt x="5998" y="8"/>
                      <a:pt x="5191" y="28"/>
                      <a:pt x="4389" y="154"/>
                    </a:cubicBezTo>
                    <a:cubicBezTo>
                      <a:pt x="2909" y="387"/>
                      <a:pt x="1385" y="1059"/>
                      <a:pt x="667" y="2451"/>
                    </a:cubicBezTo>
                    <a:cubicBezTo>
                      <a:pt x="1" y="3740"/>
                      <a:pt x="97" y="5247"/>
                      <a:pt x="467" y="6627"/>
                    </a:cubicBezTo>
                    <a:cubicBezTo>
                      <a:pt x="476" y="6598"/>
                      <a:pt x="483" y="6569"/>
                      <a:pt x="492" y="6540"/>
                    </a:cubicBezTo>
                    <a:cubicBezTo>
                      <a:pt x="353" y="5434"/>
                      <a:pt x="451" y="4262"/>
                      <a:pt x="984" y="3275"/>
                    </a:cubicBezTo>
                    <a:cubicBezTo>
                      <a:pt x="1556" y="2216"/>
                      <a:pt x="2600" y="1510"/>
                      <a:pt x="3726" y="1139"/>
                    </a:cubicBezTo>
                    <a:cubicBezTo>
                      <a:pt x="4792" y="789"/>
                      <a:pt x="6070" y="510"/>
                      <a:pt x="7238" y="510"/>
                    </a:cubicBezTo>
                    <a:cubicBezTo>
                      <a:pt x="7420" y="510"/>
                      <a:pt x="7599" y="517"/>
                      <a:pt x="7775" y="531"/>
                    </a:cubicBezTo>
                    <a:cubicBezTo>
                      <a:pt x="8370" y="580"/>
                      <a:pt x="8836" y="826"/>
                      <a:pt x="9195" y="1196"/>
                    </a:cubicBezTo>
                    <a:cubicBezTo>
                      <a:pt x="9107" y="911"/>
                      <a:pt x="8940" y="649"/>
                      <a:pt x="8714" y="452"/>
                    </a:cubicBezTo>
                    <a:cubicBezTo>
                      <a:pt x="8245" y="44"/>
                      <a:pt x="7552" y="0"/>
                      <a:pt x="6945" y="0"/>
                    </a:cubicBezTo>
                    <a:close/>
                  </a:path>
                </a:pathLst>
              </a:custGeom>
              <a:solidFill>
                <a:srgbClr val="A336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185" name="Google Shape;2185;p49"/>
          <p:cNvGrpSpPr/>
          <p:nvPr/>
        </p:nvGrpSpPr>
        <p:grpSpPr>
          <a:xfrm rot="1175136">
            <a:off x="-202575" y="3157137"/>
            <a:ext cx="1670208" cy="2460012"/>
            <a:chOff x="2526592" y="3488548"/>
            <a:chExt cx="1670282" cy="2460121"/>
          </a:xfrm>
        </p:grpSpPr>
        <p:grpSp>
          <p:nvGrpSpPr>
            <p:cNvPr id="2186" name="Google Shape;2186;p49"/>
            <p:cNvGrpSpPr/>
            <p:nvPr/>
          </p:nvGrpSpPr>
          <p:grpSpPr>
            <a:xfrm>
              <a:off x="2526592" y="3488548"/>
              <a:ext cx="1670282" cy="2460121"/>
              <a:chOff x="2903825" y="2119650"/>
              <a:chExt cx="623100" cy="917750"/>
            </a:xfrm>
          </p:grpSpPr>
          <p:sp>
            <p:nvSpPr>
              <p:cNvPr id="2187" name="Google Shape;2187;p49"/>
              <p:cNvSpPr/>
              <p:nvPr/>
            </p:nvSpPr>
            <p:spPr>
              <a:xfrm>
                <a:off x="2903825" y="2119650"/>
                <a:ext cx="623100" cy="917750"/>
              </a:xfrm>
              <a:custGeom>
                <a:avLst/>
                <a:gdLst/>
                <a:ahLst/>
                <a:cxnLst/>
                <a:rect l="l" t="t" r="r" b="b"/>
                <a:pathLst>
                  <a:path w="24924" h="36710" extrusionOk="0">
                    <a:moveTo>
                      <a:pt x="3392" y="0"/>
                    </a:moveTo>
                    <a:cubicBezTo>
                      <a:pt x="1527" y="0"/>
                      <a:pt x="0" y="1526"/>
                      <a:pt x="0" y="3392"/>
                    </a:cubicBezTo>
                    <a:lnTo>
                      <a:pt x="0" y="33318"/>
                    </a:lnTo>
                    <a:cubicBezTo>
                      <a:pt x="0" y="35184"/>
                      <a:pt x="1527" y="36710"/>
                      <a:pt x="3392" y="36710"/>
                    </a:cubicBezTo>
                    <a:lnTo>
                      <a:pt x="21532" y="36710"/>
                    </a:lnTo>
                    <a:cubicBezTo>
                      <a:pt x="23398" y="36710"/>
                      <a:pt x="24924" y="35184"/>
                      <a:pt x="24924" y="33318"/>
                    </a:cubicBezTo>
                    <a:lnTo>
                      <a:pt x="24924" y="3392"/>
                    </a:lnTo>
                    <a:cubicBezTo>
                      <a:pt x="24924" y="1526"/>
                      <a:pt x="23398" y="0"/>
                      <a:pt x="2153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85725" dist="76200" dir="7860000" algn="bl" rotWithShape="0">
                  <a:srgbClr val="000000">
                    <a:alpha val="38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8" name="Google Shape;2188;p49"/>
              <p:cNvSpPr/>
              <p:nvPr/>
            </p:nvSpPr>
            <p:spPr>
              <a:xfrm>
                <a:off x="2903825" y="2858150"/>
                <a:ext cx="623100" cy="179250"/>
              </a:xfrm>
              <a:custGeom>
                <a:avLst/>
                <a:gdLst/>
                <a:ahLst/>
                <a:cxnLst/>
                <a:rect l="l" t="t" r="r" b="b"/>
                <a:pathLst>
                  <a:path w="24924" h="7170" extrusionOk="0">
                    <a:moveTo>
                      <a:pt x="0" y="0"/>
                    </a:moveTo>
                    <a:lnTo>
                      <a:pt x="0" y="3778"/>
                    </a:lnTo>
                    <a:cubicBezTo>
                      <a:pt x="0" y="5644"/>
                      <a:pt x="1527" y="7170"/>
                      <a:pt x="3392" y="7170"/>
                    </a:cubicBezTo>
                    <a:lnTo>
                      <a:pt x="21532" y="7170"/>
                    </a:lnTo>
                    <a:cubicBezTo>
                      <a:pt x="23398" y="7170"/>
                      <a:pt x="24924" y="5644"/>
                      <a:pt x="24924" y="3778"/>
                    </a:cubicBezTo>
                    <a:lnTo>
                      <a:pt x="2492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89" name="Google Shape;2189;p49"/>
            <p:cNvGrpSpPr/>
            <p:nvPr/>
          </p:nvGrpSpPr>
          <p:grpSpPr>
            <a:xfrm>
              <a:off x="2926313" y="3947651"/>
              <a:ext cx="870847" cy="1183651"/>
              <a:chOff x="4316625" y="2741700"/>
              <a:chExt cx="424700" cy="577250"/>
            </a:xfrm>
          </p:grpSpPr>
          <p:sp>
            <p:nvSpPr>
              <p:cNvPr id="2190" name="Google Shape;2190;p49"/>
              <p:cNvSpPr/>
              <p:nvPr/>
            </p:nvSpPr>
            <p:spPr>
              <a:xfrm>
                <a:off x="4378075" y="2741700"/>
                <a:ext cx="303300" cy="213875"/>
              </a:xfrm>
              <a:custGeom>
                <a:avLst/>
                <a:gdLst/>
                <a:ahLst/>
                <a:cxnLst/>
                <a:rect l="l" t="t" r="r" b="b"/>
                <a:pathLst>
                  <a:path w="12132" h="8555" extrusionOk="0">
                    <a:moveTo>
                      <a:pt x="6561" y="0"/>
                    </a:moveTo>
                    <a:cubicBezTo>
                      <a:pt x="6231" y="0"/>
                      <a:pt x="5901" y="21"/>
                      <a:pt x="5575" y="60"/>
                    </a:cubicBezTo>
                    <a:cubicBezTo>
                      <a:pt x="4599" y="176"/>
                      <a:pt x="3594" y="310"/>
                      <a:pt x="2723" y="811"/>
                    </a:cubicBezTo>
                    <a:cubicBezTo>
                      <a:pt x="2020" y="1215"/>
                      <a:pt x="1429" y="1863"/>
                      <a:pt x="1234" y="2650"/>
                    </a:cubicBezTo>
                    <a:cubicBezTo>
                      <a:pt x="1180" y="2643"/>
                      <a:pt x="1129" y="2640"/>
                      <a:pt x="1080" y="2640"/>
                    </a:cubicBezTo>
                    <a:cubicBezTo>
                      <a:pt x="440" y="2640"/>
                      <a:pt x="311" y="3194"/>
                      <a:pt x="230" y="3761"/>
                    </a:cubicBezTo>
                    <a:cubicBezTo>
                      <a:pt x="1" y="5363"/>
                      <a:pt x="149" y="7019"/>
                      <a:pt x="659" y="8555"/>
                    </a:cubicBezTo>
                    <a:lnTo>
                      <a:pt x="11645" y="8448"/>
                    </a:lnTo>
                    <a:cubicBezTo>
                      <a:pt x="12060" y="6775"/>
                      <a:pt x="12132" y="5097"/>
                      <a:pt x="11809" y="3417"/>
                    </a:cubicBezTo>
                    <a:cubicBezTo>
                      <a:pt x="11596" y="2311"/>
                      <a:pt x="10630" y="1255"/>
                      <a:pt x="9668" y="735"/>
                    </a:cubicBezTo>
                    <a:cubicBezTo>
                      <a:pt x="8715" y="219"/>
                      <a:pt x="7637" y="0"/>
                      <a:pt x="6561" y="0"/>
                    </a:cubicBezTo>
                    <a:close/>
                  </a:path>
                </a:pathLst>
              </a:custGeom>
              <a:solidFill>
                <a:srgbClr val="B740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1" name="Google Shape;2191;p49"/>
              <p:cNvSpPr/>
              <p:nvPr/>
            </p:nvSpPr>
            <p:spPr>
              <a:xfrm>
                <a:off x="4316625" y="3058325"/>
                <a:ext cx="424700" cy="260625"/>
              </a:xfrm>
              <a:custGeom>
                <a:avLst/>
                <a:gdLst/>
                <a:ahLst/>
                <a:cxnLst/>
                <a:rect l="l" t="t" r="r" b="b"/>
                <a:pathLst>
                  <a:path w="16988" h="10425" extrusionOk="0">
                    <a:moveTo>
                      <a:pt x="7397" y="0"/>
                    </a:moveTo>
                    <a:lnTo>
                      <a:pt x="7397" y="1725"/>
                    </a:lnTo>
                    <a:cubicBezTo>
                      <a:pt x="7397" y="2323"/>
                      <a:pt x="7188" y="3037"/>
                      <a:pt x="6791" y="3485"/>
                    </a:cubicBezTo>
                    <a:cubicBezTo>
                      <a:pt x="6489" y="3825"/>
                      <a:pt x="6041" y="4179"/>
                      <a:pt x="5379" y="4451"/>
                    </a:cubicBezTo>
                    <a:cubicBezTo>
                      <a:pt x="3569" y="5193"/>
                      <a:pt x="1" y="6331"/>
                      <a:pt x="1" y="9125"/>
                    </a:cubicBezTo>
                    <a:cubicBezTo>
                      <a:pt x="1" y="9125"/>
                      <a:pt x="3790" y="10425"/>
                      <a:pt x="8823" y="10425"/>
                    </a:cubicBezTo>
                    <a:cubicBezTo>
                      <a:pt x="11339" y="10425"/>
                      <a:pt x="14167" y="10100"/>
                      <a:pt x="16988" y="9125"/>
                    </a:cubicBezTo>
                    <a:cubicBezTo>
                      <a:pt x="16988" y="6331"/>
                      <a:pt x="13419" y="5193"/>
                      <a:pt x="11609" y="4451"/>
                    </a:cubicBezTo>
                    <a:cubicBezTo>
                      <a:pt x="10947" y="4179"/>
                      <a:pt x="10499" y="3825"/>
                      <a:pt x="10198" y="3485"/>
                    </a:cubicBezTo>
                    <a:cubicBezTo>
                      <a:pt x="9802" y="3037"/>
                      <a:pt x="9591" y="2323"/>
                      <a:pt x="9591" y="1725"/>
                    </a:cubicBezTo>
                    <a:lnTo>
                      <a:pt x="959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2" name="Google Shape;2192;p49"/>
              <p:cNvSpPr/>
              <p:nvPr/>
            </p:nvSpPr>
            <p:spPr>
              <a:xfrm>
                <a:off x="4316625" y="3126000"/>
                <a:ext cx="424700" cy="192950"/>
              </a:xfrm>
              <a:custGeom>
                <a:avLst/>
                <a:gdLst/>
                <a:ahLst/>
                <a:cxnLst/>
                <a:rect l="l" t="t" r="r" b="b"/>
                <a:pathLst>
                  <a:path w="16988" h="7718" extrusionOk="0">
                    <a:moveTo>
                      <a:pt x="9763" y="0"/>
                    </a:moveTo>
                    <a:cubicBezTo>
                      <a:pt x="8940" y="166"/>
                      <a:pt x="8102" y="250"/>
                      <a:pt x="7262" y="250"/>
                    </a:cubicBezTo>
                    <a:cubicBezTo>
                      <a:pt x="7217" y="250"/>
                      <a:pt x="7171" y="249"/>
                      <a:pt x="7125" y="249"/>
                    </a:cubicBezTo>
                    <a:cubicBezTo>
                      <a:pt x="7035" y="445"/>
                      <a:pt x="6924" y="627"/>
                      <a:pt x="6791" y="778"/>
                    </a:cubicBezTo>
                    <a:cubicBezTo>
                      <a:pt x="6489" y="1118"/>
                      <a:pt x="6041" y="1472"/>
                      <a:pt x="5379" y="1744"/>
                    </a:cubicBezTo>
                    <a:cubicBezTo>
                      <a:pt x="3569" y="2486"/>
                      <a:pt x="1" y="3624"/>
                      <a:pt x="1" y="6418"/>
                    </a:cubicBezTo>
                    <a:cubicBezTo>
                      <a:pt x="1" y="6418"/>
                      <a:pt x="3790" y="7718"/>
                      <a:pt x="8823" y="7718"/>
                    </a:cubicBezTo>
                    <a:cubicBezTo>
                      <a:pt x="11339" y="7718"/>
                      <a:pt x="14167" y="7393"/>
                      <a:pt x="16988" y="6418"/>
                    </a:cubicBezTo>
                    <a:cubicBezTo>
                      <a:pt x="16988" y="3624"/>
                      <a:pt x="13419" y="2486"/>
                      <a:pt x="11609" y="1744"/>
                    </a:cubicBezTo>
                    <a:cubicBezTo>
                      <a:pt x="10947" y="1472"/>
                      <a:pt x="10499" y="1118"/>
                      <a:pt x="10198" y="778"/>
                    </a:cubicBezTo>
                    <a:cubicBezTo>
                      <a:pt x="10009" y="565"/>
                      <a:pt x="9865" y="292"/>
                      <a:pt x="976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3" name="Google Shape;2193;p49"/>
              <p:cNvSpPr/>
              <p:nvPr/>
            </p:nvSpPr>
            <p:spPr>
              <a:xfrm>
                <a:off x="4404275" y="3252325"/>
                <a:ext cx="4200" cy="55725"/>
              </a:xfrm>
              <a:custGeom>
                <a:avLst/>
                <a:gdLst/>
                <a:ahLst/>
                <a:cxnLst/>
                <a:rect l="l" t="t" r="r" b="b"/>
                <a:pathLst>
                  <a:path w="168" h="2229" extrusionOk="0">
                    <a:moveTo>
                      <a:pt x="69" y="1"/>
                    </a:moveTo>
                    <a:cubicBezTo>
                      <a:pt x="27" y="2"/>
                      <a:pt x="0" y="651"/>
                      <a:pt x="10" y="1453"/>
                    </a:cubicBezTo>
                    <a:cubicBezTo>
                      <a:pt x="14" y="1729"/>
                      <a:pt x="20" y="1986"/>
                      <a:pt x="31" y="2206"/>
                    </a:cubicBezTo>
                    <a:cubicBezTo>
                      <a:pt x="74" y="2213"/>
                      <a:pt x="117" y="2221"/>
                      <a:pt x="161" y="2228"/>
                    </a:cubicBezTo>
                    <a:cubicBezTo>
                      <a:pt x="166" y="2004"/>
                      <a:pt x="167" y="1737"/>
                      <a:pt x="164" y="1451"/>
                    </a:cubicBezTo>
                    <a:cubicBezTo>
                      <a:pt x="154" y="649"/>
                      <a:pt x="111" y="1"/>
                      <a:pt x="69" y="1"/>
                    </a:cubicBezTo>
                    <a:close/>
                  </a:path>
                </a:pathLst>
              </a:custGeom>
              <a:solidFill>
                <a:srgbClr val="3E2F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4" name="Google Shape;2194;p49"/>
              <p:cNvSpPr/>
              <p:nvPr/>
            </p:nvSpPr>
            <p:spPr>
              <a:xfrm>
                <a:off x="4649350" y="3252325"/>
                <a:ext cx="4200" cy="57300"/>
              </a:xfrm>
              <a:custGeom>
                <a:avLst/>
                <a:gdLst/>
                <a:ahLst/>
                <a:cxnLst/>
                <a:rect l="l" t="t" r="r" b="b"/>
                <a:pathLst>
                  <a:path w="168" h="2292" extrusionOk="0">
                    <a:moveTo>
                      <a:pt x="69" y="1"/>
                    </a:moveTo>
                    <a:cubicBezTo>
                      <a:pt x="26" y="2"/>
                      <a:pt x="0" y="651"/>
                      <a:pt x="10" y="1453"/>
                    </a:cubicBezTo>
                    <a:cubicBezTo>
                      <a:pt x="14" y="1766"/>
                      <a:pt x="23" y="2055"/>
                      <a:pt x="35" y="2292"/>
                    </a:cubicBezTo>
                    <a:cubicBezTo>
                      <a:pt x="77" y="2285"/>
                      <a:pt x="118" y="2278"/>
                      <a:pt x="161" y="2271"/>
                    </a:cubicBezTo>
                    <a:cubicBezTo>
                      <a:pt x="166" y="2037"/>
                      <a:pt x="168" y="1755"/>
                      <a:pt x="163" y="1451"/>
                    </a:cubicBezTo>
                    <a:cubicBezTo>
                      <a:pt x="154" y="649"/>
                      <a:pt x="111" y="1"/>
                      <a:pt x="69" y="1"/>
                    </a:cubicBezTo>
                    <a:close/>
                  </a:path>
                </a:pathLst>
              </a:custGeom>
              <a:solidFill>
                <a:srgbClr val="3E2F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5" name="Google Shape;2195;p49"/>
              <p:cNvSpPr/>
              <p:nvPr/>
            </p:nvSpPr>
            <p:spPr>
              <a:xfrm>
                <a:off x="4477800" y="3110825"/>
                <a:ext cx="103375" cy="43775"/>
              </a:xfrm>
              <a:custGeom>
                <a:avLst/>
                <a:gdLst/>
                <a:ahLst/>
                <a:cxnLst/>
                <a:rect l="l" t="t" r="r" b="b"/>
                <a:pathLst>
                  <a:path w="4135" h="1751" extrusionOk="0">
                    <a:moveTo>
                      <a:pt x="76" y="0"/>
                    </a:moveTo>
                    <a:cubicBezTo>
                      <a:pt x="34" y="0"/>
                      <a:pt x="0" y="34"/>
                      <a:pt x="0" y="76"/>
                    </a:cubicBezTo>
                    <a:lnTo>
                      <a:pt x="0" y="1675"/>
                    </a:lnTo>
                    <a:cubicBezTo>
                      <a:pt x="0" y="1717"/>
                      <a:pt x="34" y="1751"/>
                      <a:pt x="76" y="1751"/>
                    </a:cubicBezTo>
                    <a:lnTo>
                      <a:pt x="4058" y="1751"/>
                    </a:lnTo>
                    <a:cubicBezTo>
                      <a:pt x="4100" y="1751"/>
                      <a:pt x="4134" y="1717"/>
                      <a:pt x="4134" y="1675"/>
                    </a:cubicBezTo>
                    <a:lnTo>
                      <a:pt x="4134" y="76"/>
                    </a:lnTo>
                    <a:cubicBezTo>
                      <a:pt x="4134" y="34"/>
                      <a:pt x="4100" y="0"/>
                      <a:pt x="4058" y="0"/>
                    </a:cubicBezTo>
                    <a:close/>
                  </a:path>
                </a:pathLst>
              </a:custGeom>
              <a:solidFill>
                <a:srgbClr val="5535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6" name="Google Shape;2196;p49"/>
              <p:cNvSpPr/>
              <p:nvPr/>
            </p:nvSpPr>
            <p:spPr>
              <a:xfrm>
                <a:off x="4486625" y="3112200"/>
                <a:ext cx="2375" cy="41225"/>
              </a:xfrm>
              <a:custGeom>
                <a:avLst/>
                <a:gdLst/>
                <a:ahLst/>
                <a:cxnLst/>
                <a:rect l="l" t="t" r="r" b="b"/>
                <a:pathLst>
                  <a:path w="95" h="1649" extrusionOk="0">
                    <a:moveTo>
                      <a:pt x="71" y="0"/>
                    </a:moveTo>
                    <a:cubicBezTo>
                      <a:pt x="46" y="11"/>
                      <a:pt x="23" y="26"/>
                      <a:pt x="1" y="39"/>
                    </a:cubicBezTo>
                    <a:cubicBezTo>
                      <a:pt x="2" y="241"/>
                      <a:pt x="4" y="461"/>
                      <a:pt x="9" y="693"/>
                    </a:cubicBezTo>
                    <a:cubicBezTo>
                      <a:pt x="14" y="1032"/>
                      <a:pt x="21" y="1348"/>
                      <a:pt x="29" y="1618"/>
                    </a:cubicBezTo>
                    <a:cubicBezTo>
                      <a:pt x="51" y="1629"/>
                      <a:pt x="71" y="1640"/>
                      <a:pt x="94" y="1649"/>
                    </a:cubicBezTo>
                    <a:cubicBezTo>
                      <a:pt x="94" y="1373"/>
                      <a:pt x="91" y="1044"/>
                      <a:pt x="85" y="691"/>
                    </a:cubicBezTo>
                    <a:cubicBezTo>
                      <a:pt x="81" y="446"/>
                      <a:pt x="77" y="212"/>
                      <a:pt x="71" y="0"/>
                    </a:cubicBezTo>
                    <a:close/>
                  </a:path>
                </a:pathLst>
              </a:custGeom>
              <a:solidFill>
                <a:srgbClr val="3E2F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7" name="Google Shape;2197;p49"/>
              <p:cNvSpPr/>
              <p:nvPr/>
            </p:nvSpPr>
            <p:spPr>
              <a:xfrm>
                <a:off x="4503275" y="3110825"/>
                <a:ext cx="2400" cy="43775"/>
              </a:xfrm>
              <a:custGeom>
                <a:avLst/>
                <a:gdLst/>
                <a:ahLst/>
                <a:cxnLst/>
                <a:rect l="l" t="t" r="r" b="b"/>
                <a:pathLst>
                  <a:path w="96" h="1751" extrusionOk="0">
                    <a:moveTo>
                      <a:pt x="1" y="0"/>
                    </a:moveTo>
                    <a:cubicBezTo>
                      <a:pt x="3" y="227"/>
                      <a:pt x="5" y="480"/>
                      <a:pt x="10" y="748"/>
                    </a:cubicBezTo>
                    <a:cubicBezTo>
                      <a:pt x="16" y="1120"/>
                      <a:pt x="24" y="1466"/>
                      <a:pt x="32" y="1751"/>
                    </a:cubicBezTo>
                    <a:lnTo>
                      <a:pt x="95" y="1751"/>
                    </a:lnTo>
                    <a:cubicBezTo>
                      <a:pt x="95" y="1465"/>
                      <a:pt x="93" y="1120"/>
                      <a:pt x="87" y="746"/>
                    </a:cubicBezTo>
                    <a:cubicBezTo>
                      <a:pt x="82" y="480"/>
                      <a:pt x="77" y="227"/>
                      <a:pt x="71" y="0"/>
                    </a:cubicBezTo>
                    <a:close/>
                  </a:path>
                </a:pathLst>
              </a:custGeom>
              <a:solidFill>
                <a:srgbClr val="3E2F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8" name="Google Shape;2198;p49"/>
              <p:cNvSpPr/>
              <p:nvPr/>
            </p:nvSpPr>
            <p:spPr>
              <a:xfrm>
                <a:off x="4519975" y="3110825"/>
                <a:ext cx="2375" cy="43775"/>
              </a:xfrm>
              <a:custGeom>
                <a:avLst/>
                <a:gdLst/>
                <a:ahLst/>
                <a:cxnLst/>
                <a:rect l="l" t="t" r="r" b="b"/>
                <a:pathLst>
                  <a:path w="95" h="1751" extrusionOk="0">
                    <a:moveTo>
                      <a:pt x="0" y="0"/>
                    </a:moveTo>
                    <a:cubicBezTo>
                      <a:pt x="2" y="227"/>
                      <a:pt x="4" y="480"/>
                      <a:pt x="9" y="748"/>
                    </a:cubicBezTo>
                    <a:cubicBezTo>
                      <a:pt x="15" y="1120"/>
                      <a:pt x="23" y="1466"/>
                      <a:pt x="31" y="1751"/>
                    </a:cubicBezTo>
                    <a:lnTo>
                      <a:pt x="94" y="1751"/>
                    </a:lnTo>
                    <a:cubicBezTo>
                      <a:pt x="94" y="1465"/>
                      <a:pt x="92" y="1120"/>
                      <a:pt x="86" y="746"/>
                    </a:cubicBezTo>
                    <a:cubicBezTo>
                      <a:pt x="81" y="480"/>
                      <a:pt x="76" y="227"/>
                      <a:pt x="70" y="0"/>
                    </a:cubicBezTo>
                    <a:close/>
                  </a:path>
                </a:pathLst>
              </a:custGeom>
              <a:solidFill>
                <a:srgbClr val="3E2F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9" name="Google Shape;2199;p49"/>
              <p:cNvSpPr/>
              <p:nvPr/>
            </p:nvSpPr>
            <p:spPr>
              <a:xfrm>
                <a:off x="4536650" y="3110825"/>
                <a:ext cx="2375" cy="43775"/>
              </a:xfrm>
              <a:custGeom>
                <a:avLst/>
                <a:gdLst/>
                <a:ahLst/>
                <a:cxnLst/>
                <a:rect l="l" t="t" r="r" b="b"/>
                <a:pathLst>
                  <a:path w="95" h="1751" extrusionOk="0">
                    <a:moveTo>
                      <a:pt x="0" y="0"/>
                    </a:moveTo>
                    <a:cubicBezTo>
                      <a:pt x="2" y="227"/>
                      <a:pt x="4" y="480"/>
                      <a:pt x="9" y="748"/>
                    </a:cubicBezTo>
                    <a:cubicBezTo>
                      <a:pt x="15" y="1120"/>
                      <a:pt x="23" y="1466"/>
                      <a:pt x="32" y="1751"/>
                    </a:cubicBezTo>
                    <a:lnTo>
                      <a:pt x="94" y="1751"/>
                    </a:lnTo>
                    <a:cubicBezTo>
                      <a:pt x="94" y="1465"/>
                      <a:pt x="92" y="1120"/>
                      <a:pt x="86" y="746"/>
                    </a:cubicBezTo>
                    <a:cubicBezTo>
                      <a:pt x="81" y="480"/>
                      <a:pt x="76" y="227"/>
                      <a:pt x="70" y="0"/>
                    </a:cubicBezTo>
                    <a:close/>
                  </a:path>
                </a:pathLst>
              </a:custGeom>
              <a:solidFill>
                <a:srgbClr val="3E2F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0" name="Google Shape;2200;p49"/>
              <p:cNvSpPr/>
              <p:nvPr/>
            </p:nvSpPr>
            <p:spPr>
              <a:xfrm>
                <a:off x="4553325" y="3110825"/>
                <a:ext cx="2400" cy="43775"/>
              </a:xfrm>
              <a:custGeom>
                <a:avLst/>
                <a:gdLst/>
                <a:ahLst/>
                <a:cxnLst/>
                <a:rect l="l" t="t" r="r" b="b"/>
                <a:pathLst>
                  <a:path w="96" h="1751" extrusionOk="0">
                    <a:moveTo>
                      <a:pt x="0" y="0"/>
                    </a:moveTo>
                    <a:cubicBezTo>
                      <a:pt x="2" y="227"/>
                      <a:pt x="5" y="480"/>
                      <a:pt x="9" y="748"/>
                    </a:cubicBezTo>
                    <a:cubicBezTo>
                      <a:pt x="15" y="1120"/>
                      <a:pt x="23" y="1466"/>
                      <a:pt x="32" y="1751"/>
                    </a:cubicBezTo>
                    <a:lnTo>
                      <a:pt x="95" y="1751"/>
                    </a:lnTo>
                    <a:cubicBezTo>
                      <a:pt x="94" y="1465"/>
                      <a:pt x="92" y="1120"/>
                      <a:pt x="86" y="746"/>
                    </a:cubicBezTo>
                    <a:cubicBezTo>
                      <a:pt x="81" y="480"/>
                      <a:pt x="76" y="227"/>
                      <a:pt x="70" y="0"/>
                    </a:cubicBezTo>
                    <a:close/>
                  </a:path>
                </a:pathLst>
              </a:custGeom>
              <a:solidFill>
                <a:srgbClr val="3E2F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1" name="Google Shape;2201;p49"/>
              <p:cNvSpPr/>
              <p:nvPr/>
            </p:nvSpPr>
            <p:spPr>
              <a:xfrm>
                <a:off x="4570025" y="3112025"/>
                <a:ext cx="2350" cy="41125"/>
              </a:xfrm>
              <a:custGeom>
                <a:avLst/>
                <a:gdLst/>
                <a:ahLst/>
                <a:cxnLst/>
                <a:rect l="l" t="t" r="r" b="b"/>
                <a:pathLst>
                  <a:path w="94" h="1645" extrusionOk="0">
                    <a:moveTo>
                      <a:pt x="0" y="0"/>
                    </a:moveTo>
                    <a:cubicBezTo>
                      <a:pt x="1" y="215"/>
                      <a:pt x="4" y="451"/>
                      <a:pt x="8" y="700"/>
                    </a:cubicBezTo>
                    <a:cubicBezTo>
                      <a:pt x="13" y="1047"/>
                      <a:pt x="21" y="1371"/>
                      <a:pt x="29" y="1644"/>
                    </a:cubicBezTo>
                    <a:cubicBezTo>
                      <a:pt x="52" y="1634"/>
                      <a:pt x="73" y="1621"/>
                      <a:pt x="94" y="1609"/>
                    </a:cubicBezTo>
                    <a:cubicBezTo>
                      <a:pt x="93" y="1343"/>
                      <a:pt x="90" y="1031"/>
                      <a:pt x="85" y="698"/>
                    </a:cubicBezTo>
                    <a:cubicBezTo>
                      <a:pt x="81" y="463"/>
                      <a:pt x="76" y="239"/>
                      <a:pt x="72" y="34"/>
                    </a:cubicBezTo>
                    <a:cubicBezTo>
                      <a:pt x="48" y="22"/>
                      <a:pt x="25" y="10"/>
                      <a:pt x="0" y="0"/>
                    </a:cubicBezTo>
                    <a:close/>
                  </a:path>
                </a:pathLst>
              </a:custGeom>
              <a:solidFill>
                <a:srgbClr val="3E2F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2" name="Google Shape;2202;p49"/>
              <p:cNvSpPr/>
              <p:nvPr/>
            </p:nvSpPr>
            <p:spPr>
              <a:xfrm>
                <a:off x="4500975" y="3058325"/>
                <a:ext cx="55625" cy="52000"/>
              </a:xfrm>
              <a:custGeom>
                <a:avLst/>
                <a:gdLst/>
                <a:ahLst/>
                <a:cxnLst/>
                <a:rect l="l" t="t" r="r" b="b"/>
                <a:pathLst>
                  <a:path w="2225" h="2080" extrusionOk="0">
                    <a:moveTo>
                      <a:pt x="23" y="0"/>
                    </a:moveTo>
                    <a:lnTo>
                      <a:pt x="23" y="1725"/>
                    </a:lnTo>
                    <a:cubicBezTo>
                      <a:pt x="23" y="1833"/>
                      <a:pt x="14" y="1946"/>
                      <a:pt x="0" y="2059"/>
                    </a:cubicBezTo>
                    <a:cubicBezTo>
                      <a:pt x="122" y="2074"/>
                      <a:pt x="246" y="2080"/>
                      <a:pt x="368" y="2080"/>
                    </a:cubicBezTo>
                    <a:cubicBezTo>
                      <a:pt x="387" y="2080"/>
                      <a:pt x="405" y="2079"/>
                      <a:pt x="424" y="2079"/>
                    </a:cubicBezTo>
                    <a:cubicBezTo>
                      <a:pt x="1028" y="2073"/>
                      <a:pt x="1628" y="1995"/>
                      <a:pt x="2224" y="1891"/>
                    </a:cubicBezTo>
                    <a:cubicBezTo>
                      <a:pt x="2221" y="1835"/>
                      <a:pt x="2217" y="1779"/>
                      <a:pt x="2217" y="1725"/>
                    </a:cubicBezTo>
                    <a:lnTo>
                      <a:pt x="2217" y="0"/>
                    </a:lnTo>
                    <a:lnTo>
                      <a:pt x="1506" y="0"/>
                    </a:lnTo>
                    <a:cubicBezTo>
                      <a:pt x="1379" y="6"/>
                      <a:pt x="1253" y="9"/>
                      <a:pt x="1127" y="9"/>
                    </a:cubicBezTo>
                    <a:cubicBezTo>
                      <a:pt x="1006" y="9"/>
                      <a:pt x="885" y="6"/>
                      <a:pt x="76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3" name="Google Shape;2203;p49"/>
              <p:cNvSpPr/>
              <p:nvPr/>
            </p:nvSpPr>
            <p:spPr>
              <a:xfrm>
                <a:off x="4623975" y="2937900"/>
                <a:ext cx="75500" cy="80225"/>
              </a:xfrm>
              <a:custGeom>
                <a:avLst/>
                <a:gdLst/>
                <a:ahLst/>
                <a:cxnLst/>
                <a:rect l="l" t="t" r="r" b="b"/>
                <a:pathLst>
                  <a:path w="3020" h="3209" extrusionOk="0">
                    <a:moveTo>
                      <a:pt x="1960" y="1"/>
                    </a:moveTo>
                    <a:cubicBezTo>
                      <a:pt x="1459" y="1"/>
                      <a:pt x="880" y="371"/>
                      <a:pt x="503" y="985"/>
                    </a:cubicBezTo>
                    <a:cubicBezTo>
                      <a:pt x="0" y="1802"/>
                      <a:pt x="45" y="2742"/>
                      <a:pt x="601" y="3083"/>
                    </a:cubicBezTo>
                    <a:cubicBezTo>
                      <a:pt x="739" y="3168"/>
                      <a:pt x="896" y="3208"/>
                      <a:pt x="1061" y="3208"/>
                    </a:cubicBezTo>
                    <a:cubicBezTo>
                      <a:pt x="1562" y="3208"/>
                      <a:pt x="2141" y="2838"/>
                      <a:pt x="2518" y="2224"/>
                    </a:cubicBezTo>
                    <a:cubicBezTo>
                      <a:pt x="3020" y="1408"/>
                      <a:pt x="2976" y="468"/>
                      <a:pt x="2419" y="126"/>
                    </a:cubicBezTo>
                    <a:cubicBezTo>
                      <a:pt x="2281" y="41"/>
                      <a:pt x="2125" y="1"/>
                      <a:pt x="196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4" name="Google Shape;2204;p49"/>
              <p:cNvSpPr/>
              <p:nvPr/>
            </p:nvSpPr>
            <p:spPr>
              <a:xfrm>
                <a:off x="4647800" y="2957300"/>
                <a:ext cx="43625" cy="55075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2203" extrusionOk="0">
                    <a:moveTo>
                      <a:pt x="1447" y="0"/>
                    </a:moveTo>
                    <a:cubicBezTo>
                      <a:pt x="1407" y="0"/>
                      <a:pt x="1366" y="10"/>
                      <a:pt x="1327" y="23"/>
                    </a:cubicBezTo>
                    <a:cubicBezTo>
                      <a:pt x="1160" y="82"/>
                      <a:pt x="1022" y="199"/>
                      <a:pt x="886" y="313"/>
                    </a:cubicBezTo>
                    <a:cubicBezTo>
                      <a:pt x="780" y="404"/>
                      <a:pt x="672" y="495"/>
                      <a:pt x="588" y="607"/>
                    </a:cubicBezTo>
                    <a:cubicBezTo>
                      <a:pt x="514" y="707"/>
                      <a:pt x="461" y="819"/>
                      <a:pt x="410" y="932"/>
                    </a:cubicBezTo>
                    <a:cubicBezTo>
                      <a:pt x="245" y="1303"/>
                      <a:pt x="107" y="1687"/>
                      <a:pt x="0" y="2079"/>
                    </a:cubicBezTo>
                    <a:lnTo>
                      <a:pt x="75" y="2161"/>
                    </a:lnTo>
                    <a:cubicBezTo>
                      <a:pt x="140" y="2190"/>
                      <a:pt x="203" y="2202"/>
                      <a:pt x="264" y="2202"/>
                    </a:cubicBezTo>
                    <a:cubicBezTo>
                      <a:pt x="487" y="2202"/>
                      <a:pt x="685" y="2035"/>
                      <a:pt x="854" y="1893"/>
                    </a:cubicBezTo>
                    <a:cubicBezTo>
                      <a:pt x="1110" y="1679"/>
                      <a:pt x="1390" y="1398"/>
                      <a:pt x="1519" y="1087"/>
                    </a:cubicBezTo>
                    <a:cubicBezTo>
                      <a:pt x="1639" y="800"/>
                      <a:pt x="1745" y="509"/>
                      <a:pt x="1653" y="196"/>
                    </a:cubicBezTo>
                    <a:cubicBezTo>
                      <a:pt x="1632" y="125"/>
                      <a:pt x="1597" y="51"/>
                      <a:pt x="1531" y="19"/>
                    </a:cubicBezTo>
                    <a:cubicBezTo>
                      <a:pt x="1504" y="5"/>
                      <a:pt x="1476" y="0"/>
                      <a:pt x="144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5" name="Google Shape;2205;p49"/>
              <p:cNvSpPr/>
              <p:nvPr/>
            </p:nvSpPr>
            <p:spPr>
              <a:xfrm>
                <a:off x="4648050" y="2956600"/>
                <a:ext cx="36150" cy="52750"/>
              </a:xfrm>
              <a:custGeom>
                <a:avLst/>
                <a:gdLst/>
                <a:ahLst/>
                <a:cxnLst/>
                <a:rect l="l" t="t" r="r" b="b"/>
                <a:pathLst>
                  <a:path w="1446" h="2110" extrusionOk="0">
                    <a:moveTo>
                      <a:pt x="1381" y="0"/>
                    </a:moveTo>
                    <a:cubicBezTo>
                      <a:pt x="1368" y="0"/>
                      <a:pt x="1352" y="1"/>
                      <a:pt x="1335" y="3"/>
                    </a:cubicBezTo>
                    <a:cubicBezTo>
                      <a:pt x="1263" y="11"/>
                      <a:pt x="1162" y="44"/>
                      <a:pt x="1053" y="106"/>
                    </a:cubicBezTo>
                    <a:cubicBezTo>
                      <a:pt x="831" y="226"/>
                      <a:pt x="564" y="469"/>
                      <a:pt x="372" y="802"/>
                    </a:cubicBezTo>
                    <a:cubicBezTo>
                      <a:pt x="178" y="1135"/>
                      <a:pt x="97" y="1474"/>
                      <a:pt x="53" y="1714"/>
                    </a:cubicBezTo>
                    <a:cubicBezTo>
                      <a:pt x="9" y="1957"/>
                      <a:pt x="1" y="2109"/>
                      <a:pt x="1" y="2109"/>
                    </a:cubicBezTo>
                    <a:cubicBezTo>
                      <a:pt x="1" y="2109"/>
                      <a:pt x="59" y="1922"/>
                      <a:pt x="119" y="1732"/>
                    </a:cubicBezTo>
                    <a:cubicBezTo>
                      <a:pt x="179" y="1555"/>
                      <a:pt x="259" y="1326"/>
                      <a:pt x="376" y="1088"/>
                    </a:cubicBezTo>
                    <a:cubicBezTo>
                      <a:pt x="379" y="1087"/>
                      <a:pt x="380" y="1087"/>
                      <a:pt x="382" y="1086"/>
                    </a:cubicBezTo>
                    <a:cubicBezTo>
                      <a:pt x="474" y="1064"/>
                      <a:pt x="596" y="1043"/>
                      <a:pt x="731" y="1029"/>
                    </a:cubicBezTo>
                    <a:cubicBezTo>
                      <a:pt x="789" y="1023"/>
                      <a:pt x="844" y="1020"/>
                      <a:pt x="896" y="1020"/>
                    </a:cubicBezTo>
                    <a:cubicBezTo>
                      <a:pt x="1026" y="1020"/>
                      <a:pt x="1132" y="1035"/>
                      <a:pt x="1190" y="1035"/>
                    </a:cubicBezTo>
                    <a:cubicBezTo>
                      <a:pt x="1218" y="1035"/>
                      <a:pt x="1235" y="1032"/>
                      <a:pt x="1239" y="1022"/>
                    </a:cubicBezTo>
                    <a:cubicBezTo>
                      <a:pt x="1255" y="994"/>
                      <a:pt x="1074" y="887"/>
                      <a:pt x="815" y="887"/>
                    </a:cubicBezTo>
                    <a:cubicBezTo>
                      <a:pt x="784" y="887"/>
                      <a:pt x="751" y="888"/>
                      <a:pt x="717" y="892"/>
                    </a:cubicBezTo>
                    <a:cubicBezTo>
                      <a:pt x="608" y="903"/>
                      <a:pt x="511" y="937"/>
                      <a:pt x="435" y="977"/>
                    </a:cubicBezTo>
                    <a:cubicBezTo>
                      <a:pt x="454" y="942"/>
                      <a:pt x="470" y="907"/>
                      <a:pt x="491" y="872"/>
                    </a:cubicBezTo>
                    <a:cubicBezTo>
                      <a:pt x="672" y="557"/>
                      <a:pt x="909" y="322"/>
                      <a:pt x="1104" y="189"/>
                    </a:cubicBezTo>
                    <a:cubicBezTo>
                      <a:pt x="1296" y="46"/>
                      <a:pt x="1446" y="34"/>
                      <a:pt x="1446" y="15"/>
                    </a:cubicBezTo>
                    <a:cubicBezTo>
                      <a:pt x="1446" y="9"/>
                      <a:pt x="1423" y="0"/>
                      <a:pt x="1381" y="0"/>
                    </a:cubicBezTo>
                    <a:close/>
                  </a:path>
                </a:pathLst>
              </a:custGeom>
              <a:solidFill>
                <a:srgbClr val="B247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6" name="Google Shape;2206;p49"/>
              <p:cNvSpPr/>
              <p:nvPr/>
            </p:nvSpPr>
            <p:spPr>
              <a:xfrm>
                <a:off x="4358475" y="2937900"/>
                <a:ext cx="75500" cy="80225"/>
              </a:xfrm>
              <a:custGeom>
                <a:avLst/>
                <a:gdLst/>
                <a:ahLst/>
                <a:cxnLst/>
                <a:rect l="l" t="t" r="r" b="b"/>
                <a:pathLst>
                  <a:path w="3020" h="3209" extrusionOk="0">
                    <a:moveTo>
                      <a:pt x="1061" y="1"/>
                    </a:moveTo>
                    <a:cubicBezTo>
                      <a:pt x="896" y="1"/>
                      <a:pt x="739" y="41"/>
                      <a:pt x="601" y="126"/>
                    </a:cubicBezTo>
                    <a:cubicBezTo>
                      <a:pt x="45" y="468"/>
                      <a:pt x="1" y="1408"/>
                      <a:pt x="503" y="2224"/>
                    </a:cubicBezTo>
                    <a:cubicBezTo>
                      <a:pt x="880" y="2838"/>
                      <a:pt x="1459" y="3208"/>
                      <a:pt x="1960" y="3208"/>
                    </a:cubicBezTo>
                    <a:cubicBezTo>
                      <a:pt x="2125" y="3208"/>
                      <a:pt x="2281" y="3168"/>
                      <a:pt x="2419" y="3083"/>
                    </a:cubicBezTo>
                    <a:cubicBezTo>
                      <a:pt x="2975" y="2742"/>
                      <a:pt x="3020" y="1802"/>
                      <a:pt x="2518" y="985"/>
                    </a:cubicBezTo>
                    <a:cubicBezTo>
                      <a:pt x="2140" y="371"/>
                      <a:pt x="1561" y="1"/>
                      <a:pt x="106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7" name="Google Shape;2207;p49"/>
              <p:cNvSpPr/>
              <p:nvPr/>
            </p:nvSpPr>
            <p:spPr>
              <a:xfrm>
                <a:off x="4366550" y="2957300"/>
                <a:ext cx="43650" cy="55075"/>
              </a:xfrm>
              <a:custGeom>
                <a:avLst/>
                <a:gdLst/>
                <a:ahLst/>
                <a:cxnLst/>
                <a:rect l="l" t="t" r="r" b="b"/>
                <a:pathLst>
                  <a:path w="1746" h="2203" extrusionOk="0">
                    <a:moveTo>
                      <a:pt x="298" y="0"/>
                    </a:moveTo>
                    <a:cubicBezTo>
                      <a:pt x="269" y="0"/>
                      <a:pt x="240" y="5"/>
                      <a:pt x="214" y="19"/>
                    </a:cubicBezTo>
                    <a:cubicBezTo>
                      <a:pt x="147" y="51"/>
                      <a:pt x="112" y="125"/>
                      <a:pt x="92" y="196"/>
                    </a:cubicBezTo>
                    <a:cubicBezTo>
                      <a:pt x="1" y="509"/>
                      <a:pt x="106" y="800"/>
                      <a:pt x="225" y="1087"/>
                    </a:cubicBezTo>
                    <a:cubicBezTo>
                      <a:pt x="354" y="1398"/>
                      <a:pt x="635" y="1679"/>
                      <a:pt x="890" y="1893"/>
                    </a:cubicBezTo>
                    <a:cubicBezTo>
                      <a:pt x="1060" y="2035"/>
                      <a:pt x="1258" y="2202"/>
                      <a:pt x="1481" y="2202"/>
                    </a:cubicBezTo>
                    <a:cubicBezTo>
                      <a:pt x="1542" y="2202"/>
                      <a:pt x="1605" y="2190"/>
                      <a:pt x="1669" y="2161"/>
                    </a:cubicBezTo>
                    <a:lnTo>
                      <a:pt x="1745" y="2079"/>
                    </a:lnTo>
                    <a:cubicBezTo>
                      <a:pt x="1637" y="1687"/>
                      <a:pt x="1500" y="1303"/>
                      <a:pt x="1334" y="932"/>
                    </a:cubicBezTo>
                    <a:cubicBezTo>
                      <a:pt x="1284" y="819"/>
                      <a:pt x="1231" y="707"/>
                      <a:pt x="1157" y="607"/>
                    </a:cubicBezTo>
                    <a:cubicBezTo>
                      <a:pt x="1073" y="495"/>
                      <a:pt x="965" y="404"/>
                      <a:pt x="858" y="313"/>
                    </a:cubicBezTo>
                    <a:cubicBezTo>
                      <a:pt x="724" y="199"/>
                      <a:pt x="584" y="82"/>
                      <a:pt x="417" y="23"/>
                    </a:cubicBezTo>
                    <a:cubicBezTo>
                      <a:pt x="379" y="10"/>
                      <a:pt x="338" y="0"/>
                      <a:pt x="29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8" name="Google Shape;2208;p49"/>
              <p:cNvSpPr/>
              <p:nvPr/>
            </p:nvSpPr>
            <p:spPr>
              <a:xfrm>
                <a:off x="4373750" y="2956600"/>
                <a:ext cx="36150" cy="52750"/>
              </a:xfrm>
              <a:custGeom>
                <a:avLst/>
                <a:gdLst/>
                <a:ahLst/>
                <a:cxnLst/>
                <a:rect l="l" t="t" r="r" b="b"/>
                <a:pathLst>
                  <a:path w="1446" h="2110" extrusionOk="0">
                    <a:moveTo>
                      <a:pt x="66" y="0"/>
                    </a:moveTo>
                    <a:cubicBezTo>
                      <a:pt x="23" y="0"/>
                      <a:pt x="1" y="9"/>
                      <a:pt x="1" y="15"/>
                    </a:cubicBezTo>
                    <a:cubicBezTo>
                      <a:pt x="2" y="34"/>
                      <a:pt x="150" y="46"/>
                      <a:pt x="343" y="189"/>
                    </a:cubicBezTo>
                    <a:cubicBezTo>
                      <a:pt x="539" y="322"/>
                      <a:pt x="774" y="557"/>
                      <a:pt x="956" y="872"/>
                    </a:cubicBezTo>
                    <a:cubicBezTo>
                      <a:pt x="976" y="907"/>
                      <a:pt x="993" y="942"/>
                      <a:pt x="1012" y="977"/>
                    </a:cubicBezTo>
                    <a:cubicBezTo>
                      <a:pt x="935" y="937"/>
                      <a:pt x="839" y="903"/>
                      <a:pt x="729" y="892"/>
                    </a:cubicBezTo>
                    <a:cubicBezTo>
                      <a:pt x="695" y="888"/>
                      <a:pt x="663" y="887"/>
                      <a:pt x="631" y="887"/>
                    </a:cubicBezTo>
                    <a:cubicBezTo>
                      <a:pt x="372" y="887"/>
                      <a:pt x="192" y="994"/>
                      <a:pt x="208" y="1022"/>
                    </a:cubicBezTo>
                    <a:cubicBezTo>
                      <a:pt x="211" y="1032"/>
                      <a:pt x="228" y="1035"/>
                      <a:pt x="256" y="1035"/>
                    </a:cubicBezTo>
                    <a:cubicBezTo>
                      <a:pt x="314" y="1035"/>
                      <a:pt x="421" y="1020"/>
                      <a:pt x="551" y="1020"/>
                    </a:cubicBezTo>
                    <a:cubicBezTo>
                      <a:pt x="602" y="1020"/>
                      <a:pt x="657" y="1023"/>
                      <a:pt x="715" y="1029"/>
                    </a:cubicBezTo>
                    <a:cubicBezTo>
                      <a:pt x="850" y="1043"/>
                      <a:pt x="973" y="1064"/>
                      <a:pt x="1064" y="1086"/>
                    </a:cubicBezTo>
                    <a:cubicBezTo>
                      <a:pt x="1066" y="1087"/>
                      <a:pt x="1068" y="1087"/>
                      <a:pt x="1070" y="1088"/>
                    </a:cubicBezTo>
                    <a:cubicBezTo>
                      <a:pt x="1187" y="1326"/>
                      <a:pt x="1268" y="1555"/>
                      <a:pt x="1327" y="1732"/>
                    </a:cubicBezTo>
                    <a:cubicBezTo>
                      <a:pt x="1387" y="1922"/>
                      <a:pt x="1446" y="2109"/>
                      <a:pt x="1446" y="2109"/>
                    </a:cubicBezTo>
                    <a:cubicBezTo>
                      <a:pt x="1446" y="2109"/>
                      <a:pt x="1437" y="1957"/>
                      <a:pt x="1394" y="1714"/>
                    </a:cubicBezTo>
                    <a:cubicBezTo>
                      <a:pt x="1350" y="1474"/>
                      <a:pt x="1269" y="1135"/>
                      <a:pt x="1075" y="802"/>
                    </a:cubicBezTo>
                    <a:cubicBezTo>
                      <a:pt x="883" y="469"/>
                      <a:pt x="616" y="226"/>
                      <a:pt x="395" y="106"/>
                    </a:cubicBezTo>
                    <a:cubicBezTo>
                      <a:pt x="285" y="44"/>
                      <a:pt x="184" y="11"/>
                      <a:pt x="113" y="3"/>
                    </a:cubicBezTo>
                    <a:cubicBezTo>
                      <a:pt x="95" y="1"/>
                      <a:pt x="79" y="0"/>
                      <a:pt x="66" y="0"/>
                    </a:cubicBezTo>
                    <a:close/>
                  </a:path>
                </a:pathLst>
              </a:custGeom>
              <a:solidFill>
                <a:srgbClr val="B247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9" name="Google Shape;2209;p49"/>
              <p:cNvSpPr/>
              <p:nvPr/>
            </p:nvSpPr>
            <p:spPr>
              <a:xfrm>
                <a:off x="4403150" y="2772425"/>
                <a:ext cx="251675" cy="318775"/>
              </a:xfrm>
              <a:custGeom>
                <a:avLst/>
                <a:gdLst/>
                <a:ahLst/>
                <a:cxnLst/>
                <a:rect l="l" t="t" r="r" b="b"/>
                <a:pathLst>
                  <a:path w="10067" h="12751" extrusionOk="0">
                    <a:moveTo>
                      <a:pt x="4616" y="1"/>
                    </a:moveTo>
                    <a:cubicBezTo>
                      <a:pt x="2059" y="1"/>
                      <a:pt x="1" y="2088"/>
                      <a:pt x="54" y="4628"/>
                    </a:cubicBezTo>
                    <a:lnTo>
                      <a:pt x="125" y="7974"/>
                    </a:lnTo>
                    <a:cubicBezTo>
                      <a:pt x="181" y="10628"/>
                      <a:pt x="2362" y="12750"/>
                      <a:pt x="5034" y="12750"/>
                    </a:cubicBezTo>
                    <a:cubicBezTo>
                      <a:pt x="7705" y="12750"/>
                      <a:pt x="9886" y="10628"/>
                      <a:pt x="9942" y="7974"/>
                    </a:cubicBezTo>
                    <a:lnTo>
                      <a:pt x="10012" y="4628"/>
                    </a:lnTo>
                    <a:cubicBezTo>
                      <a:pt x="10066" y="2088"/>
                      <a:pt x="8008" y="1"/>
                      <a:pt x="545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0" name="Google Shape;2210;p49"/>
              <p:cNvSpPr/>
              <p:nvPr/>
            </p:nvSpPr>
            <p:spPr>
              <a:xfrm>
                <a:off x="4404225" y="2799075"/>
                <a:ext cx="244050" cy="94175"/>
              </a:xfrm>
              <a:custGeom>
                <a:avLst/>
                <a:gdLst/>
                <a:ahLst/>
                <a:cxnLst/>
                <a:rect l="l" t="t" r="r" b="b"/>
                <a:pathLst>
                  <a:path w="9762" h="3767" extrusionOk="0">
                    <a:moveTo>
                      <a:pt x="5221" y="0"/>
                    </a:moveTo>
                    <a:cubicBezTo>
                      <a:pt x="3953" y="0"/>
                      <a:pt x="2690" y="261"/>
                      <a:pt x="1424" y="395"/>
                    </a:cubicBezTo>
                    <a:cubicBezTo>
                      <a:pt x="1311" y="407"/>
                      <a:pt x="1196" y="419"/>
                      <a:pt x="1080" y="433"/>
                    </a:cubicBezTo>
                    <a:cubicBezTo>
                      <a:pt x="1129" y="818"/>
                      <a:pt x="879" y="1152"/>
                      <a:pt x="513" y="1281"/>
                    </a:cubicBezTo>
                    <a:cubicBezTo>
                      <a:pt x="500" y="1285"/>
                      <a:pt x="490" y="1289"/>
                      <a:pt x="481" y="1292"/>
                    </a:cubicBezTo>
                    <a:cubicBezTo>
                      <a:pt x="471" y="1298"/>
                      <a:pt x="460" y="1305"/>
                      <a:pt x="444" y="1313"/>
                    </a:cubicBezTo>
                    <a:cubicBezTo>
                      <a:pt x="401" y="1336"/>
                      <a:pt x="358" y="1360"/>
                      <a:pt x="316" y="1387"/>
                    </a:cubicBezTo>
                    <a:cubicBezTo>
                      <a:pt x="252" y="1427"/>
                      <a:pt x="188" y="1467"/>
                      <a:pt x="127" y="1511"/>
                    </a:cubicBezTo>
                    <a:cubicBezTo>
                      <a:pt x="102" y="1531"/>
                      <a:pt x="87" y="1541"/>
                      <a:pt x="77" y="1548"/>
                    </a:cubicBezTo>
                    <a:cubicBezTo>
                      <a:pt x="51" y="1570"/>
                      <a:pt x="27" y="1593"/>
                      <a:pt x="1" y="1614"/>
                    </a:cubicBezTo>
                    <a:lnTo>
                      <a:pt x="250" y="1952"/>
                    </a:lnTo>
                    <a:cubicBezTo>
                      <a:pt x="1089" y="3195"/>
                      <a:pt x="2655" y="3766"/>
                      <a:pt x="4167" y="3766"/>
                    </a:cubicBezTo>
                    <a:cubicBezTo>
                      <a:pt x="4297" y="3766"/>
                      <a:pt x="4426" y="3762"/>
                      <a:pt x="4555" y="3754"/>
                    </a:cubicBezTo>
                    <a:cubicBezTo>
                      <a:pt x="4765" y="3741"/>
                      <a:pt x="5036" y="3654"/>
                      <a:pt x="5033" y="3444"/>
                    </a:cubicBezTo>
                    <a:lnTo>
                      <a:pt x="5033" y="3444"/>
                    </a:lnTo>
                    <a:cubicBezTo>
                      <a:pt x="5217" y="3499"/>
                      <a:pt x="5408" y="3526"/>
                      <a:pt x="5600" y="3526"/>
                    </a:cubicBezTo>
                    <a:cubicBezTo>
                      <a:pt x="5967" y="3526"/>
                      <a:pt x="6335" y="3426"/>
                      <a:pt x="6648" y="3234"/>
                    </a:cubicBezTo>
                    <a:cubicBezTo>
                      <a:pt x="6720" y="3190"/>
                      <a:pt x="6793" y="3140"/>
                      <a:pt x="6877" y="3126"/>
                    </a:cubicBezTo>
                    <a:cubicBezTo>
                      <a:pt x="6894" y="3123"/>
                      <a:pt x="6911" y="3122"/>
                      <a:pt x="6928" y="3122"/>
                    </a:cubicBezTo>
                    <a:cubicBezTo>
                      <a:pt x="6991" y="3122"/>
                      <a:pt x="7054" y="3138"/>
                      <a:pt x="7116" y="3154"/>
                    </a:cubicBezTo>
                    <a:cubicBezTo>
                      <a:pt x="7578" y="3269"/>
                      <a:pt x="8054" y="3328"/>
                      <a:pt x="8529" y="3328"/>
                    </a:cubicBezTo>
                    <a:cubicBezTo>
                      <a:pt x="8565" y="3328"/>
                      <a:pt x="8602" y="3327"/>
                      <a:pt x="8638" y="3327"/>
                    </a:cubicBezTo>
                    <a:cubicBezTo>
                      <a:pt x="9061" y="3318"/>
                      <a:pt x="9574" y="3194"/>
                      <a:pt x="9693" y="2787"/>
                    </a:cubicBezTo>
                    <a:cubicBezTo>
                      <a:pt x="9761" y="2555"/>
                      <a:pt x="9671" y="2308"/>
                      <a:pt x="9558" y="2095"/>
                    </a:cubicBezTo>
                    <a:cubicBezTo>
                      <a:pt x="8863" y="788"/>
                      <a:pt x="7318" y="134"/>
                      <a:pt x="5842" y="23"/>
                    </a:cubicBezTo>
                    <a:cubicBezTo>
                      <a:pt x="5635" y="7"/>
                      <a:pt x="5428" y="0"/>
                      <a:pt x="522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1" name="Google Shape;2211;p49"/>
              <p:cNvSpPr/>
              <p:nvPr/>
            </p:nvSpPr>
            <p:spPr>
              <a:xfrm>
                <a:off x="4518775" y="2947900"/>
                <a:ext cx="22875" cy="48050"/>
              </a:xfrm>
              <a:custGeom>
                <a:avLst/>
                <a:gdLst/>
                <a:ahLst/>
                <a:cxnLst/>
                <a:rect l="l" t="t" r="r" b="b"/>
                <a:pathLst>
                  <a:path w="915" h="1922" extrusionOk="0">
                    <a:moveTo>
                      <a:pt x="383" y="0"/>
                    </a:moveTo>
                    <a:lnTo>
                      <a:pt x="371" y="135"/>
                    </a:lnTo>
                    <a:cubicBezTo>
                      <a:pt x="279" y="412"/>
                      <a:pt x="137" y="674"/>
                      <a:pt x="69" y="959"/>
                    </a:cubicBezTo>
                    <a:cubicBezTo>
                      <a:pt x="1" y="1243"/>
                      <a:pt x="19" y="1573"/>
                      <a:pt x="214" y="1791"/>
                    </a:cubicBezTo>
                    <a:cubicBezTo>
                      <a:pt x="258" y="1842"/>
                      <a:pt x="313" y="1885"/>
                      <a:pt x="377" y="1906"/>
                    </a:cubicBezTo>
                    <a:cubicBezTo>
                      <a:pt x="409" y="1917"/>
                      <a:pt x="441" y="1922"/>
                      <a:pt x="474" y="1922"/>
                    </a:cubicBezTo>
                    <a:cubicBezTo>
                      <a:pt x="587" y="1922"/>
                      <a:pt x="702" y="1865"/>
                      <a:pt x="803" y="1806"/>
                    </a:cubicBezTo>
                    <a:cubicBezTo>
                      <a:pt x="836" y="1787"/>
                      <a:pt x="870" y="1766"/>
                      <a:pt x="889" y="1733"/>
                    </a:cubicBezTo>
                    <a:cubicBezTo>
                      <a:pt x="914" y="1690"/>
                      <a:pt x="908" y="1635"/>
                      <a:pt x="901" y="1585"/>
                    </a:cubicBezTo>
                    <a:cubicBezTo>
                      <a:pt x="843" y="1177"/>
                      <a:pt x="756" y="765"/>
                      <a:pt x="554" y="406"/>
                    </a:cubicBezTo>
                    <a:cubicBezTo>
                      <a:pt x="482" y="277"/>
                      <a:pt x="392" y="148"/>
                      <a:pt x="38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2" name="Google Shape;2212;p49"/>
              <p:cNvSpPr/>
              <p:nvPr/>
            </p:nvSpPr>
            <p:spPr>
              <a:xfrm>
                <a:off x="4387000" y="2821000"/>
                <a:ext cx="40775" cy="139775"/>
              </a:xfrm>
              <a:custGeom>
                <a:avLst/>
                <a:gdLst/>
                <a:ahLst/>
                <a:cxnLst/>
                <a:rect l="l" t="t" r="r" b="b"/>
                <a:pathLst>
                  <a:path w="1631" h="5591" extrusionOk="0">
                    <a:moveTo>
                      <a:pt x="1069" y="1"/>
                    </a:moveTo>
                    <a:cubicBezTo>
                      <a:pt x="750" y="298"/>
                      <a:pt x="527" y="696"/>
                      <a:pt x="369" y="1112"/>
                    </a:cubicBezTo>
                    <a:cubicBezTo>
                      <a:pt x="79" y="1875"/>
                      <a:pt x="1" y="2699"/>
                      <a:pt x="48" y="3510"/>
                    </a:cubicBezTo>
                    <a:cubicBezTo>
                      <a:pt x="80" y="4070"/>
                      <a:pt x="22" y="5019"/>
                      <a:pt x="398" y="5477"/>
                    </a:cubicBezTo>
                    <a:cubicBezTo>
                      <a:pt x="464" y="5557"/>
                      <a:pt x="530" y="5591"/>
                      <a:pt x="595" y="5591"/>
                    </a:cubicBezTo>
                    <a:cubicBezTo>
                      <a:pt x="904" y="5591"/>
                      <a:pt x="1187" y="4829"/>
                      <a:pt x="1274" y="4605"/>
                    </a:cubicBezTo>
                    <a:cubicBezTo>
                      <a:pt x="1482" y="4068"/>
                      <a:pt x="1585" y="3494"/>
                      <a:pt x="1602" y="2920"/>
                    </a:cubicBezTo>
                    <a:cubicBezTo>
                      <a:pt x="1631" y="1923"/>
                      <a:pt x="1405" y="933"/>
                      <a:pt x="1069" y="1"/>
                    </a:cubicBezTo>
                    <a:close/>
                  </a:path>
                </a:pathLst>
              </a:custGeom>
              <a:solidFill>
                <a:srgbClr val="B740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3" name="Google Shape;2213;p49"/>
              <p:cNvSpPr/>
              <p:nvPr/>
            </p:nvSpPr>
            <p:spPr>
              <a:xfrm>
                <a:off x="4641950" y="2829875"/>
                <a:ext cx="27200" cy="129525"/>
              </a:xfrm>
              <a:custGeom>
                <a:avLst/>
                <a:gdLst/>
                <a:ahLst/>
                <a:cxnLst/>
                <a:rect l="l" t="t" r="r" b="b"/>
                <a:pathLst>
                  <a:path w="1088" h="5181" extrusionOk="0">
                    <a:moveTo>
                      <a:pt x="592" y="1"/>
                    </a:moveTo>
                    <a:cubicBezTo>
                      <a:pt x="195" y="850"/>
                      <a:pt x="0" y="1789"/>
                      <a:pt x="8" y="2725"/>
                    </a:cubicBezTo>
                    <a:cubicBezTo>
                      <a:pt x="12" y="3185"/>
                      <a:pt x="65" y="3645"/>
                      <a:pt x="167" y="4094"/>
                    </a:cubicBezTo>
                    <a:cubicBezTo>
                      <a:pt x="234" y="4393"/>
                      <a:pt x="257" y="4838"/>
                      <a:pt x="463" y="5079"/>
                    </a:cubicBezTo>
                    <a:cubicBezTo>
                      <a:pt x="524" y="5151"/>
                      <a:pt x="569" y="5180"/>
                      <a:pt x="603" y="5180"/>
                    </a:cubicBezTo>
                    <a:cubicBezTo>
                      <a:pt x="683" y="5180"/>
                      <a:pt x="710" y="5025"/>
                      <a:pt x="752" y="4866"/>
                    </a:cubicBezTo>
                    <a:cubicBezTo>
                      <a:pt x="834" y="4555"/>
                      <a:pt x="892" y="4238"/>
                      <a:pt x="932" y="3920"/>
                    </a:cubicBezTo>
                    <a:cubicBezTo>
                      <a:pt x="1088" y="2626"/>
                      <a:pt x="920" y="1315"/>
                      <a:pt x="678" y="43"/>
                    </a:cubicBezTo>
                    <a:lnTo>
                      <a:pt x="592" y="1"/>
                    </a:lnTo>
                    <a:close/>
                  </a:path>
                </a:pathLst>
              </a:custGeom>
              <a:solidFill>
                <a:srgbClr val="B740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4" name="Google Shape;2214;p49"/>
              <p:cNvSpPr/>
              <p:nvPr/>
            </p:nvSpPr>
            <p:spPr>
              <a:xfrm>
                <a:off x="4436000" y="2937800"/>
                <a:ext cx="65700" cy="46625"/>
              </a:xfrm>
              <a:custGeom>
                <a:avLst/>
                <a:gdLst/>
                <a:ahLst/>
                <a:cxnLst/>
                <a:rect l="l" t="t" r="r" b="b"/>
                <a:pathLst>
                  <a:path w="2628" h="1865" extrusionOk="0">
                    <a:moveTo>
                      <a:pt x="1440" y="0"/>
                    </a:moveTo>
                    <a:cubicBezTo>
                      <a:pt x="1070" y="0"/>
                      <a:pt x="598" y="248"/>
                      <a:pt x="1" y="928"/>
                    </a:cubicBezTo>
                    <a:cubicBezTo>
                      <a:pt x="1" y="928"/>
                      <a:pt x="526" y="1864"/>
                      <a:pt x="1473" y="1864"/>
                    </a:cubicBezTo>
                    <a:cubicBezTo>
                      <a:pt x="1807" y="1864"/>
                      <a:pt x="2193" y="1748"/>
                      <a:pt x="2627" y="1434"/>
                    </a:cubicBezTo>
                    <a:cubicBezTo>
                      <a:pt x="2484" y="894"/>
                      <a:pt x="2144" y="0"/>
                      <a:pt x="144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5" name="Google Shape;2215;p49"/>
              <p:cNvSpPr/>
              <p:nvPr/>
            </p:nvSpPr>
            <p:spPr>
              <a:xfrm>
                <a:off x="4556750" y="2937800"/>
                <a:ext cx="65675" cy="46625"/>
              </a:xfrm>
              <a:custGeom>
                <a:avLst/>
                <a:gdLst/>
                <a:ahLst/>
                <a:cxnLst/>
                <a:rect l="l" t="t" r="r" b="b"/>
                <a:pathLst>
                  <a:path w="2627" h="1865" extrusionOk="0">
                    <a:moveTo>
                      <a:pt x="1188" y="0"/>
                    </a:moveTo>
                    <a:cubicBezTo>
                      <a:pt x="484" y="0"/>
                      <a:pt x="144" y="894"/>
                      <a:pt x="0" y="1434"/>
                    </a:cubicBezTo>
                    <a:cubicBezTo>
                      <a:pt x="435" y="1748"/>
                      <a:pt x="821" y="1864"/>
                      <a:pt x="1155" y="1864"/>
                    </a:cubicBezTo>
                    <a:cubicBezTo>
                      <a:pt x="2102" y="1864"/>
                      <a:pt x="2627" y="928"/>
                      <a:pt x="2627" y="928"/>
                    </a:cubicBezTo>
                    <a:cubicBezTo>
                      <a:pt x="2030" y="248"/>
                      <a:pt x="1558" y="0"/>
                      <a:pt x="118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6" name="Google Shape;2216;p49"/>
              <p:cNvSpPr/>
              <p:nvPr/>
            </p:nvSpPr>
            <p:spPr>
              <a:xfrm>
                <a:off x="4436700" y="2937800"/>
                <a:ext cx="64825" cy="35225"/>
              </a:xfrm>
              <a:custGeom>
                <a:avLst/>
                <a:gdLst/>
                <a:ahLst/>
                <a:cxnLst/>
                <a:rect l="l" t="t" r="r" b="b"/>
                <a:pathLst>
                  <a:path w="2593" h="1409" extrusionOk="0">
                    <a:moveTo>
                      <a:pt x="1413" y="1"/>
                    </a:moveTo>
                    <a:cubicBezTo>
                      <a:pt x="1048" y="1"/>
                      <a:pt x="585" y="242"/>
                      <a:pt x="1" y="897"/>
                    </a:cubicBezTo>
                    <a:cubicBezTo>
                      <a:pt x="296" y="730"/>
                      <a:pt x="624" y="651"/>
                      <a:pt x="952" y="651"/>
                    </a:cubicBezTo>
                    <a:cubicBezTo>
                      <a:pt x="1568" y="651"/>
                      <a:pt x="2185" y="927"/>
                      <a:pt x="2592" y="1408"/>
                    </a:cubicBezTo>
                    <a:cubicBezTo>
                      <a:pt x="2445" y="866"/>
                      <a:pt x="2105" y="1"/>
                      <a:pt x="1413" y="1"/>
                    </a:cubicBezTo>
                    <a:close/>
                  </a:path>
                </a:pathLst>
              </a:custGeom>
              <a:solidFill>
                <a:srgbClr val="B74057">
                  <a:alpha val="150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7" name="Google Shape;2217;p49"/>
              <p:cNvSpPr/>
              <p:nvPr/>
            </p:nvSpPr>
            <p:spPr>
              <a:xfrm>
                <a:off x="4517575" y="2915725"/>
                <a:ext cx="13850" cy="80825"/>
              </a:xfrm>
              <a:custGeom>
                <a:avLst/>
                <a:gdLst/>
                <a:ahLst/>
                <a:cxnLst/>
                <a:rect l="l" t="t" r="r" b="b"/>
                <a:pathLst>
                  <a:path w="554" h="3233" extrusionOk="0">
                    <a:moveTo>
                      <a:pt x="23" y="0"/>
                    </a:moveTo>
                    <a:cubicBezTo>
                      <a:pt x="22" y="0"/>
                      <a:pt x="21" y="0"/>
                      <a:pt x="21" y="1"/>
                    </a:cubicBezTo>
                    <a:cubicBezTo>
                      <a:pt x="1" y="18"/>
                      <a:pt x="135" y="163"/>
                      <a:pt x="254" y="446"/>
                    </a:cubicBezTo>
                    <a:cubicBezTo>
                      <a:pt x="312" y="587"/>
                      <a:pt x="362" y="762"/>
                      <a:pt x="384" y="961"/>
                    </a:cubicBezTo>
                    <a:cubicBezTo>
                      <a:pt x="403" y="1160"/>
                      <a:pt x="395" y="1383"/>
                      <a:pt x="330" y="1603"/>
                    </a:cubicBezTo>
                    <a:cubicBezTo>
                      <a:pt x="273" y="1823"/>
                      <a:pt x="142" y="2014"/>
                      <a:pt x="79" y="2228"/>
                    </a:cubicBezTo>
                    <a:cubicBezTo>
                      <a:pt x="13" y="2444"/>
                      <a:pt x="31" y="2653"/>
                      <a:pt x="82" y="2810"/>
                    </a:cubicBezTo>
                    <a:cubicBezTo>
                      <a:pt x="133" y="2969"/>
                      <a:pt x="212" y="3081"/>
                      <a:pt x="273" y="3147"/>
                    </a:cubicBezTo>
                    <a:cubicBezTo>
                      <a:pt x="330" y="3206"/>
                      <a:pt x="372" y="3233"/>
                      <a:pt x="384" y="3233"/>
                    </a:cubicBezTo>
                    <a:cubicBezTo>
                      <a:pt x="386" y="3233"/>
                      <a:pt x="387" y="3232"/>
                      <a:pt x="388" y="3232"/>
                    </a:cubicBezTo>
                    <a:cubicBezTo>
                      <a:pt x="409" y="3215"/>
                      <a:pt x="256" y="3076"/>
                      <a:pt x="187" y="2782"/>
                    </a:cubicBezTo>
                    <a:cubicBezTo>
                      <a:pt x="155" y="2637"/>
                      <a:pt x="150" y="2454"/>
                      <a:pt x="214" y="2272"/>
                    </a:cubicBezTo>
                    <a:cubicBezTo>
                      <a:pt x="274" y="2088"/>
                      <a:pt x="411" y="1893"/>
                      <a:pt x="478" y="1645"/>
                    </a:cubicBezTo>
                    <a:cubicBezTo>
                      <a:pt x="548" y="1403"/>
                      <a:pt x="554" y="1159"/>
                      <a:pt x="525" y="945"/>
                    </a:cubicBezTo>
                    <a:cubicBezTo>
                      <a:pt x="493" y="730"/>
                      <a:pt x="428" y="544"/>
                      <a:pt x="352" y="400"/>
                    </a:cubicBezTo>
                    <a:cubicBezTo>
                      <a:pt x="206" y="123"/>
                      <a:pt x="47" y="0"/>
                      <a:pt x="23" y="0"/>
                    </a:cubicBezTo>
                    <a:close/>
                  </a:path>
                </a:pathLst>
              </a:custGeom>
              <a:solidFill>
                <a:srgbClr val="B247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8" name="Google Shape;2218;p49"/>
              <p:cNvSpPr/>
              <p:nvPr/>
            </p:nvSpPr>
            <p:spPr>
              <a:xfrm>
                <a:off x="4536450" y="2988500"/>
                <a:ext cx="7125" cy="4675"/>
              </a:xfrm>
              <a:custGeom>
                <a:avLst/>
                <a:gdLst/>
                <a:ahLst/>
                <a:cxnLst/>
                <a:rect l="l" t="t" r="r" b="b"/>
                <a:pathLst>
                  <a:path w="285" h="187" extrusionOk="0">
                    <a:moveTo>
                      <a:pt x="202" y="0"/>
                    </a:moveTo>
                    <a:cubicBezTo>
                      <a:pt x="173" y="0"/>
                      <a:pt x="139" y="10"/>
                      <a:pt x="106" y="26"/>
                    </a:cubicBezTo>
                    <a:cubicBezTo>
                      <a:pt x="45" y="57"/>
                      <a:pt x="0" y="105"/>
                      <a:pt x="11" y="146"/>
                    </a:cubicBezTo>
                    <a:cubicBezTo>
                      <a:pt x="17" y="171"/>
                      <a:pt x="47" y="186"/>
                      <a:pt x="87" y="186"/>
                    </a:cubicBezTo>
                    <a:cubicBezTo>
                      <a:pt x="113" y="186"/>
                      <a:pt x="144" y="179"/>
                      <a:pt x="175" y="163"/>
                    </a:cubicBezTo>
                    <a:cubicBezTo>
                      <a:pt x="252" y="125"/>
                      <a:pt x="285" y="55"/>
                      <a:pt x="259" y="22"/>
                    </a:cubicBezTo>
                    <a:cubicBezTo>
                      <a:pt x="246" y="7"/>
                      <a:pt x="226" y="0"/>
                      <a:pt x="202" y="0"/>
                    </a:cubicBezTo>
                    <a:close/>
                  </a:path>
                </a:pathLst>
              </a:custGeom>
              <a:solidFill>
                <a:srgbClr val="B247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9" name="Google Shape;2219;p49"/>
              <p:cNvSpPr/>
              <p:nvPr/>
            </p:nvSpPr>
            <p:spPr>
              <a:xfrm>
                <a:off x="4474550" y="2954400"/>
                <a:ext cx="16600" cy="16575"/>
              </a:xfrm>
              <a:custGeom>
                <a:avLst/>
                <a:gdLst/>
                <a:ahLst/>
                <a:cxnLst/>
                <a:rect l="l" t="t" r="r" b="b"/>
                <a:pathLst>
                  <a:path w="664" h="663" extrusionOk="0">
                    <a:moveTo>
                      <a:pt x="332" y="0"/>
                    </a:moveTo>
                    <a:cubicBezTo>
                      <a:pt x="149" y="0"/>
                      <a:pt x="1" y="149"/>
                      <a:pt x="1" y="331"/>
                    </a:cubicBezTo>
                    <a:cubicBezTo>
                      <a:pt x="1" y="515"/>
                      <a:pt x="149" y="662"/>
                      <a:pt x="332" y="662"/>
                    </a:cubicBezTo>
                    <a:cubicBezTo>
                      <a:pt x="515" y="662"/>
                      <a:pt x="664" y="515"/>
                      <a:pt x="664" y="331"/>
                    </a:cubicBezTo>
                    <a:cubicBezTo>
                      <a:pt x="664" y="149"/>
                      <a:pt x="515" y="0"/>
                      <a:pt x="332" y="0"/>
                    </a:cubicBezTo>
                    <a:close/>
                  </a:path>
                </a:pathLst>
              </a:custGeom>
              <a:solidFill>
                <a:srgbClr val="E2718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0" name="Google Shape;2220;p49"/>
              <p:cNvSpPr/>
              <p:nvPr/>
            </p:nvSpPr>
            <p:spPr>
              <a:xfrm>
                <a:off x="4557175" y="2937800"/>
                <a:ext cx="64825" cy="35225"/>
              </a:xfrm>
              <a:custGeom>
                <a:avLst/>
                <a:gdLst/>
                <a:ahLst/>
                <a:cxnLst/>
                <a:rect l="l" t="t" r="r" b="b"/>
                <a:pathLst>
                  <a:path w="2593" h="1409" extrusionOk="0">
                    <a:moveTo>
                      <a:pt x="1180" y="1"/>
                    </a:moveTo>
                    <a:cubicBezTo>
                      <a:pt x="488" y="1"/>
                      <a:pt x="148" y="866"/>
                      <a:pt x="1" y="1408"/>
                    </a:cubicBezTo>
                    <a:cubicBezTo>
                      <a:pt x="408" y="927"/>
                      <a:pt x="1025" y="651"/>
                      <a:pt x="1641" y="651"/>
                    </a:cubicBezTo>
                    <a:cubicBezTo>
                      <a:pt x="1969" y="651"/>
                      <a:pt x="2297" y="730"/>
                      <a:pt x="2592" y="897"/>
                    </a:cubicBezTo>
                    <a:cubicBezTo>
                      <a:pt x="2008" y="242"/>
                      <a:pt x="1545" y="1"/>
                      <a:pt x="1180" y="1"/>
                    </a:cubicBezTo>
                    <a:close/>
                  </a:path>
                </a:pathLst>
              </a:custGeom>
              <a:solidFill>
                <a:srgbClr val="B74057">
                  <a:alpha val="150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1" name="Google Shape;2221;p49"/>
              <p:cNvSpPr/>
              <p:nvPr/>
            </p:nvSpPr>
            <p:spPr>
              <a:xfrm>
                <a:off x="4567300" y="2954400"/>
                <a:ext cx="16575" cy="16575"/>
              </a:xfrm>
              <a:custGeom>
                <a:avLst/>
                <a:gdLst/>
                <a:ahLst/>
                <a:cxnLst/>
                <a:rect l="l" t="t" r="r" b="b"/>
                <a:pathLst>
                  <a:path w="663" h="663" extrusionOk="0">
                    <a:moveTo>
                      <a:pt x="332" y="0"/>
                    </a:moveTo>
                    <a:cubicBezTo>
                      <a:pt x="149" y="0"/>
                      <a:pt x="1" y="149"/>
                      <a:pt x="1" y="331"/>
                    </a:cubicBezTo>
                    <a:cubicBezTo>
                      <a:pt x="1" y="515"/>
                      <a:pt x="149" y="662"/>
                      <a:pt x="332" y="662"/>
                    </a:cubicBezTo>
                    <a:cubicBezTo>
                      <a:pt x="515" y="662"/>
                      <a:pt x="663" y="515"/>
                      <a:pt x="663" y="331"/>
                    </a:cubicBezTo>
                    <a:cubicBezTo>
                      <a:pt x="663" y="149"/>
                      <a:pt x="515" y="0"/>
                      <a:pt x="332" y="0"/>
                    </a:cubicBezTo>
                    <a:close/>
                  </a:path>
                </a:pathLst>
              </a:custGeom>
              <a:solidFill>
                <a:srgbClr val="E2718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2" name="Google Shape;2222;p49"/>
              <p:cNvSpPr/>
              <p:nvPr/>
            </p:nvSpPr>
            <p:spPr>
              <a:xfrm>
                <a:off x="4435425" y="2935425"/>
                <a:ext cx="67150" cy="38225"/>
              </a:xfrm>
              <a:custGeom>
                <a:avLst/>
                <a:gdLst/>
                <a:ahLst/>
                <a:cxnLst/>
                <a:rect l="l" t="t" r="r" b="b"/>
                <a:pathLst>
                  <a:path w="2686" h="1529" extrusionOk="0">
                    <a:moveTo>
                      <a:pt x="1416" y="0"/>
                    </a:moveTo>
                    <a:cubicBezTo>
                      <a:pt x="1194" y="0"/>
                      <a:pt x="986" y="58"/>
                      <a:pt x="812" y="143"/>
                    </a:cubicBezTo>
                    <a:cubicBezTo>
                      <a:pt x="593" y="251"/>
                      <a:pt x="430" y="398"/>
                      <a:pt x="311" y="530"/>
                    </a:cubicBezTo>
                    <a:cubicBezTo>
                      <a:pt x="75" y="800"/>
                      <a:pt x="0" y="1009"/>
                      <a:pt x="24" y="1023"/>
                    </a:cubicBezTo>
                    <a:cubicBezTo>
                      <a:pt x="25" y="1024"/>
                      <a:pt x="27" y="1024"/>
                      <a:pt x="29" y="1024"/>
                    </a:cubicBezTo>
                    <a:cubicBezTo>
                      <a:pt x="67" y="1024"/>
                      <a:pt x="192" y="856"/>
                      <a:pt x="426" y="646"/>
                    </a:cubicBezTo>
                    <a:cubicBezTo>
                      <a:pt x="550" y="538"/>
                      <a:pt x="708" y="419"/>
                      <a:pt x="901" y="336"/>
                    </a:cubicBezTo>
                    <a:cubicBezTo>
                      <a:pt x="1050" y="273"/>
                      <a:pt x="1224" y="230"/>
                      <a:pt x="1404" y="230"/>
                    </a:cubicBezTo>
                    <a:cubicBezTo>
                      <a:pt x="1456" y="230"/>
                      <a:pt x="1508" y="234"/>
                      <a:pt x="1561" y="242"/>
                    </a:cubicBezTo>
                    <a:cubicBezTo>
                      <a:pt x="1795" y="273"/>
                      <a:pt x="1990" y="390"/>
                      <a:pt x="2133" y="544"/>
                    </a:cubicBezTo>
                    <a:cubicBezTo>
                      <a:pt x="2277" y="695"/>
                      <a:pt x="2369" y="868"/>
                      <a:pt x="2436" y="1019"/>
                    </a:cubicBezTo>
                    <a:cubicBezTo>
                      <a:pt x="2562" y="1320"/>
                      <a:pt x="2614" y="1529"/>
                      <a:pt x="2648" y="1529"/>
                    </a:cubicBezTo>
                    <a:cubicBezTo>
                      <a:pt x="2649" y="1529"/>
                      <a:pt x="2650" y="1529"/>
                      <a:pt x="2650" y="1529"/>
                    </a:cubicBezTo>
                    <a:cubicBezTo>
                      <a:pt x="2677" y="1523"/>
                      <a:pt x="2685" y="1307"/>
                      <a:pt x="2588" y="964"/>
                    </a:cubicBezTo>
                    <a:cubicBezTo>
                      <a:pt x="2537" y="793"/>
                      <a:pt x="2451" y="589"/>
                      <a:pt x="2291" y="401"/>
                    </a:cubicBezTo>
                    <a:cubicBezTo>
                      <a:pt x="2211" y="308"/>
                      <a:pt x="2112" y="219"/>
                      <a:pt x="1993" y="150"/>
                    </a:cubicBezTo>
                    <a:cubicBezTo>
                      <a:pt x="1873" y="80"/>
                      <a:pt x="1736" y="33"/>
                      <a:pt x="1593" y="13"/>
                    </a:cubicBezTo>
                    <a:cubicBezTo>
                      <a:pt x="1533" y="4"/>
                      <a:pt x="1475" y="0"/>
                      <a:pt x="1416" y="0"/>
                    </a:cubicBezTo>
                    <a:close/>
                  </a:path>
                </a:pathLst>
              </a:custGeom>
              <a:solidFill>
                <a:srgbClr val="B247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3" name="Google Shape;2223;p49"/>
              <p:cNvSpPr/>
              <p:nvPr/>
            </p:nvSpPr>
            <p:spPr>
              <a:xfrm>
                <a:off x="4555900" y="2935425"/>
                <a:ext cx="67125" cy="38225"/>
              </a:xfrm>
              <a:custGeom>
                <a:avLst/>
                <a:gdLst/>
                <a:ahLst/>
                <a:cxnLst/>
                <a:rect l="l" t="t" r="r" b="b"/>
                <a:pathLst>
                  <a:path w="2685" h="1529" extrusionOk="0">
                    <a:moveTo>
                      <a:pt x="1268" y="0"/>
                    </a:moveTo>
                    <a:cubicBezTo>
                      <a:pt x="1210" y="0"/>
                      <a:pt x="1151" y="4"/>
                      <a:pt x="1092" y="13"/>
                    </a:cubicBezTo>
                    <a:cubicBezTo>
                      <a:pt x="949" y="33"/>
                      <a:pt x="811" y="80"/>
                      <a:pt x="692" y="150"/>
                    </a:cubicBezTo>
                    <a:cubicBezTo>
                      <a:pt x="573" y="219"/>
                      <a:pt x="473" y="308"/>
                      <a:pt x="394" y="401"/>
                    </a:cubicBezTo>
                    <a:cubicBezTo>
                      <a:pt x="234" y="589"/>
                      <a:pt x="148" y="793"/>
                      <a:pt x="96" y="963"/>
                    </a:cubicBezTo>
                    <a:cubicBezTo>
                      <a:pt x="0" y="1307"/>
                      <a:pt x="8" y="1523"/>
                      <a:pt x="34" y="1529"/>
                    </a:cubicBezTo>
                    <a:cubicBezTo>
                      <a:pt x="35" y="1529"/>
                      <a:pt x="36" y="1529"/>
                      <a:pt x="36" y="1529"/>
                    </a:cubicBezTo>
                    <a:cubicBezTo>
                      <a:pt x="72" y="1529"/>
                      <a:pt x="124" y="1320"/>
                      <a:pt x="250" y="1019"/>
                    </a:cubicBezTo>
                    <a:cubicBezTo>
                      <a:pt x="316" y="868"/>
                      <a:pt x="409" y="695"/>
                      <a:pt x="552" y="544"/>
                    </a:cubicBezTo>
                    <a:cubicBezTo>
                      <a:pt x="694" y="390"/>
                      <a:pt x="890" y="273"/>
                      <a:pt x="1125" y="242"/>
                    </a:cubicBezTo>
                    <a:cubicBezTo>
                      <a:pt x="1177" y="234"/>
                      <a:pt x="1229" y="230"/>
                      <a:pt x="1281" y="230"/>
                    </a:cubicBezTo>
                    <a:cubicBezTo>
                      <a:pt x="1461" y="230"/>
                      <a:pt x="1635" y="273"/>
                      <a:pt x="1783" y="336"/>
                    </a:cubicBezTo>
                    <a:cubicBezTo>
                      <a:pt x="1977" y="419"/>
                      <a:pt x="2135" y="538"/>
                      <a:pt x="2259" y="646"/>
                    </a:cubicBezTo>
                    <a:cubicBezTo>
                      <a:pt x="2493" y="856"/>
                      <a:pt x="2618" y="1024"/>
                      <a:pt x="2655" y="1024"/>
                    </a:cubicBezTo>
                    <a:cubicBezTo>
                      <a:pt x="2657" y="1024"/>
                      <a:pt x="2659" y="1024"/>
                      <a:pt x="2661" y="1023"/>
                    </a:cubicBezTo>
                    <a:cubicBezTo>
                      <a:pt x="2684" y="1009"/>
                      <a:pt x="2609" y="800"/>
                      <a:pt x="2374" y="530"/>
                    </a:cubicBezTo>
                    <a:cubicBezTo>
                      <a:pt x="2255" y="398"/>
                      <a:pt x="2092" y="251"/>
                      <a:pt x="1872" y="143"/>
                    </a:cubicBezTo>
                    <a:cubicBezTo>
                      <a:pt x="1699" y="58"/>
                      <a:pt x="1490" y="0"/>
                      <a:pt x="1268" y="0"/>
                    </a:cubicBezTo>
                    <a:close/>
                  </a:path>
                </a:pathLst>
              </a:custGeom>
              <a:solidFill>
                <a:srgbClr val="B247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4" name="Google Shape;2224;p49"/>
              <p:cNvSpPr/>
              <p:nvPr/>
            </p:nvSpPr>
            <p:spPr>
              <a:xfrm>
                <a:off x="4449775" y="2889475"/>
                <a:ext cx="54500" cy="36050"/>
              </a:xfrm>
              <a:custGeom>
                <a:avLst/>
                <a:gdLst/>
                <a:ahLst/>
                <a:cxnLst/>
                <a:rect l="l" t="t" r="r" b="b"/>
                <a:pathLst>
                  <a:path w="2180" h="1442" extrusionOk="0">
                    <a:moveTo>
                      <a:pt x="46" y="0"/>
                    </a:moveTo>
                    <a:cubicBezTo>
                      <a:pt x="41" y="0"/>
                      <a:pt x="37" y="1"/>
                      <a:pt x="34" y="3"/>
                    </a:cubicBezTo>
                    <a:cubicBezTo>
                      <a:pt x="0" y="23"/>
                      <a:pt x="37" y="176"/>
                      <a:pt x="169" y="389"/>
                    </a:cubicBezTo>
                    <a:cubicBezTo>
                      <a:pt x="299" y="601"/>
                      <a:pt x="534" y="865"/>
                      <a:pt x="857" y="1075"/>
                    </a:cubicBezTo>
                    <a:cubicBezTo>
                      <a:pt x="1180" y="1285"/>
                      <a:pt x="1517" y="1393"/>
                      <a:pt x="1764" y="1426"/>
                    </a:cubicBezTo>
                    <a:cubicBezTo>
                      <a:pt x="1842" y="1437"/>
                      <a:pt x="1910" y="1442"/>
                      <a:pt x="1968" y="1442"/>
                    </a:cubicBezTo>
                    <a:cubicBezTo>
                      <a:pt x="2094" y="1442"/>
                      <a:pt x="2168" y="1420"/>
                      <a:pt x="2171" y="1392"/>
                    </a:cubicBezTo>
                    <a:cubicBezTo>
                      <a:pt x="2179" y="1303"/>
                      <a:pt x="1604" y="1202"/>
                      <a:pt x="1025" y="818"/>
                    </a:cubicBezTo>
                    <a:cubicBezTo>
                      <a:pt x="464" y="460"/>
                      <a:pt x="141" y="0"/>
                      <a:pt x="46" y="0"/>
                    </a:cubicBezTo>
                    <a:close/>
                  </a:path>
                </a:pathLst>
              </a:custGeom>
              <a:solidFill>
                <a:srgbClr val="B247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5" name="Google Shape;2225;p49"/>
              <p:cNvSpPr/>
              <p:nvPr/>
            </p:nvSpPr>
            <p:spPr>
              <a:xfrm>
                <a:off x="4546975" y="2889475"/>
                <a:ext cx="54550" cy="36050"/>
              </a:xfrm>
              <a:custGeom>
                <a:avLst/>
                <a:gdLst/>
                <a:ahLst/>
                <a:cxnLst/>
                <a:rect l="l" t="t" r="r" b="b"/>
                <a:pathLst>
                  <a:path w="2182" h="1442" extrusionOk="0">
                    <a:moveTo>
                      <a:pt x="2135" y="0"/>
                    </a:moveTo>
                    <a:cubicBezTo>
                      <a:pt x="2039" y="0"/>
                      <a:pt x="1717" y="460"/>
                      <a:pt x="1156" y="818"/>
                    </a:cubicBezTo>
                    <a:cubicBezTo>
                      <a:pt x="576" y="1202"/>
                      <a:pt x="1" y="1303"/>
                      <a:pt x="10" y="1392"/>
                    </a:cubicBezTo>
                    <a:cubicBezTo>
                      <a:pt x="12" y="1420"/>
                      <a:pt x="86" y="1442"/>
                      <a:pt x="212" y="1442"/>
                    </a:cubicBezTo>
                    <a:cubicBezTo>
                      <a:pt x="270" y="1442"/>
                      <a:pt x="339" y="1437"/>
                      <a:pt x="417" y="1426"/>
                    </a:cubicBezTo>
                    <a:cubicBezTo>
                      <a:pt x="664" y="1393"/>
                      <a:pt x="1001" y="1285"/>
                      <a:pt x="1324" y="1075"/>
                    </a:cubicBezTo>
                    <a:cubicBezTo>
                      <a:pt x="1646" y="865"/>
                      <a:pt x="1882" y="601"/>
                      <a:pt x="2012" y="389"/>
                    </a:cubicBezTo>
                    <a:cubicBezTo>
                      <a:pt x="2144" y="176"/>
                      <a:pt x="2181" y="23"/>
                      <a:pt x="2146" y="3"/>
                    </a:cubicBezTo>
                    <a:cubicBezTo>
                      <a:pt x="2143" y="1"/>
                      <a:pt x="2139" y="0"/>
                      <a:pt x="2135" y="0"/>
                    </a:cubicBezTo>
                    <a:close/>
                  </a:path>
                </a:pathLst>
              </a:custGeom>
              <a:solidFill>
                <a:srgbClr val="B247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6" name="Google Shape;2226;p49"/>
              <p:cNvSpPr/>
              <p:nvPr/>
            </p:nvSpPr>
            <p:spPr>
              <a:xfrm>
                <a:off x="4493200" y="3013925"/>
                <a:ext cx="86375" cy="19575"/>
              </a:xfrm>
              <a:custGeom>
                <a:avLst/>
                <a:gdLst/>
                <a:ahLst/>
                <a:cxnLst/>
                <a:rect l="l" t="t" r="r" b="b"/>
                <a:pathLst>
                  <a:path w="3455" h="783" extrusionOk="0">
                    <a:moveTo>
                      <a:pt x="1326" y="1"/>
                    </a:moveTo>
                    <a:cubicBezTo>
                      <a:pt x="986" y="1"/>
                      <a:pt x="683" y="66"/>
                      <a:pt x="463" y="160"/>
                    </a:cubicBezTo>
                    <a:cubicBezTo>
                      <a:pt x="148" y="291"/>
                      <a:pt x="1" y="449"/>
                      <a:pt x="12" y="460"/>
                    </a:cubicBezTo>
                    <a:cubicBezTo>
                      <a:pt x="13" y="462"/>
                      <a:pt x="15" y="463"/>
                      <a:pt x="18" y="463"/>
                    </a:cubicBezTo>
                    <a:cubicBezTo>
                      <a:pt x="54" y="463"/>
                      <a:pt x="218" y="352"/>
                      <a:pt x="501" y="262"/>
                    </a:cubicBezTo>
                    <a:cubicBezTo>
                      <a:pt x="702" y="195"/>
                      <a:pt x="967" y="149"/>
                      <a:pt x="1263" y="149"/>
                    </a:cubicBezTo>
                    <a:cubicBezTo>
                      <a:pt x="1416" y="149"/>
                      <a:pt x="1577" y="162"/>
                      <a:pt x="1742" y="190"/>
                    </a:cubicBezTo>
                    <a:cubicBezTo>
                      <a:pt x="2229" y="273"/>
                      <a:pt x="2648" y="449"/>
                      <a:pt x="2948" y="580"/>
                    </a:cubicBezTo>
                    <a:cubicBezTo>
                      <a:pt x="3220" y="700"/>
                      <a:pt x="3398" y="783"/>
                      <a:pt x="3437" y="783"/>
                    </a:cubicBezTo>
                    <a:cubicBezTo>
                      <a:pt x="3441" y="783"/>
                      <a:pt x="3444" y="782"/>
                      <a:pt x="3445" y="780"/>
                    </a:cubicBezTo>
                    <a:cubicBezTo>
                      <a:pt x="3455" y="763"/>
                      <a:pt x="3288" y="642"/>
                      <a:pt x="2995" y="482"/>
                    </a:cubicBezTo>
                    <a:cubicBezTo>
                      <a:pt x="2704" y="325"/>
                      <a:pt x="2279" y="126"/>
                      <a:pt x="1768" y="38"/>
                    </a:cubicBezTo>
                    <a:cubicBezTo>
                      <a:pt x="1616" y="12"/>
                      <a:pt x="1468" y="1"/>
                      <a:pt x="1326" y="1"/>
                    </a:cubicBezTo>
                    <a:close/>
                  </a:path>
                </a:pathLst>
              </a:custGeom>
              <a:solidFill>
                <a:srgbClr val="B247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7" name="Google Shape;2227;p49"/>
              <p:cNvSpPr/>
              <p:nvPr/>
            </p:nvSpPr>
            <p:spPr>
              <a:xfrm>
                <a:off x="4519050" y="2757325"/>
                <a:ext cx="142050" cy="120225"/>
              </a:xfrm>
              <a:custGeom>
                <a:avLst/>
                <a:gdLst/>
                <a:ahLst/>
                <a:cxnLst/>
                <a:rect l="l" t="t" r="r" b="b"/>
                <a:pathLst>
                  <a:path w="5682" h="4809" extrusionOk="0">
                    <a:moveTo>
                      <a:pt x="711" y="1"/>
                    </a:moveTo>
                    <a:lnTo>
                      <a:pt x="78" y="213"/>
                    </a:lnTo>
                    <a:lnTo>
                      <a:pt x="78" y="213"/>
                    </a:lnTo>
                    <a:cubicBezTo>
                      <a:pt x="285" y="148"/>
                      <a:pt x="500" y="114"/>
                      <a:pt x="717" y="105"/>
                    </a:cubicBezTo>
                    <a:lnTo>
                      <a:pt x="717" y="105"/>
                    </a:lnTo>
                    <a:cubicBezTo>
                      <a:pt x="715" y="70"/>
                      <a:pt x="713" y="35"/>
                      <a:pt x="711" y="1"/>
                    </a:cubicBezTo>
                    <a:close/>
                    <a:moveTo>
                      <a:pt x="78" y="213"/>
                    </a:moveTo>
                    <a:cubicBezTo>
                      <a:pt x="52" y="221"/>
                      <a:pt x="26" y="230"/>
                      <a:pt x="0" y="239"/>
                    </a:cubicBezTo>
                    <a:lnTo>
                      <a:pt x="78" y="213"/>
                    </a:lnTo>
                    <a:close/>
                    <a:moveTo>
                      <a:pt x="847" y="102"/>
                    </a:moveTo>
                    <a:cubicBezTo>
                      <a:pt x="804" y="102"/>
                      <a:pt x="760" y="103"/>
                      <a:pt x="717" y="105"/>
                    </a:cubicBezTo>
                    <a:lnTo>
                      <a:pt x="717" y="105"/>
                    </a:lnTo>
                    <a:cubicBezTo>
                      <a:pt x="780" y="1095"/>
                      <a:pt x="1062" y="2085"/>
                      <a:pt x="1642" y="2888"/>
                    </a:cubicBezTo>
                    <a:cubicBezTo>
                      <a:pt x="1878" y="3216"/>
                      <a:pt x="2161" y="3507"/>
                      <a:pt x="2442" y="3798"/>
                    </a:cubicBezTo>
                    <a:cubicBezTo>
                      <a:pt x="2651" y="4013"/>
                      <a:pt x="2862" y="4230"/>
                      <a:pt x="3121" y="4383"/>
                    </a:cubicBezTo>
                    <a:cubicBezTo>
                      <a:pt x="3840" y="4809"/>
                      <a:pt x="4751" y="4649"/>
                      <a:pt x="5574" y="4805"/>
                    </a:cubicBezTo>
                    <a:cubicBezTo>
                      <a:pt x="5682" y="4556"/>
                      <a:pt x="5583" y="4271"/>
                      <a:pt x="5477" y="4022"/>
                    </a:cubicBezTo>
                    <a:cubicBezTo>
                      <a:pt x="5077" y="3076"/>
                      <a:pt x="4555" y="2166"/>
                      <a:pt x="3826" y="1444"/>
                    </a:cubicBezTo>
                    <a:cubicBezTo>
                      <a:pt x="3095" y="721"/>
                      <a:pt x="2139" y="196"/>
                      <a:pt x="1114" y="113"/>
                    </a:cubicBezTo>
                    <a:cubicBezTo>
                      <a:pt x="1026" y="106"/>
                      <a:pt x="936" y="102"/>
                      <a:pt x="847" y="102"/>
                    </a:cubicBezTo>
                    <a:close/>
                  </a:path>
                </a:pathLst>
              </a:custGeom>
              <a:solidFill>
                <a:srgbClr val="B740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8" name="Google Shape;2228;p49"/>
              <p:cNvSpPr/>
              <p:nvPr/>
            </p:nvSpPr>
            <p:spPr>
              <a:xfrm>
                <a:off x="4411700" y="2757675"/>
                <a:ext cx="182750" cy="126725"/>
              </a:xfrm>
              <a:custGeom>
                <a:avLst/>
                <a:gdLst/>
                <a:ahLst/>
                <a:cxnLst/>
                <a:rect l="l" t="t" r="r" b="b"/>
                <a:pathLst>
                  <a:path w="7310" h="5069" extrusionOk="0">
                    <a:moveTo>
                      <a:pt x="5440" y="0"/>
                    </a:moveTo>
                    <a:cubicBezTo>
                      <a:pt x="5158" y="0"/>
                      <a:pt x="4882" y="32"/>
                      <a:pt x="4681" y="48"/>
                    </a:cubicBezTo>
                    <a:cubicBezTo>
                      <a:pt x="3587" y="132"/>
                      <a:pt x="2511" y="456"/>
                      <a:pt x="1557" y="999"/>
                    </a:cubicBezTo>
                    <a:cubicBezTo>
                      <a:pt x="974" y="1330"/>
                      <a:pt x="0" y="2006"/>
                      <a:pt x="136" y="2775"/>
                    </a:cubicBezTo>
                    <a:cubicBezTo>
                      <a:pt x="266" y="3517"/>
                      <a:pt x="950" y="4214"/>
                      <a:pt x="1574" y="4577"/>
                    </a:cubicBezTo>
                    <a:cubicBezTo>
                      <a:pt x="2148" y="4910"/>
                      <a:pt x="2813" y="5068"/>
                      <a:pt x="3478" y="5068"/>
                    </a:cubicBezTo>
                    <a:cubicBezTo>
                      <a:pt x="3694" y="5068"/>
                      <a:pt x="3909" y="5052"/>
                      <a:pt x="4121" y="5019"/>
                    </a:cubicBezTo>
                    <a:lnTo>
                      <a:pt x="4121" y="5019"/>
                    </a:lnTo>
                    <a:cubicBezTo>
                      <a:pt x="4112" y="5020"/>
                      <a:pt x="4103" y="5020"/>
                      <a:pt x="4093" y="5020"/>
                    </a:cubicBezTo>
                    <a:cubicBezTo>
                      <a:pt x="3618" y="5020"/>
                      <a:pt x="3145" y="4824"/>
                      <a:pt x="2809" y="4487"/>
                    </a:cubicBezTo>
                    <a:lnTo>
                      <a:pt x="2809" y="4487"/>
                    </a:lnTo>
                    <a:cubicBezTo>
                      <a:pt x="3332" y="4698"/>
                      <a:pt x="3895" y="4804"/>
                      <a:pt x="4459" y="4804"/>
                    </a:cubicBezTo>
                    <a:cubicBezTo>
                      <a:pt x="4870" y="4804"/>
                      <a:pt x="5281" y="4748"/>
                      <a:pt x="5676" y="4633"/>
                    </a:cubicBezTo>
                    <a:cubicBezTo>
                      <a:pt x="5145" y="4514"/>
                      <a:pt x="4651" y="4238"/>
                      <a:pt x="4271" y="3849"/>
                    </a:cubicBezTo>
                    <a:lnTo>
                      <a:pt x="4271" y="3849"/>
                    </a:lnTo>
                    <a:cubicBezTo>
                      <a:pt x="4871" y="4126"/>
                      <a:pt x="5676" y="4492"/>
                      <a:pt x="6418" y="4492"/>
                    </a:cubicBezTo>
                    <a:cubicBezTo>
                      <a:pt x="6734" y="4492"/>
                      <a:pt x="7037" y="4426"/>
                      <a:pt x="7309" y="4259"/>
                    </a:cubicBezTo>
                    <a:cubicBezTo>
                      <a:pt x="7170" y="4141"/>
                      <a:pt x="7010" y="4042"/>
                      <a:pt x="6874" y="3916"/>
                    </a:cubicBezTo>
                    <a:cubicBezTo>
                      <a:pt x="6368" y="3441"/>
                      <a:pt x="6307" y="2810"/>
                      <a:pt x="6400" y="2154"/>
                    </a:cubicBezTo>
                    <a:cubicBezTo>
                      <a:pt x="6469" y="1665"/>
                      <a:pt x="6744" y="1022"/>
                      <a:pt x="6576" y="531"/>
                    </a:cubicBezTo>
                    <a:cubicBezTo>
                      <a:pt x="6427" y="95"/>
                      <a:pt x="5926" y="0"/>
                      <a:pt x="5440" y="0"/>
                    </a:cubicBezTo>
                    <a:close/>
                  </a:path>
                </a:pathLst>
              </a:custGeom>
              <a:solidFill>
                <a:srgbClr val="B740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9" name="Google Shape;2229;p49"/>
              <p:cNvSpPr/>
              <p:nvPr/>
            </p:nvSpPr>
            <p:spPr>
              <a:xfrm>
                <a:off x="4407925" y="2809800"/>
                <a:ext cx="11925" cy="28500"/>
              </a:xfrm>
              <a:custGeom>
                <a:avLst/>
                <a:gdLst/>
                <a:ahLst/>
                <a:cxnLst/>
                <a:rect l="l" t="t" r="r" b="b"/>
                <a:pathLst>
                  <a:path w="477" h="1140" extrusionOk="0">
                    <a:moveTo>
                      <a:pt x="57" y="1"/>
                    </a:moveTo>
                    <a:cubicBezTo>
                      <a:pt x="27" y="1"/>
                      <a:pt x="1" y="288"/>
                      <a:pt x="115" y="617"/>
                    </a:cubicBezTo>
                    <a:cubicBezTo>
                      <a:pt x="223" y="933"/>
                      <a:pt x="410" y="1140"/>
                      <a:pt x="445" y="1140"/>
                    </a:cubicBezTo>
                    <a:cubicBezTo>
                      <a:pt x="447" y="1140"/>
                      <a:pt x="448" y="1139"/>
                      <a:pt x="449" y="1138"/>
                    </a:cubicBezTo>
                    <a:cubicBezTo>
                      <a:pt x="477" y="1118"/>
                      <a:pt x="329" y="890"/>
                      <a:pt x="225" y="580"/>
                    </a:cubicBezTo>
                    <a:cubicBezTo>
                      <a:pt x="116" y="270"/>
                      <a:pt x="91" y="1"/>
                      <a:pt x="57" y="1"/>
                    </a:cubicBezTo>
                    <a:cubicBezTo>
                      <a:pt x="57" y="1"/>
                      <a:pt x="57" y="1"/>
                      <a:pt x="57" y="1"/>
                    </a:cubicBezTo>
                    <a:cubicBezTo>
                      <a:pt x="57" y="1"/>
                      <a:pt x="57" y="1"/>
                      <a:pt x="57" y="1"/>
                    </a:cubicBezTo>
                    <a:close/>
                  </a:path>
                </a:pathLst>
              </a:custGeom>
              <a:solidFill>
                <a:srgbClr val="A336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0" name="Google Shape;2230;p49"/>
              <p:cNvSpPr/>
              <p:nvPr/>
            </p:nvSpPr>
            <p:spPr>
              <a:xfrm>
                <a:off x="4387750" y="2815900"/>
                <a:ext cx="19175" cy="56025"/>
              </a:xfrm>
              <a:custGeom>
                <a:avLst/>
                <a:gdLst/>
                <a:ahLst/>
                <a:cxnLst/>
                <a:rect l="l" t="t" r="r" b="b"/>
                <a:pathLst>
                  <a:path w="767" h="2241" extrusionOk="0">
                    <a:moveTo>
                      <a:pt x="751" y="1"/>
                    </a:moveTo>
                    <a:cubicBezTo>
                      <a:pt x="730" y="1"/>
                      <a:pt x="610" y="69"/>
                      <a:pt x="482" y="236"/>
                    </a:cubicBezTo>
                    <a:cubicBezTo>
                      <a:pt x="341" y="412"/>
                      <a:pt x="215" y="703"/>
                      <a:pt x="145" y="1032"/>
                    </a:cubicBezTo>
                    <a:cubicBezTo>
                      <a:pt x="0" y="1691"/>
                      <a:pt x="71" y="2241"/>
                      <a:pt x="100" y="2241"/>
                    </a:cubicBezTo>
                    <a:cubicBezTo>
                      <a:pt x="101" y="2241"/>
                      <a:pt x="101" y="2241"/>
                      <a:pt x="101" y="2241"/>
                    </a:cubicBezTo>
                    <a:cubicBezTo>
                      <a:pt x="136" y="2240"/>
                      <a:pt x="117" y="1699"/>
                      <a:pt x="258" y="1057"/>
                    </a:cubicBezTo>
                    <a:cubicBezTo>
                      <a:pt x="326" y="737"/>
                      <a:pt x="433" y="460"/>
                      <a:pt x="548" y="282"/>
                    </a:cubicBezTo>
                    <a:cubicBezTo>
                      <a:pt x="661" y="103"/>
                      <a:pt x="766" y="17"/>
                      <a:pt x="754" y="2"/>
                    </a:cubicBezTo>
                    <a:cubicBezTo>
                      <a:pt x="753" y="1"/>
                      <a:pt x="752" y="1"/>
                      <a:pt x="751" y="1"/>
                    </a:cubicBezTo>
                    <a:close/>
                  </a:path>
                </a:pathLst>
              </a:custGeom>
              <a:solidFill>
                <a:srgbClr val="A336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1" name="Google Shape;2231;p49"/>
              <p:cNvSpPr/>
              <p:nvPr/>
            </p:nvSpPr>
            <p:spPr>
              <a:xfrm>
                <a:off x="4400375" y="2825950"/>
                <a:ext cx="12100" cy="113425"/>
              </a:xfrm>
              <a:custGeom>
                <a:avLst/>
                <a:gdLst/>
                <a:ahLst/>
                <a:cxnLst/>
                <a:rect l="l" t="t" r="r" b="b"/>
                <a:pathLst>
                  <a:path w="484" h="4537" extrusionOk="0">
                    <a:moveTo>
                      <a:pt x="468" y="1"/>
                    </a:moveTo>
                    <a:cubicBezTo>
                      <a:pt x="452" y="1"/>
                      <a:pt x="383" y="248"/>
                      <a:pt x="291" y="651"/>
                    </a:cubicBezTo>
                    <a:cubicBezTo>
                      <a:pt x="200" y="1057"/>
                      <a:pt x="86" y="1623"/>
                      <a:pt x="32" y="2260"/>
                    </a:cubicBezTo>
                    <a:cubicBezTo>
                      <a:pt x="5" y="2577"/>
                      <a:pt x="0" y="2882"/>
                      <a:pt x="11" y="3159"/>
                    </a:cubicBezTo>
                    <a:cubicBezTo>
                      <a:pt x="27" y="3436"/>
                      <a:pt x="55" y="3685"/>
                      <a:pt x="97" y="3890"/>
                    </a:cubicBezTo>
                    <a:cubicBezTo>
                      <a:pt x="114" y="3993"/>
                      <a:pt x="140" y="4084"/>
                      <a:pt x="160" y="4165"/>
                    </a:cubicBezTo>
                    <a:cubicBezTo>
                      <a:pt x="179" y="4246"/>
                      <a:pt x="201" y="4314"/>
                      <a:pt x="221" y="4369"/>
                    </a:cubicBezTo>
                    <a:cubicBezTo>
                      <a:pt x="259" y="4478"/>
                      <a:pt x="283" y="4537"/>
                      <a:pt x="291" y="4537"/>
                    </a:cubicBezTo>
                    <a:cubicBezTo>
                      <a:pt x="291" y="4537"/>
                      <a:pt x="292" y="4537"/>
                      <a:pt x="292" y="4537"/>
                    </a:cubicBezTo>
                    <a:cubicBezTo>
                      <a:pt x="311" y="4531"/>
                      <a:pt x="237" y="4284"/>
                      <a:pt x="178" y="3876"/>
                    </a:cubicBezTo>
                    <a:cubicBezTo>
                      <a:pt x="146" y="3672"/>
                      <a:pt x="128" y="3427"/>
                      <a:pt x="118" y="3155"/>
                    </a:cubicBezTo>
                    <a:cubicBezTo>
                      <a:pt x="113" y="2883"/>
                      <a:pt x="121" y="2583"/>
                      <a:pt x="146" y="2269"/>
                    </a:cubicBezTo>
                    <a:cubicBezTo>
                      <a:pt x="200" y="1641"/>
                      <a:pt x="301" y="1076"/>
                      <a:pt x="371" y="667"/>
                    </a:cubicBezTo>
                    <a:cubicBezTo>
                      <a:pt x="443" y="258"/>
                      <a:pt x="484" y="4"/>
                      <a:pt x="468" y="1"/>
                    </a:cubicBezTo>
                    <a:cubicBezTo>
                      <a:pt x="468" y="1"/>
                      <a:pt x="468" y="1"/>
                      <a:pt x="468" y="1"/>
                    </a:cubicBezTo>
                    <a:close/>
                  </a:path>
                </a:pathLst>
              </a:custGeom>
              <a:solidFill>
                <a:srgbClr val="A336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2" name="Google Shape;2232;p49"/>
              <p:cNvSpPr/>
              <p:nvPr/>
            </p:nvSpPr>
            <p:spPr>
              <a:xfrm>
                <a:off x="4416000" y="2864775"/>
                <a:ext cx="3675" cy="51150"/>
              </a:xfrm>
              <a:custGeom>
                <a:avLst/>
                <a:gdLst/>
                <a:ahLst/>
                <a:cxnLst/>
                <a:rect l="l" t="t" r="r" b="b"/>
                <a:pathLst>
                  <a:path w="147" h="2046" extrusionOk="0">
                    <a:moveTo>
                      <a:pt x="33" y="0"/>
                    </a:moveTo>
                    <a:cubicBezTo>
                      <a:pt x="33" y="0"/>
                      <a:pt x="33" y="0"/>
                      <a:pt x="33" y="0"/>
                    </a:cubicBezTo>
                    <a:cubicBezTo>
                      <a:pt x="0" y="3"/>
                      <a:pt x="12" y="459"/>
                      <a:pt x="21" y="1023"/>
                    </a:cubicBezTo>
                    <a:cubicBezTo>
                      <a:pt x="32" y="1586"/>
                      <a:pt x="36" y="2043"/>
                      <a:pt x="69" y="2045"/>
                    </a:cubicBezTo>
                    <a:cubicBezTo>
                      <a:pt x="69" y="2045"/>
                      <a:pt x="69" y="2045"/>
                      <a:pt x="69" y="2045"/>
                    </a:cubicBezTo>
                    <a:cubicBezTo>
                      <a:pt x="100" y="2045"/>
                      <a:pt x="147" y="1587"/>
                      <a:pt x="136" y="1021"/>
                    </a:cubicBezTo>
                    <a:cubicBezTo>
                      <a:pt x="127" y="455"/>
                      <a:pt x="64" y="0"/>
                      <a:pt x="33" y="0"/>
                    </a:cubicBezTo>
                    <a:close/>
                  </a:path>
                </a:pathLst>
              </a:custGeom>
              <a:solidFill>
                <a:srgbClr val="A336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3" name="Google Shape;2233;p49"/>
              <p:cNvSpPr/>
              <p:nvPr/>
            </p:nvSpPr>
            <p:spPr>
              <a:xfrm>
                <a:off x="4415150" y="2756800"/>
                <a:ext cx="138475" cy="55025"/>
              </a:xfrm>
              <a:custGeom>
                <a:avLst/>
                <a:gdLst/>
                <a:ahLst/>
                <a:cxnLst/>
                <a:rect l="l" t="t" r="r" b="b"/>
                <a:pathLst>
                  <a:path w="5539" h="2201" extrusionOk="0">
                    <a:moveTo>
                      <a:pt x="4415" y="1"/>
                    </a:moveTo>
                    <a:cubicBezTo>
                      <a:pt x="4338" y="1"/>
                      <a:pt x="4258" y="8"/>
                      <a:pt x="4175" y="11"/>
                    </a:cubicBezTo>
                    <a:cubicBezTo>
                      <a:pt x="4009" y="16"/>
                      <a:pt x="3833" y="41"/>
                      <a:pt x="3648" y="64"/>
                    </a:cubicBezTo>
                    <a:cubicBezTo>
                      <a:pt x="3280" y="123"/>
                      <a:pt x="2879" y="220"/>
                      <a:pt x="2474" y="368"/>
                    </a:cubicBezTo>
                    <a:cubicBezTo>
                      <a:pt x="2070" y="523"/>
                      <a:pt x="1705" y="713"/>
                      <a:pt x="1389" y="910"/>
                    </a:cubicBezTo>
                    <a:cubicBezTo>
                      <a:pt x="1233" y="1015"/>
                      <a:pt x="1085" y="1111"/>
                      <a:pt x="956" y="1217"/>
                    </a:cubicBezTo>
                    <a:cubicBezTo>
                      <a:pt x="892" y="1269"/>
                      <a:pt x="826" y="1316"/>
                      <a:pt x="769" y="1367"/>
                    </a:cubicBezTo>
                    <a:cubicBezTo>
                      <a:pt x="714" y="1416"/>
                      <a:pt x="659" y="1466"/>
                      <a:pt x="604" y="1516"/>
                    </a:cubicBezTo>
                    <a:cubicBezTo>
                      <a:pt x="498" y="1607"/>
                      <a:pt x="413" y="1704"/>
                      <a:pt x="336" y="1784"/>
                    </a:cubicBezTo>
                    <a:cubicBezTo>
                      <a:pt x="258" y="1864"/>
                      <a:pt x="197" y="1938"/>
                      <a:pt x="149" y="2001"/>
                    </a:cubicBezTo>
                    <a:cubicBezTo>
                      <a:pt x="51" y="2124"/>
                      <a:pt x="0" y="2195"/>
                      <a:pt x="6" y="2200"/>
                    </a:cubicBezTo>
                    <a:cubicBezTo>
                      <a:pt x="7" y="2200"/>
                      <a:pt x="7" y="2201"/>
                      <a:pt x="8" y="2201"/>
                    </a:cubicBezTo>
                    <a:cubicBezTo>
                      <a:pt x="35" y="2201"/>
                      <a:pt x="250" y="1931"/>
                      <a:pt x="659" y="1577"/>
                    </a:cubicBezTo>
                    <a:cubicBezTo>
                      <a:pt x="714" y="1529"/>
                      <a:pt x="770" y="1482"/>
                      <a:pt x="825" y="1435"/>
                    </a:cubicBezTo>
                    <a:cubicBezTo>
                      <a:pt x="884" y="1387"/>
                      <a:pt x="949" y="1343"/>
                      <a:pt x="1014" y="1294"/>
                    </a:cubicBezTo>
                    <a:cubicBezTo>
                      <a:pt x="1142" y="1192"/>
                      <a:pt x="1292" y="1101"/>
                      <a:pt x="1444" y="1000"/>
                    </a:cubicBezTo>
                    <a:cubicBezTo>
                      <a:pt x="1759" y="812"/>
                      <a:pt x="2118" y="628"/>
                      <a:pt x="2514" y="477"/>
                    </a:cubicBezTo>
                    <a:cubicBezTo>
                      <a:pt x="2911" y="331"/>
                      <a:pt x="3303" y="233"/>
                      <a:pt x="3665" y="169"/>
                    </a:cubicBezTo>
                    <a:cubicBezTo>
                      <a:pt x="3846" y="144"/>
                      <a:pt x="4018" y="115"/>
                      <a:pt x="4182" y="106"/>
                    </a:cubicBezTo>
                    <a:cubicBezTo>
                      <a:pt x="4263" y="101"/>
                      <a:pt x="4341" y="91"/>
                      <a:pt x="4417" y="90"/>
                    </a:cubicBezTo>
                    <a:cubicBezTo>
                      <a:pt x="4490" y="89"/>
                      <a:pt x="4562" y="88"/>
                      <a:pt x="4635" y="86"/>
                    </a:cubicBezTo>
                    <a:cubicBezTo>
                      <a:pt x="4639" y="86"/>
                      <a:pt x="4642" y="86"/>
                      <a:pt x="4646" y="86"/>
                    </a:cubicBezTo>
                    <a:cubicBezTo>
                      <a:pt x="5114" y="86"/>
                      <a:pt x="5428" y="133"/>
                      <a:pt x="5513" y="133"/>
                    </a:cubicBezTo>
                    <a:cubicBezTo>
                      <a:pt x="5528" y="133"/>
                      <a:pt x="5536" y="131"/>
                      <a:pt x="5537" y="128"/>
                    </a:cubicBezTo>
                    <a:cubicBezTo>
                      <a:pt x="5539" y="120"/>
                      <a:pt x="5454" y="100"/>
                      <a:pt x="5299" y="71"/>
                    </a:cubicBezTo>
                    <a:cubicBezTo>
                      <a:pt x="5222" y="56"/>
                      <a:pt x="5127" y="40"/>
                      <a:pt x="5016" y="31"/>
                    </a:cubicBezTo>
                    <a:cubicBezTo>
                      <a:pt x="4906" y="22"/>
                      <a:pt x="4783" y="5"/>
                      <a:pt x="4647" y="5"/>
                    </a:cubicBezTo>
                    <a:cubicBezTo>
                      <a:pt x="4643" y="5"/>
                      <a:pt x="4640" y="5"/>
                      <a:pt x="4637" y="5"/>
                    </a:cubicBezTo>
                    <a:cubicBezTo>
                      <a:pt x="4562" y="3"/>
                      <a:pt x="4488" y="2"/>
                      <a:pt x="4415" y="1"/>
                    </a:cubicBezTo>
                    <a:close/>
                  </a:path>
                </a:pathLst>
              </a:custGeom>
              <a:solidFill>
                <a:srgbClr val="A336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4" name="Google Shape;2234;p49"/>
              <p:cNvSpPr/>
              <p:nvPr/>
            </p:nvSpPr>
            <p:spPr>
              <a:xfrm>
                <a:off x="4431525" y="2773850"/>
                <a:ext cx="231400" cy="60000"/>
              </a:xfrm>
              <a:custGeom>
                <a:avLst/>
                <a:gdLst/>
                <a:ahLst/>
                <a:cxnLst/>
                <a:rect l="l" t="t" r="r" b="b"/>
                <a:pathLst>
                  <a:path w="9256" h="2400" extrusionOk="0">
                    <a:moveTo>
                      <a:pt x="5018" y="0"/>
                    </a:moveTo>
                    <a:cubicBezTo>
                      <a:pt x="4992" y="0"/>
                      <a:pt x="4967" y="0"/>
                      <a:pt x="4941" y="1"/>
                    </a:cubicBezTo>
                    <a:cubicBezTo>
                      <a:pt x="4217" y="11"/>
                      <a:pt x="3535" y="124"/>
                      <a:pt x="2928" y="263"/>
                    </a:cubicBezTo>
                    <a:cubicBezTo>
                      <a:pt x="2319" y="401"/>
                      <a:pt x="1780" y="572"/>
                      <a:pt x="1343" y="748"/>
                    </a:cubicBezTo>
                    <a:cubicBezTo>
                      <a:pt x="904" y="923"/>
                      <a:pt x="566" y="1106"/>
                      <a:pt x="340" y="1242"/>
                    </a:cubicBezTo>
                    <a:cubicBezTo>
                      <a:pt x="228" y="1311"/>
                      <a:pt x="142" y="1367"/>
                      <a:pt x="86" y="1408"/>
                    </a:cubicBezTo>
                    <a:cubicBezTo>
                      <a:pt x="29" y="1448"/>
                      <a:pt x="1" y="1472"/>
                      <a:pt x="3" y="1474"/>
                    </a:cubicBezTo>
                    <a:cubicBezTo>
                      <a:pt x="3" y="1475"/>
                      <a:pt x="3" y="1475"/>
                      <a:pt x="4" y="1475"/>
                    </a:cubicBezTo>
                    <a:cubicBezTo>
                      <a:pt x="20" y="1475"/>
                      <a:pt x="143" y="1400"/>
                      <a:pt x="362" y="1281"/>
                    </a:cubicBezTo>
                    <a:cubicBezTo>
                      <a:pt x="594" y="1158"/>
                      <a:pt x="933" y="988"/>
                      <a:pt x="1373" y="824"/>
                    </a:cubicBezTo>
                    <a:cubicBezTo>
                      <a:pt x="1810" y="659"/>
                      <a:pt x="2345" y="498"/>
                      <a:pt x="2950" y="366"/>
                    </a:cubicBezTo>
                    <a:cubicBezTo>
                      <a:pt x="3555" y="235"/>
                      <a:pt x="4230" y="126"/>
                      <a:pt x="4943" y="116"/>
                    </a:cubicBezTo>
                    <a:cubicBezTo>
                      <a:pt x="4969" y="116"/>
                      <a:pt x="4995" y="115"/>
                      <a:pt x="5021" y="115"/>
                    </a:cubicBezTo>
                    <a:cubicBezTo>
                      <a:pt x="5704" y="115"/>
                      <a:pt x="6355" y="214"/>
                      <a:pt x="6914" y="412"/>
                    </a:cubicBezTo>
                    <a:cubicBezTo>
                      <a:pt x="7495" y="615"/>
                      <a:pt x="7972" y="916"/>
                      <a:pt x="8325" y="1217"/>
                    </a:cubicBezTo>
                    <a:cubicBezTo>
                      <a:pt x="8679" y="1521"/>
                      <a:pt x="8908" y="1826"/>
                      <a:pt x="9046" y="2047"/>
                    </a:cubicBezTo>
                    <a:cubicBezTo>
                      <a:pt x="9076" y="2098"/>
                      <a:pt x="9106" y="2147"/>
                      <a:pt x="9136" y="2197"/>
                    </a:cubicBezTo>
                    <a:cubicBezTo>
                      <a:pt x="9156" y="2234"/>
                      <a:pt x="9176" y="2272"/>
                      <a:pt x="9196" y="2308"/>
                    </a:cubicBezTo>
                    <a:cubicBezTo>
                      <a:pt x="9228" y="2368"/>
                      <a:pt x="9247" y="2399"/>
                      <a:pt x="9251" y="2399"/>
                    </a:cubicBezTo>
                    <a:cubicBezTo>
                      <a:pt x="9252" y="2399"/>
                      <a:pt x="9252" y="2399"/>
                      <a:pt x="9252" y="2399"/>
                    </a:cubicBezTo>
                    <a:cubicBezTo>
                      <a:pt x="9255" y="2397"/>
                      <a:pt x="9244" y="2363"/>
                      <a:pt x="9217" y="2299"/>
                    </a:cubicBezTo>
                    <a:cubicBezTo>
                      <a:pt x="9204" y="2266"/>
                      <a:pt x="9187" y="2226"/>
                      <a:pt x="9166" y="2180"/>
                    </a:cubicBezTo>
                    <a:cubicBezTo>
                      <a:pt x="9139" y="2128"/>
                      <a:pt x="9112" y="2077"/>
                      <a:pt x="9084" y="2025"/>
                    </a:cubicBezTo>
                    <a:cubicBezTo>
                      <a:pt x="8957" y="1793"/>
                      <a:pt x="8734" y="1474"/>
                      <a:pt x="8379" y="1156"/>
                    </a:cubicBezTo>
                    <a:cubicBezTo>
                      <a:pt x="8026" y="840"/>
                      <a:pt x="7542" y="525"/>
                      <a:pt x="6949" y="311"/>
                    </a:cubicBezTo>
                    <a:cubicBezTo>
                      <a:pt x="6378" y="103"/>
                      <a:pt x="5713" y="0"/>
                      <a:pt x="5018" y="0"/>
                    </a:cubicBezTo>
                    <a:close/>
                  </a:path>
                </a:pathLst>
              </a:custGeom>
              <a:solidFill>
                <a:srgbClr val="A336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5" name="Google Shape;2235;p49"/>
              <p:cNvSpPr/>
              <p:nvPr/>
            </p:nvSpPr>
            <p:spPr>
              <a:xfrm>
                <a:off x="4424250" y="2820900"/>
                <a:ext cx="62525" cy="53600"/>
              </a:xfrm>
              <a:custGeom>
                <a:avLst/>
                <a:gdLst/>
                <a:ahLst/>
                <a:cxnLst/>
                <a:rect l="l" t="t" r="r" b="b"/>
                <a:pathLst>
                  <a:path w="2501" h="2144" extrusionOk="0">
                    <a:moveTo>
                      <a:pt x="14" y="1"/>
                    </a:moveTo>
                    <a:cubicBezTo>
                      <a:pt x="14" y="1"/>
                      <a:pt x="14" y="1"/>
                      <a:pt x="13" y="1"/>
                    </a:cubicBezTo>
                    <a:cubicBezTo>
                      <a:pt x="0" y="4"/>
                      <a:pt x="38" y="196"/>
                      <a:pt x="201" y="460"/>
                    </a:cubicBezTo>
                    <a:cubicBezTo>
                      <a:pt x="363" y="726"/>
                      <a:pt x="650" y="1044"/>
                      <a:pt x="1008" y="1345"/>
                    </a:cubicBezTo>
                    <a:cubicBezTo>
                      <a:pt x="1367" y="1646"/>
                      <a:pt x="1738" y="1861"/>
                      <a:pt x="2017" y="1985"/>
                    </a:cubicBezTo>
                    <a:cubicBezTo>
                      <a:pt x="2266" y="2097"/>
                      <a:pt x="2439" y="2143"/>
                      <a:pt x="2479" y="2143"/>
                    </a:cubicBezTo>
                    <a:cubicBezTo>
                      <a:pt x="2484" y="2143"/>
                      <a:pt x="2487" y="2143"/>
                      <a:pt x="2487" y="2141"/>
                    </a:cubicBezTo>
                    <a:cubicBezTo>
                      <a:pt x="2501" y="2111"/>
                      <a:pt x="1785" y="1853"/>
                      <a:pt x="1081" y="1257"/>
                    </a:cubicBezTo>
                    <a:cubicBezTo>
                      <a:pt x="731" y="962"/>
                      <a:pt x="441" y="659"/>
                      <a:pt x="269" y="416"/>
                    </a:cubicBezTo>
                    <a:cubicBezTo>
                      <a:pt x="98" y="177"/>
                      <a:pt x="33" y="1"/>
                      <a:pt x="14" y="1"/>
                    </a:cubicBezTo>
                    <a:close/>
                  </a:path>
                </a:pathLst>
              </a:custGeom>
              <a:solidFill>
                <a:srgbClr val="A336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6" name="Google Shape;2236;p49"/>
              <p:cNvSpPr/>
              <p:nvPr/>
            </p:nvSpPr>
            <p:spPr>
              <a:xfrm>
                <a:off x="4447750" y="2805250"/>
                <a:ext cx="191300" cy="32675"/>
              </a:xfrm>
              <a:custGeom>
                <a:avLst/>
                <a:gdLst/>
                <a:ahLst/>
                <a:cxnLst/>
                <a:rect l="l" t="t" r="r" b="b"/>
                <a:pathLst>
                  <a:path w="7652" h="1307" extrusionOk="0">
                    <a:moveTo>
                      <a:pt x="3574" y="1"/>
                    </a:moveTo>
                    <a:cubicBezTo>
                      <a:pt x="2599" y="1"/>
                      <a:pt x="1731" y="176"/>
                      <a:pt x="1106" y="353"/>
                    </a:cubicBezTo>
                    <a:cubicBezTo>
                      <a:pt x="758" y="452"/>
                      <a:pt x="480" y="548"/>
                      <a:pt x="291" y="622"/>
                    </a:cubicBezTo>
                    <a:cubicBezTo>
                      <a:pt x="103" y="694"/>
                      <a:pt x="1" y="741"/>
                      <a:pt x="3" y="748"/>
                    </a:cubicBezTo>
                    <a:cubicBezTo>
                      <a:pt x="4" y="749"/>
                      <a:pt x="5" y="750"/>
                      <a:pt x="7" y="750"/>
                    </a:cubicBezTo>
                    <a:cubicBezTo>
                      <a:pt x="29" y="750"/>
                      <a:pt x="132" y="718"/>
                      <a:pt x="306" y="664"/>
                    </a:cubicBezTo>
                    <a:cubicBezTo>
                      <a:pt x="498" y="603"/>
                      <a:pt x="779" y="520"/>
                      <a:pt x="1127" y="432"/>
                    </a:cubicBezTo>
                    <a:cubicBezTo>
                      <a:pt x="1748" y="275"/>
                      <a:pt x="2600" y="116"/>
                      <a:pt x="3554" y="116"/>
                    </a:cubicBezTo>
                    <a:cubicBezTo>
                      <a:pt x="3671" y="116"/>
                      <a:pt x="3789" y="118"/>
                      <a:pt x="3908" y="123"/>
                    </a:cubicBezTo>
                    <a:cubicBezTo>
                      <a:pt x="5004" y="169"/>
                      <a:pt x="5971" y="452"/>
                      <a:pt x="6623" y="752"/>
                    </a:cubicBezTo>
                    <a:cubicBezTo>
                      <a:pt x="7256" y="1039"/>
                      <a:pt x="7611" y="1306"/>
                      <a:pt x="7644" y="1306"/>
                    </a:cubicBezTo>
                    <a:cubicBezTo>
                      <a:pt x="7646" y="1306"/>
                      <a:pt x="7646" y="1306"/>
                      <a:pt x="7647" y="1305"/>
                    </a:cubicBezTo>
                    <a:cubicBezTo>
                      <a:pt x="7651" y="1300"/>
                      <a:pt x="7566" y="1227"/>
                      <a:pt x="7400" y="1110"/>
                    </a:cubicBezTo>
                    <a:cubicBezTo>
                      <a:pt x="7235" y="993"/>
                      <a:pt x="6984" y="837"/>
                      <a:pt x="6657" y="679"/>
                    </a:cubicBezTo>
                    <a:cubicBezTo>
                      <a:pt x="6007" y="356"/>
                      <a:pt x="5026" y="53"/>
                      <a:pt x="3913" y="8"/>
                    </a:cubicBezTo>
                    <a:cubicBezTo>
                      <a:pt x="3799" y="3"/>
                      <a:pt x="3686" y="1"/>
                      <a:pt x="3574" y="1"/>
                    </a:cubicBezTo>
                    <a:close/>
                  </a:path>
                </a:pathLst>
              </a:custGeom>
              <a:solidFill>
                <a:srgbClr val="A336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7" name="Google Shape;2237;p49"/>
              <p:cNvSpPr/>
              <p:nvPr/>
            </p:nvSpPr>
            <p:spPr>
              <a:xfrm>
                <a:off x="4467525" y="2835825"/>
                <a:ext cx="140700" cy="13650"/>
              </a:xfrm>
              <a:custGeom>
                <a:avLst/>
                <a:gdLst/>
                <a:ahLst/>
                <a:cxnLst/>
                <a:rect l="l" t="t" r="r" b="b"/>
                <a:pathLst>
                  <a:path w="5628" h="546" extrusionOk="0">
                    <a:moveTo>
                      <a:pt x="14" y="0"/>
                    </a:moveTo>
                    <a:cubicBezTo>
                      <a:pt x="7" y="0"/>
                      <a:pt x="3" y="1"/>
                      <a:pt x="2" y="3"/>
                    </a:cubicBezTo>
                    <a:cubicBezTo>
                      <a:pt x="1" y="9"/>
                      <a:pt x="76" y="40"/>
                      <a:pt x="216" y="71"/>
                    </a:cubicBezTo>
                    <a:cubicBezTo>
                      <a:pt x="357" y="104"/>
                      <a:pt x="565" y="138"/>
                      <a:pt x="822" y="153"/>
                    </a:cubicBezTo>
                    <a:cubicBezTo>
                      <a:pt x="956" y="163"/>
                      <a:pt x="1103" y="166"/>
                      <a:pt x="1260" y="166"/>
                    </a:cubicBezTo>
                    <a:cubicBezTo>
                      <a:pt x="1532" y="166"/>
                      <a:pt x="1837" y="157"/>
                      <a:pt x="2162" y="157"/>
                    </a:cubicBezTo>
                    <a:cubicBezTo>
                      <a:pt x="2375" y="157"/>
                      <a:pt x="2597" y="161"/>
                      <a:pt x="2825" y="173"/>
                    </a:cubicBezTo>
                    <a:cubicBezTo>
                      <a:pt x="3604" y="208"/>
                      <a:pt x="4304" y="309"/>
                      <a:pt x="4808" y="398"/>
                    </a:cubicBezTo>
                    <a:cubicBezTo>
                      <a:pt x="5262" y="477"/>
                      <a:pt x="5557" y="545"/>
                      <a:pt x="5615" y="545"/>
                    </a:cubicBezTo>
                    <a:cubicBezTo>
                      <a:pt x="5621" y="545"/>
                      <a:pt x="5625" y="544"/>
                      <a:pt x="5625" y="543"/>
                    </a:cubicBezTo>
                    <a:cubicBezTo>
                      <a:pt x="5627" y="535"/>
                      <a:pt x="5552" y="509"/>
                      <a:pt x="5414" y="467"/>
                    </a:cubicBezTo>
                    <a:cubicBezTo>
                      <a:pt x="5276" y="427"/>
                      <a:pt x="5075" y="371"/>
                      <a:pt x="4824" y="317"/>
                    </a:cubicBezTo>
                    <a:cubicBezTo>
                      <a:pt x="4322" y="207"/>
                      <a:pt x="3616" y="94"/>
                      <a:pt x="2831" y="58"/>
                    </a:cubicBezTo>
                    <a:cubicBezTo>
                      <a:pt x="2645" y="48"/>
                      <a:pt x="2465" y="44"/>
                      <a:pt x="2290" y="44"/>
                    </a:cubicBezTo>
                    <a:cubicBezTo>
                      <a:pt x="1795" y="44"/>
                      <a:pt x="1348" y="74"/>
                      <a:pt x="984" y="74"/>
                    </a:cubicBezTo>
                    <a:cubicBezTo>
                      <a:pt x="929" y="74"/>
                      <a:pt x="877" y="74"/>
                      <a:pt x="826" y="72"/>
                    </a:cubicBezTo>
                    <a:cubicBezTo>
                      <a:pt x="369" y="65"/>
                      <a:pt x="75" y="0"/>
                      <a:pt x="14" y="0"/>
                    </a:cubicBezTo>
                    <a:close/>
                  </a:path>
                </a:pathLst>
              </a:custGeom>
              <a:solidFill>
                <a:srgbClr val="A336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8" name="Google Shape;2238;p49"/>
              <p:cNvSpPr/>
              <p:nvPr/>
            </p:nvSpPr>
            <p:spPr>
              <a:xfrm>
                <a:off x="4662475" y="2840800"/>
                <a:ext cx="6875" cy="80950"/>
              </a:xfrm>
              <a:custGeom>
                <a:avLst/>
                <a:gdLst/>
                <a:ahLst/>
                <a:cxnLst/>
                <a:rect l="l" t="t" r="r" b="b"/>
                <a:pathLst>
                  <a:path w="275" h="3238" extrusionOk="0">
                    <a:moveTo>
                      <a:pt x="35" y="0"/>
                    </a:moveTo>
                    <a:cubicBezTo>
                      <a:pt x="35" y="0"/>
                      <a:pt x="35" y="0"/>
                      <a:pt x="35" y="0"/>
                    </a:cubicBezTo>
                    <a:cubicBezTo>
                      <a:pt x="1" y="6"/>
                      <a:pt x="85" y="726"/>
                      <a:pt x="134" y="1618"/>
                    </a:cubicBezTo>
                    <a:cubicBezTo>
                      <a:pt x="185" y="2511"/>
                      <a:pt x="182" y="3236"/>
                      <a:pt x="216" y="3237"/>
                    </a:cubicBezTo>
                    <a:cubicBezTo>
                      <a:pt x="232" y="3237"/>
                      <a:pt x="252" y="3056"/>
                      <a:pt x="264" y="2762"/>
                    </a:cubicBezTo>
                    <a:cubicBezTo>
                      <a:pt x="275" y="2468"/>
                      <a:pt x="274" y="2060"/>
                      <a:pt x="250" y="1611"/>
                    </a:cubicBezTo>
                    <a:cubicBezTo>
                      <a:pt x="223" y="1164"/>
                      <a:pt x="179" y="758"/>
                      <a:pt x="134" y="468"/>
                    </a:cubicBezTo>
                    <a:cubicBezTo>
                      <a:pt x="91" y="177"/>
                      <a:pt x="50" y="0"/>
                      <a:pt x="35" y="0"/>
                    </a:cubicBezTo>
                    <a:close/>
                  </a:path>
                </a:pathLst>
              </a:custGeom>
              <a:solidFill>
                <a:srgbClr val="A336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9" name="Google Shape;2239;p49"/>
              <p:cNvSpPr/>
              <p:nvPr/>
            </p:nvSpPr>
            <p:spPr>
              <a:xfrm>
                <a:off x="4646625" y="2855075"/>
                <a:ext cx="9125" cy="55675"/>
              </a:xfrm>
              <a:custGeom>
                <a:avLst/>
                <a:gdLst/>
                <a:ahLst/>
                <a:cxnLst/>
                <a:rect l="l" t="t" r="r" b="b"/>
                <a:pathLst>
                  <a:path w="365" h="2227" extrusionOk="0">
                    <a:moveTo>
                      <a:pt x="34" y="0"/>
                    </a:moveTo>
                    <a:cubicBezTo>
                      <a:pt x="34" y="0"/>
                      <a:pt x="33" y="0"/>
                      <a:pt x="33" y="1"/>
                    </a:cubicBezTo>
                    <a:cubicBezTo>
                      <a:pt x="1" y="8"/>
                      <a:pt x="90" y="502"/>
                      <a:pt x="168" y="1115"/>
                    </a:cubicBezTo>
                    <a:cubicBezTo>
                      <a:pt x="249" y="1726"/>
                      <a:pt x="288" y="2226"/>
                      <a:pt x="321" y="2226"/>
                    </a:cubicBezTo>
                    <a:cubicBezTo>
                      <a:pt x="321" y="2226"/>
                      <a:pt x="321" y="2226"/>
                      <a:pt x="321" y="2226"/>
                    </a:cubicBezTo>
                    <a:cubicBezTo>
                      <a:pt x="352" y="2225"/>
                      <a:pt x="364" y="1718"/>
                      <a:pt x="283" y="1100"/>
                    </a:cubicBezTo>
                    <a:cubicBezTo>
                      <a:pt x="204" y="485"/>
                      <a:pt x="65" y="0"/>
                      <a:pt x="34" y="0"/>
                    </a:cubicBezTo>
                    <a:close/>
                  </a:path>
                </a:pathLst>
              </a:custGeom>
              <a:solidFill>
                <a:srgbClr val="A336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0" name="Google Shape;2240;p49"/>
              <p:cNvSpPr/>
              <p:nvPr/>
            </p:nvSpPr>
            <p:spPr>
              <a:xfrm>
                <a:off x="4370800" y="2898175"/>
                <a:ext cx="318275" cy="106650"/>
              </a:xfrm>
              <a:custGeom>
                <a:avLst/>
                <a:gdLst/>
                <a:ahLst/>
                <a:cxnLst/>
                <a:rect l="l" t="t" r="r" b="b"/>
                <a:pathLst>
                  <a:path w="12731" h="4266" extrusionOk="0">
                    <a:moveTo>
                      <a:pt x="3850" y="213"/>
                    </a:moveTo>
                    <a:cubicBezTo>
                      <a:pt x="4721" y="213"/>
                      <a:pt x="5457" y="798"/>
                      <a:pt x="5691" y="1595"/>
                    </a:cubicBezTo>
                    <a:cubicBezTo>
                      <a:pt x="5689" y="1596"/>
                      <a:pt x="5688" y="1598"/>
                      <a:pt x="5687" y="1599"/>
                    </a:cubicBezTo>
                    <a:lnTo>
                      <a:pt x="5694" y="1608"/>
                    </a:lnTo>
                    <a:cubicBezTo>
                      <a:pt x="5742" y="1774"/>
                      <a:pt x="5769" y="1951"/>
                      <a:pt x="5769" y="2133"/>
                    </a:cubicBezTo>
                    <a:cubicBezTo>
                      <a:pt x="5769" y="3191"/>
                      <a:pt x="4908" y="4052"/>
                      <a:pt x="3850" y="4052"/>
                    </a:cubicBezTo>
                    <a:cubicBezTo>
                      <a:pt x="2791" y="4052"/>
                      <a:pt x="1930" y="3191"/>
                      <a:pt x="1930" y="2133"/>
                    </a:cubicBezTo>
                    <a:cubicBezTo>
                      <a:pt x="1930" y="1075"/>
                      <a:pt x="2791" y="213"/>
                      <a:pt x="3850" y="213"/>
                    </a:cubicBezTo>
                    <a:close/>
                    <a:moveTo>
                      <a:pt x="8826" y="213"/>
                    </a:moveTo>
                    <a:cubicBezTo>
                      <a:pt x="9884" y="213"/>
                      <a:pt x="10745" y="1075"/>
                      <a:pt x="10745" y="2133"/>
                    </a:cubicBezTo>
                    <a:cubicBezTo>
                      <a:pt x="10745" y="3191"/>
                      <a:pt x="9884" y="4052"/>
                      <a:pt x="8826" y="4052"/>
                    </a:cubicBezTo>
                    <a:cubicBezTo>
                      <a:pt x="7767" y="4052"/>
                      <a:pt x="6906" y="3191"/>
                      <a:pt x="6906" y="2133"/>
                    </a:cubicBezTo>
                    <a:cubicBezTo>
                      <a:pt x="6906" y="1075"/>
                      <a:pt x="7767" y="213"/>
                      <a:pt x="8826" y="213"/>
                    </a:cubicBezTo>
                    <a:close/>
                    <a:moveTo>
                      <a:pt x="3850" y="1"/>
                    </a:moveTo>
                    <a:cubicBezTo>
                      <a:pt x="3071" y="1"/>
                      <a:pt x="2390" y="421"/>
                      <a:pt x="2018" y="1046"/>
                    </a:cubicBezTo>
                    <a:lnTo>
                      <a:pt x="90" y="1596"/>
                    </a:lnTo>
                    <a:cubicBezTo>
                      <a:pt x="33" y="1613"/>
                      <a:pt x="1" y="1671"/>
                      <a:pt x="17" y="1728"/>
                    </a:cubicBezTo>
                    <a:cubicBezTo>
                      <a:pt x="30" y="1775"/>
                      <a:pt x="72" y="1806"/>
                      <a:pt x="119" y="1806"/>
                    </a:cubicBezTo>
                    <a:cubicBezTo>
                      <a:pt x="128" y="1806"/>
                      <a:pt x="139" y="1804"/>
                      <a:pt x="148" y="1801"/>
                    </a:cubicBezTo>
                    <a:lnTo>
                      <a:pt x="1884" y="1306"/>
                    </a:lnTo>
                    <a:lnTo>
                      <a:pt x="1884" y="1306"/>
                    </a:lnTo>
                    <a:cubicBezTo>
                      <a:pt x="1777" y="1560"/>
                      <a:pt x="1717" y="1840"/>
                      <a:pt x="1717" y="2133"/>
                    </a:cubicBezTo>
                    <a:cubicBezTo>
                      <a:pt x="1717" y="3308"/>
                      <a:pt x="2674" y="4265"/>
                      <a:pt x="3850" y="4265"/>
                    </a:cubicBezTo>
                    <a:cubicBezTo>
                      <a:pt x="5025" y="4265"/>
                      <a:pt x="5982" y="3308"/>
                      <a:pt x="5982" y="2133"/>
                    </a:cubicBezTo>
                    <a:cubicBezTo>
                      <a:pt x="5982" y="1977"/>
                      <a:pt x="5964" y="1825"/>
                      <a:pt x="5932" y="1678"/>
                    </a:cubicBezTo>
                    <a:cubicBezTo>
                      <a:pt x="6023" y="1619"/>
                      <a:pt x="6167" y="1547"/>
                      <a:pt x="6334" y="1547"/>
                    </a:cubicBezTo>
                    <a:cubicBezTo>
                      <a:pt x="6460" y="1547"/>
                      <a:pt x="6598" y="1588"/>
                      <a:pt x="6736" y="1704"/>
                    </a:cubicBezTo>
                    <a:cubicBezTo>
                      <a:pt x="6707" y="1843"/>
                      <a:pt x="6693" y="1986"/>
                      <a:pt x="6693" y="2133"/>
                    </a:cubicBezTo>
                    <a:cubicBezTo>
                      <a:pt x="6693" y="3308"/>
                      <a:pt x="7650" y="4265"/>
                      <a:pt x="8826" y="4265"/>
                    </a:cubicBezTo>
                    <a:cubicBezTo>
                      <a:pt x="10001" y="4265"/>
                      <a:pt x="10958" y="3308"/>
                      <a:pt x="10958" y="2133"/>
                    </a:cubicBezTo>
                    <a:cubicBezTo>
                      <a:pt x="10958" y="1833"/>
                      <a:pt x="10895" y="1547"/>
                      <a:pt x="10782" y="1287"/>
                    </a:cubicBezTo>
                    <a:lnTo>
                      <a:pt x="10782" y="1287"/>
                    </a:lnTo>
                    <a:lnTo>
                      <a:pt x="12583" y="1801"/>
                    </a:lnTo>
                    <a:cubicBezTo>
                      <a:pt x="12592" y="1804"/>
                      <a:pt x="12602" y="1806"/>
                      <a:pt x="12612" y="1806"/>
                    </a:cubicBezTo>
                    <a:cubicBezTo>
                      <a:pt x="12658" y="1806"/>
                      <a:pt x="12701" y="1775"/>
                      <a:pt x="12714" y="1728"/>
                    </a:cubicBezTo>
                    <a:cubicBezTo>
                      <a:pt x="12730" y="1671"/>
                      <a:pt x="12697" y="1613"/>
                      <a:pt x="12641" y="1596"/>
                    </a:cubicBezTo>
                    <a:lnTo>
                      <a:pt x="10691" y="1040"/>
                    </a:lnTo>
                    <a:cubicBezTo>
                      <a:pt x="10681" y="1037"/>
                      <a:pt x="10670" y="1036"/>
                      <a:pt x="10660" y="1036"/>
                    </a:cubicBezTo>
                    <a:cubicBezTo>
                      <a:pt x="10657" y="1036"/>
                      <a:pt x="10654" y="1036"/>
                      <a:pt x="10650" y="1037"/>
                    </a:cubicBezTo>
                    <a:cubicBezTo>
                      <a:pt x="10278" y="417"/>
                      <a:pt x="9600" y="1"/>
                      <a:pt x="8826" y="1"/>
                    </a:cubicBezTo>
                    <a:cubicBezTo>
                      <a:pt x="7877" y="1"/>
                      <a:pt x="7072" y="624"/>
                      <a:pt x="6796" y="1481"/>
                    </a:cubicBezTo>
                    <a:cubicBezTo>
                      <a:pt x="6642" y="1375"/>
                      <a:pt x="6485" y="1334"/>
                      <a:pt x="6337" y="1334"/>
                    </a:cubicBezTo>
                    <a:cubicBezTo>
                      <a:pt x="6163" y="1334"/>
                      <a:pt x="6001" y="1391"/>
                      <a:pt x="5873" y="1464"/>
                    </a:cubicBezTo>
                    <a:cubicBezTo>
                      <a:pt x="5592" y="616"/>
                      <a:pt x="4792" y="1"/>
                      <a:pt x="3850" y="1"/>
                    </a:cubicBezTo>
                    <a:close/>
                  </a:path>
                </a:pathLst>
              </a:custGeom>
              <a:solidFill>
                <a:srgbClr val="FFD3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1" name="Google Shape;2241;p49"/>
              <p:cNvSpPr/>
              <p:nvPr/>
            </p:nvSpPr>
            <p:spPr>
              <a:xfrm>
                <a:off x="4378075" y="2741700"/>
                <a:ext cx="293150" cy="213875"/>
              </a:xfrm>
              <a:custGeom>
                <a:avLst/>
                <a:gdLst/>
                <a:ahLst/>
                <a:cxnLst/>
                <a:rect l="l" t="t" r="r" b="b"/>
                <a:pathLst>
                  <a:path w="11726" h="8555" extrusionOk="0">
                    <a:moveTo>
                      <a:pt x="6561" y="0"/>
                    </a:moveTo>
                    <a:cubicBezTo>
                      <a:pt x="6231" y="0"/>
                      <a:pt x="5901" y="21"/>
                      <a:pt x="5575" y="60"/>
                    </a:cubicBezTo>
                    <a:cubicBezTo>
                      <a:pt x="4599" y="176"/>
                      <a:pt x="3594" y="310"/>
                      <a:pt x="2723" y="811"/>
                    </a:cubicBezTo>
                    <a:cubicBezTo>
                      <a:pt x="2020" y="1215"/>
                      <a:pt x="1429" y="1863"/>
                      <a:pt x="1234" y="2650"/>
                    </a:cubicBezTo>
                    <a:cubicBezTo>
                      <a:pt x="1180" y="2643"/>
                      <a:pt x="1129" y="2640"/>
                      <a:pt x="1080" y="2640"/>
                    </a:cubicBezTo>
                    <a:cubicBezTo>
                      <a:pt x="440" y="2640"/>
                      <a:pt x="311" y="3194"/>
                      <a:pt x="230" y="3761"/>
                    </a:cubicBezTo>
                    <a:cubicBezTo>
                      <a:pt x="1" y="5363"/>
                      <a:pt x="149" y="7019"/>
                      <a:pt x="659" y="8555"/>
                    </a:cubicBezTo>
                    <a:lnTo>
                      <a:pt x="764" y="8554"/>
                    </a:lnTo>
                    <a:cubicBezTo>
                      <a:pt x="751" y="8447"/>
                      <a:pt x="740" y="8341"/>
                      <a:pt x="731" y="8234"/>
                    </a:cubicBezTo>
                    <a:cubicBezTo>
                      <a:pt x="662" y="7393"/>
                      <a:pt x="600" y="6547"/>
                      <a:pt x="695" y="5709"/>
                    </a:cubicBezTo>
                    <a:cubicBezTo>
                      <a:pt x="764" y="5103"/>
                      <a:pt x="772" y="3752"/>
                      <a:pt x="1605" y="3744"/>
                    </a:cubicBezTo>
                    <a:cubicBezTo>
                      <a:pt x="1673" y="2909"/>
                      <a:pt x="2308" y="2200"/>
                      <a:pt x="3061" y="1831"/>
                    </a:cubicBezTo>
                    <a:cubicBezTo>
                      <a:pt x="3814" y="1462"/>
                      <a:pt x="4673" y="1378"/>
                      <a:pt x="5510" y="1344"/>
                    </a:cubicBezTo>
                    <a:cubicBezTo>
                      <a:pt x="5771" y="1334"/>
                      <a:pt x="6032" y="1327"/>
                      <a:pt x="6294" y="1327"/>
                    </a:cubicBezTo>
                    <a:cubicBezTo>
                      <a:pt x="7366" y="1327"/>
                      <a:pt x="8440" y="1432"/>
                      <a:pt x="9456" y="1766"/>
                    </a:cubicBezTo>
                    <a:cubicBezTo>
                      <a:pt x="10295" y="2042"/>
                      <a:pt x="11093" y="2491"/>
                      <a:pt x="11725" y="3100"/>
                    </a:cubicBezTo>
                    <a:cubicBezTo>
                      <a:pt x="11408" y="2113"/>
                      <a:pt x="10538" y="1205"/>
                      <a:pt x="9668" y="735"/>
                    </a:cubicBezTo>
                    <a:cubicBezTo>
                      <a:pt x="8715" y="219"/>
                      <a:pt x="7637" y="0"/>
                      <a:pt x="6561" y="0"/>
                    </a:cubicBezTo>
                    <a:close/>
                  </a:path>
                </a:pathLst>
              </a:custGeom>
              <a:solidFill>
                <a:srgbClr val="9B47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2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8" name="Google Shape;2628;p58"/>
          <p:cNvSpPr txBox="1">
            <a:spLocks noGrp="1"/>
          </p:cNvSpPr>
          <p:nvPr>
            <p:ph type="title"/>
          </p:nvPr>
        </p:nvSpPr>
        <p:spPr>
          <a:xfrm>
            <a:off x="1711591" y="160674"/>
            <a:ext cx="4369200" cy="10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u="sng"/>
              <a:t>Clasificación por colores</a:t>
            </a:r>
          </a:p>
        </p:txBody>
      </p:sp>
      <p:pic>
        <p:nvPicPr>
          <p:cNvPr id="3" name="Picture 2" descr="A color wheel with many colors&#10;&#10;Description automatically generated">
            <a:extLst>
              <a:ext uri="{FF2B5EF4-FFF2-40B4-BE49-F238E27FC236}">
                <a16:creationId xmlns:a16="http://schemas.microsoft.com/office/drawing/2014/main" id="{336436D9-2F12-2B7E-CC52-8BE1CAA9836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462" b="92131" l="9983" r="89931">
                        <a14:foregroundMark x1="32726" y1="17331" x2="32726" y2="17331"/>
                        <a14:foregroundMark x1="45660" y1="14442" x2="45660" y2="14442"/>
                        <a14:foregroundMark x1="45486" y1="10956" x2="45486" y2="10956"/>
                        <a14:foregroundMark x1="23785" y1="25000" x2="23785" y2="25000"/>
                        <a14:foregroundMark x1="44358" y1="47610" x2="44358" y2="47610"/>
                        <a14:foregroundMark x1="23264" y1="29482" x2="23264" y2="29482"/>
                        <a14:foregroundMark x1="44184" y1="45319" x2="44184" y2="45319"/>
                        <a14:foregroundMark x1="41319" y1="42829" x2="41319" y2="42829"/>
                        <a14:foregroundMark x1="38628" y1="39741" x2="38628" y2="39741"/>
                        <a14:foregroundMark x1="35069" y1="37351" x2="35069" y2="37351"/>
                        <a14:foregroundMark x1="32031" y1="45717" x2="32031" y2="45717"/>
                        <a14:foregroundMark x1="53733" y1="41633" x2="53733" y2="41633"/>
                        <a14:foregroundMark x1="24132" y1="25797" x2="17708" y2="43426"/>
                        <a14:foregroundMark x1="17708" y1="43426" x2="18056" y2="58367"/>
                        <a14:foregroundMark x1="18056" y1="58367" x2="26563" y2="78287"/>
                        <a14:foregroundMark x1="26563" y1="78287" x2="41059" y2="91434"/>
                        <a14:foregroundMark x1="41059" y1="91434" x2="54601" y2="92231"/>
                        <a14:foregroundMark x1="54601" y1="92231" x2="70486" y2="87351"/>
                        <a14:foregroundMark x1="70486" y1="87351" x2="80469" y2="76394"/>
                        <a14:foregroundMark x1="80469" y1="76394" x2="67188" y2="62649"/>
                        <a14:foregroundMark x1="67188" y1="62649" x2="51389" y2="75797"/>
                        <a14:foregroundMark x1="51389" y1="75797" x2="33941" y2="74801"/>
                        <a14:foregroundMark x1="33941" y1="74801" x2="28385" y2="62749"/>
                        <a14:foregroundMark x1="28385" y1="62749" x2="38889" y2="52092"/>
                        <a14:foregroundMark x1="38889" y1="52092" x2="53125" y2="64442"/>
                        <a14:foregroundMark x1="53125" y1="64442" x2="55642" y2="64841"/>
                        <a14:foregroundMark x1="43316" y1="35857" x2="50260" y2="49402"/>
                        <a14:foregroundMark x1="50260" y1="49402" x2="36545" y2="50398"/>
                        <a14:foregroundMark x1="36545" y1="50398" x2="26823" y2="54781"/>
                        <a14:foregroundMark x1="26823" y1="54781" x2="46441" y2="73705"/>
                        <a14:foregroundMark x1="46441" y1="73705" x2="46007" y2="87550"/>
                        <a14:foregroundMark x1="46007" y1="87550" x2="58073" y2="88446"/>
                        <a14:foregroundMark x1="58073" y1="88446" x2="59549" y2="76295"/>
                        <a14:foregroundMark x1="59549" y1="76295" x2="70226" y2="80080"/>
                        <a14:foregroundMark x1="70226" y1="80080" x2="60938" y2="66335"/>
                        <a14:foregroundMark x1="60938" y1="66335" x2="74306" y2="65837"/>
                        <a14:foregroundMark x1="74306" y1="65837" x2="48698" y2="43625"/>
                        <a14:foregroundMark x1="48698" y1="43625" x2="54253" y2="57570"/>
                        <a14:foregroundMark x1="54253" y1="57570" x2="53038" y2="71016"/>
                        <a14:foregroundMark x1="53038" y1="71016" x2="63976" y2="76096"/>
                        <a14:foregroundMark x1="63976" y1="76096" x2="63715" y2="76195"/>
                        <a14:foregroundMark x1="25434" y1="58466" x2="25434" y2="58466"/>
                        <a14:foregroundMark x1="23438" y1="53785" x2="26823" y2="65239"/>
                        <a14:foregroundMark x1="26823" y1="65239" x2="30208" y2="61952"/>
                        <a14:foregroundMark x1="28472" y1="59960" x2="34722" y2="72211"/>
                        <a14:foregroundMark x1="34722" y1="72211" x2="36111" y2="70020"/>
                        <a14:foregroundMark x1="34549" y1="56673" x2="43663" y2="67032"/>
                        <a14:foregroundMark x1="43663" y1="67032" x2="40451" y2="64044"/>
                        <a14:foregroundMark x1="47569" y1="65438" x2="47569" y2="65438"/>
                        <a14:foregroundMark x1="59115" y1="63446" x2="59115" y2="63446"/>
                        <a14:foregroundMark x1="57639" y1="60757" x2="57639" y2="60757"/>
                        <a14:foregroundMark x1="55816" y1="57669" x2="55816" y2="57669"/>
                        <a14:foregroundMark x1="46354" y1="52291" x2="46354" y2="52291"/>
                        <a14:foregroundMark x1="45052" y1="50697" x2="36979" y2="50797"/>
                        <a14:foregroundMark x1="42969" y1="51494" x2="42969" y2="51494"/>
                        <a14:foregroundMark x1="44965" y1="51394" x2="44965" y2="51394"/>
                        <a14:foregroundMark x1="54601" y1="57769" x2="54601" y2="57769"/>
                        <a14:foregroundMark x1="57465" y1="57371" x2="57465" y2="57371"/>
                        <a14:foregroundMark x1="60156" y1="60359" x2="60156" y2="60359"/>
                        <a14:foregroundMark x1="61632" y1="9462" x2="61632" y2="9462"/>
                        <a14:foregroundMark x1="50174" y1="41135" x2="50174" y2="41135"/>
                      </a14:backgroundRemoval>
                    </a14:imgEffect>
                  </a14:imgLayer>
                </a14:imgProps>
              </a:ext>
            </a:extLst>
          </a:blip>
          <a:srcRect l="13191" t="6033" r="8588" b="3790"/>
          <a:stretch/>
        </p:blipFill>
        <p:spPr>
          <a:xfrm>
            <a:off x="475658" y="999065"/>
            <a:ext cx="3564466" cy="3581401"/>
          </a:xfrm>
          <a:prstGeom prst="rect">
            <a:avLst/>
          </a:prstGeom>
        </p:spPr>
      </p:pic>
      <p:cxnSp>
        <p:nvCxnSpPr>
          <p:cNvPr id="4" name="Google Shape;2755;p59">
            <a:extLst>
              <a:ext uri="{FF2B5EF4-FFF2-40B4-BE49-F238E27FC236}">
                <a16:creationId xmlns:a16="http://schemas.microsoft.com/office/drawing/2014/main" id="{2FD65266-70EC-83E5-50C5-4F853CBA2076}"/>
              </a:ext>
            </a:extLst>
          </p:cNvPr>
          <p:cNvCxnSpPr>
            <a:cxnSpLocks/>
          </p:cNvCxnSpPr>
          <p:nvPr/>
        </p:nvCxnSpPr>
        <p:spPr>
          <a:xfrm flipV="1">
            <a:off x="3452991" y="1504742"/>
            <a:ext cx="2367346" cy="833"/>
          </a:xfrm>
          <a:prstGeom prst="bentConnector3">
            <a:avLst>
              <a:gd name="adj1" fmla="val 50000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6" name="Google Shape;2755;p59">
            <a:extLst>
              <a:ext uri="{FF2B5EF4-FFF2-40B4-BE49-F238E27FC236}">
                <a16:creationId xmlns:a16="http://schemas.microsoft.com/office/drawing/2014/main" id="{FFBD8D45-0BE3-DE50-C236-8ECDAF08F994}"/>
              </a:ext>
            </a:extLst>
          </p:cNvPr>
          <p:cNvCxnSpPr>
            <a:cxnSpLocks/>
          </p:cNvCxnSpPr>
          <p:nvPr/>
        </p:nvCxnSpPr>
        <p:spPr>
          <a:xfrm flipV="1">
            <a:off x="3563058" y="2921007"/>
            <a:ext cx="2343250" cy="1057669"/>
          </a:xfrm>
          <a:prstGeom prst="bentConnector3">
            <a:avLst>
              <a:gd name="adj1" fmla="val 50000"/>
            </a:avLst>
          </a:prstGeom>
          <a:ln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4128C01-8FF2-FB93-B17C-641E09E018D6}"/>
              </a:ext>
            </a:extLst>
          </p:cNvPr>
          <p:cNvCxnSpPr/>
          <p:nvPr/>
        </p:nvCxnSpPr>
        <p:spPr>
          <a:xfrm>
            <a:off x="1549400" y="1171974"/>
            <a:ext cx="708491" cy="1617791"/>
          </a:xfrm>
          <a:prstGeom prst="line">
            <a:avLst/>
          </a:prstGeom>
          <a:ln>
            <a:solidFill>
              <a:srgbClr val="0070C0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9BB67E9-887C-4BFF-52AD-2BCAAB3CF108}"/>
              </a:ext>
            </a:extLst>
          </p:cNvPr>
          <p:cNvCxnSpPr>
            <a:cxnSpLocks/>
          </p:cNvCxnSpPr>
          <p:nvPr/>
        </p:nvCxnSpPr>
        <p:spPr>
          <a:xfrm flipH="1" flipV="1">
            <a:off x="2249540" y="2789764"/>
            <a:ext cx="1646651" cy="681569"/>
          </a:xfrm>
          <a:prstGeom prst="line">
            <a:avLst/>
          </a:prstGeom>
          <a:ln>
            <a:solidFill>
              <a:srgbClr val="0070C0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F572C033-48E3-E56A-A3FD-784BF6832066}"/>
              </a:ext>
            </a:extLst>
          </p:cNvPr>
          <p:cNvSpPr/>
          <p:nvPr/>
        </p:nvSpPr>
        <p:spPr>
          <a:xfrm>
            <a:off x="1557867" y="1049841"/>
            <a:ext cx="2396405" cy="2396092"/>
          </a:xfrm>
          <a:custGeom>
            <a:avLst/>
            <a:gdLst>
              <a:gd name="connsiteX0" fmla="*/ 0 w 2396405"/>
              <a:gd name="connsiteY0" fmla="*/ 143959 h 2396092"/>
              <a:gd name="connsiteX1" fmla="*/ 694266 w 2396405"/>
              <a:gd name="connsiteY1" fmla="*/ 26 h 2396092"/>
              <a:gd name="connsiteX2" fmla="*/ 1346200 w 2396405"/>
              <a:gd name="connsiteY2" fmla="*/ 135492 h 2396092"/>
              <a:gd name="connsiteX3" fmla="*/ 1913466 w 2396405"/>
              <a:gd name="connsiteY3" fmla="*/ 491092 h 2396092"/>
              <a:gd name="connsiteX4" fmla="*/ 2286000 w 2396405"/>
              <a:gd name="connsiteY4" fmla="*/ 1075292 h 2396092"/>
              <a:gd name="connsiteX5" fmla="*/ 2396066 w 2396405"/>
              <a:gd name="connsiteY5" fmla="*/ 1718759 h 2396092"/>
              <a:gd name="connsiteX6" fmla="*/ 2319866 w 2396405"/>
              <a:gd name="connsiteY6" fmla="*/ 2396092 h 2396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96405" h="2396092">
                <a:moveTo>
                  <a:pt x="0" y="143959"/>
                </a:moveTo>
                <a:cubicBezTo>
                  <a:pt x="234949" y="72698"/>
                  <a:pt x="469899" y="1437"/>
                  <a:pt x="694266" y="26"/>
                </a:cubicBezTo>
                <a:cubicBezTo>
                  <a:pt x="918633" y="-1385"/>
                  <a:pt x="1143000" y="53648"/>
                  <a:pt x="1346200" y="135492"/>
                </a:cubicBezTo>
                <a:cubicBezTo>
                  <a:pt x="1549400" y="217336"/>
                  <a:pt x="1756833" y="334459"/>
                  <a:pt x="1913466" y="491092"/>
                </a:cubicBezTo>
                <a:cubicBezTo>
                  <a:pt x="2070099" y="647725"/>
                  <a:pt x="2205567" y="870681"/>
                  <a:pt x="2286000" y="1075292"/>
                </a:cubicBezTo>
                <a:cubicBezTo>
                  <a:pt x="2366433" y="1279903"/>
                  <a:pt x="2390422" y="1498626"/>
                  <a:pt x="2396066" y="1718759"/>
                </a:cubicBezTo>
                <a:cubicBezTo>
                  <a:pt x="2401710" y="1938892"/>
                  <a:pt x="2335388" y="2280381"/>
                  <a:pt x="2319866" y="2396092"/>
                </a:cubicBezTo>
              </a:path>
            </a:pathLst>
          </a:cu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E358B0E-A208-4A8E-2385-D3DB1FB4ED05}"/>
              </a:ext>
            </a:extLst>
          </p:cNvPr>
          <p:cNvCxnSpPr>
            <a:cxnSpLocks/>
          </p:cNvCxnSpPr>
          <p:nvPr/>
        </p:nvCxnSpPr>
        <p:spPr>
          <a:xfrm flipH="1">
            <a:off x="1557867" y="2789764"/>
            <a:ext cx="691673" cy="715436"/>
          </a:xfrm>
          <a:prstGeom prst="line">
            <a:avLst/>
          </a:prstGeom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AE395918-F265-2775-B975-C8E39B2A6BD2}"/>
              </a:ext>
            </a:extLst>
          </p:cNvPr>
          <p:cNvSpPr/>
          <p:nvPr/>
        </p:nvSpPr>
        <p:spPr>
          <a:xfrm>
            <a:off x="1235948" y="1862667"/>
            <a:ext cx="626719" cy="1642533"/>
          </a:xfrm>
          <a:custGeom>
            <a:avLst/>
            <a:gdLst>
              <a:gd name="connsiteX0" fmla="*/ 626719 w 626719"/>
              <a:gd name="connsiteY0" fmla="*/ 0 h 1642533"/>
              <a:gd name="connsiteX1" fmla="*/ 313452 w 626719"/>
              <a:gd name="connsiteY1" fmla="*/ 177800 h 1642533"/>
              <a:gd name="connsiteX2" fmla="*/ 93319 w 626719"/>
              <a:gd name="connsiteY2" fmla="*/ 533400 h 1642533"/>
              <a:gd name="connsiteX3" fmla="*/ 185 w 626719"/>
              <a:gd name="connsiteY3" fmla="*/ 905933 h 1642533"/>
              <a:gd name="connsiteX4" fmla="*/ 76385 w 626719"/>
              <a:gd name="connsiteY4" fmla="*/ 1278466 h 1642533"/>
              <a:gd name="connsiteX5" fmla="*/ 296519 w 626719"/>
              <a:gd name="connsiteY5" fmla="*/ 1642533 h 16425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6719" h="1642533">
                <a:moveTo>
                  <a:pt x="626719" y="0"/>
                </a:moveTo>
                <a:cubicBezTo>
                  <a:pt x="514535" y="44450"/>
                  <a:pt x="402352" y="88900"/>
                  <a:pt x="313452" y="177800"/>
                </a:cubicBezTo>
                <a:cubicBezTo>
                  <a:pt x="224552" y="266700"/>
                  <a:pt x="145530" y="412045"/>
                  <a:pt x="93319" y="533400"/>
                </a:cubicBezTo>
                <a:cubicBezTo>
                  <a:pt x="41108" y="654755"/>
                  <a:pt x="3007" y="781755"/>
                  <a:pt x="185" y="905933"/>
                </a:cubicBezTo>
                <a:cubicBezTo>
                  <a:pt x="-2637" y="1030111"/>
                  <a:pt x="26996" y="1155699"/>
                  <a:pt x="76385" y="1278466"/>
                </a:cubicBezTo>
                <a:cubicBezTo>
                  <a:pt x="125774" y="1401233"/>
                  <a:pt x="211146" y="1521883"/>
                  <a:pt x="296519" y="1642533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4FC12919-6FAB-F17F-72DB-142D182D0D7D}"/>
              </a:ext>
            </a:extLst>
          </p:cNvPr>
          <p:cNvSpPr/>
          <p:nvPr/>
        </p:nvSpPr>
        <p:spPr>
          <a:xfrm>
            <a:off x="541817" y="1193800"/>
            <a:ext cx="3293583" cy="3335988"/>
          </a:xfrm>
          <a:custGeom>
            <a:avLst/>
            <a:gdLst>
              <a:gd name="connsiteX0" fmla="*/ 1024516 w 3293583"/>
              <a:gd name="connsiteY0" fmla="*/ 0 h 3335988"/>
              <a:gd name="connsiteX1" fmla="*/ 499583 w 3293583"/>
              <a:gd name="connsiteY1" fmla="*/ 389467 h 3335988"/>
              <a:gd name="connsiteX2" fmla="*/ 110116 w 3293583"/>
              <a:gd name="connsiteY2" fmla="*/ 922867 h 3335988"/>
              <a:gd name="connsiteX3" fmla="*/ 50 w 3293583"/>
              <a:gd name="connsiteY3" fmla="*/ 1583267 h 3335988"/>
              <a:gd name="connsiteX4" fmla="*/ 118583 w 3293583"/>
              <a:gd name="connsiteY4" fmla="*/ 2260600 h 3335988"/>
              <a:gd name="connsiteX5" fmla="*/ 499583 w 3293583"/>
              <a:gd name="connsiteY5" fmla="*/ 2819400 h 3335988"/>
              <a:gd name="connsiteX6" fmla="*/ 1058383 w 3293583"/>
              <a:gd name="connsiteY6" fmla="*/ 3183467 h 3335988"/>
              <a:gd name="connsiteX7" fmla="*/ 1735716 w 3293583"/>
              <a:gd name="connsiteY7" fmla="*/ 3335867 h 3335988"/>
              <a:gd name="connsiteX8" fmla="*/ 2379183 w 3293583"/>
              <a:gd name="connsiteY8" fmla="*/ 3200400 h 3335988"/>
              <a:gd name="connsiteX9" fmla="*/ 2937983 w 3293583"/>
              <a:gd name="connsiteY9" fmla="*/ 2785533 h 3335988"/>
              <a:gd name="connsiteX10" fmla="*/ 3293583 w 3293583"/>
              <a:gd name="connsiteY10" fmla="*/ 2286000 h 3335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293583" h="3335988">
                <a:moveTo>
                  <a:pt x="1024516" y="0"/>
                </a:moveTo>
                <a:cubicBezTo>
                  <a:pt x="838249" y="117828"/>
                  <a:pt x="651983" y="235656"/>
                  <a:pt x="499583" y="389467"/>
                </a:cubicBezTo>
                <a:cubicBezTo>
                  <a:pt x="347183" y="543278"/>
                  <a:pt x="193371" y="723900"/>
                  <a:pt x="110116" y="922867"/>
                </a:cubicBezTo>
                <a:cubicBezTo>
                  <a:pt x="26861" y="1121834"/>
                  <a:pt x="-1361" y="1360312"/>
                  <a:pt x="50" y="1583267"/>
                </a:cubicBezTo>
                <a:cubicBezTo>
                  <a:pt x="1461" y="1806223"/>
                  <a:pt x="35327" y="2054578"/>
                  <a:pt x="118583" y="2260600"/>
                </a:cubicBezTo>
                <a:cubicBezTo>
                  <a:pt x="201838" y="2466622"/>
                  <a:pt x="342950" y="2665589"/>
                  <a:pt x="499583" y="2819400"/>
                </a:cubicBezTo>
                <a:cubicBezTo>
                  <a:pt x="656216" y="2973211"/>
                  <a:pt x="852361" y="3097389"/>
                  <a:pt x="1058383" y="3183467"/>
                </a:cubicBezTo>
                <a:cubicBezTo>
                  <a:pt x="1264405" y="3269545"/>
                  <a:pt x="1515583" y="3333045"/>
                  <a:pt x="1735716" y="3335867"/>
                </a:cubicBezTo>
                <a:cubicBezTo>
                  <a:pt x="1955849" y="3338689"/>
                  <a:pt x="2178805" y="3292122"/>
                  <a:pt x="2379183" y="3200400"/>
                </a:cubicBezTo>
                <a:cubicBezTo>
                  <a:pt x="2579561" y="3108678"/>
                  <a:pt x="2785583" y="2937933"/>
                  <a:pt x="2937983" y="2785533"/>
                </a:cubicBezTo>
                <a:cubicBezTo>
                  <a:pt x="3090383" y="2633133"/>
                  <a:pt x="3241372" y="2377722"/>
                  <a:pt x="3293583" y="2286000"/>
                </a:cubicBezTo>
              </a:path>
            </a:pathLst>
          </a:custGeom>
          <a:noFill/>
          <a:ln>
            <a:solidFill>
              <a:schemeClr val="accent6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cxnSp>
        <p:nvCxnSpPr>
          <p:cNvPr id="39" name="Google Shape;2755;p59">
            <a:extLst>
              <a:ext uri="{FF2B5EF4-FFF2-40B4-BE49-F238E27FC236}">
                <a16:creationId xmlns:a16="http://schemas.microsoft.com/office/drawing/2014/main" id="{968ABB72-9CDA-821F-390C-076C350F2BF2}"/>
              </a:ext>
            </a:extLst>
          </p:cNvPr>
          <p:cNvCxnSpPr>
            <a:cxnSpLocks/>
          </p:cNvCxnSpPr>
          <p:nvPr/>
        </p:nvCxnSpPr>
        <p:spPr>
          <a:xfrm>
            <a:off x="1458092" y="2634657"/>
            <a:ext cx="4395587" cy="1725826"/>
          </a:xfrm>
          <a:prstGeom prst="bentConnector3">
            <a:avLst>
              <a:gd name="adj1" fmla="val -25313"/>
            </a:avLst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0" name="Google Shape;2274;p52">
            <a:extLst>
              <a:ext uri="{FF2B5EF4-FFF2-40B4-BE49-F238E27FC236}">
                <a16:creationId xmlns:a16="http://schemas.microsoft.com/office/drawing/2014/main" id="{B91C1F23-DD78-A4E0-1FAE-5268B8580161}"/>
              </a:ext>
            </a:extLst>
          </p:cNvPr>
          <p:cNvSpPr/>
          <p:nvPr/>
        </p:nvSpPr>
        <p:spPr>
          <a:xfrm>
            <a:off x="5718924" y="767430"/>
            <a:ext cx="2129816" cy="1216654"/>
          </a:xfrm>
          <a:prstGeom prst="roundRect">
            <a:avLst>
              <a:gd name="adj" fmla="val 15997"/>
            </a:avLst>
          </a:prstGeom>
          <a:solidFill>
            <a:schemeClr val="accent5"/>
          </a:solidFill>
          <a:ln>
            <a:noFill/>
          </a:ln>
          <a:effectLst>
            <a:outerShdw blurRad="71438" dist="85725" dir="3420000" algn="bl" rotWithShape="0">
              <a:srgbClr val="000000">
                <a:alpha val="2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2751;p59">
            <a:extLst>
              <a:ext uri="{FF2B5EF4-FFF2-40B4-BE49-F238E27FC236}">
                <a16:creationId xmlns:a16="http://schemas.microsoft.com/office/drawing/2014/main" id="{2E0B6FF9-D0A0-D3FF-3FC5-5F3B1387E5BE}"/>
              </a:ext>
            </a:extLst>
          </p:cNvPr>
          <p:cNvSpPr txBox="1"/>
          <p:nvPr/>
        </p:nvSpPr>
        <p:spPr>
          <a:xfrm>
            <a:off x="5872966" y="682410"/>
            <a:ext cx="1779600" cy="4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rPr>
              <a:t>PRC</a:t>
            </a:r>
            <a:endParaRPr sz="1800" b="1">
              <a:solidFill>
                <a:schemeClr val="dk1"/>
              </a:solidFill>
              <a:latin typeface="Lilita One"/>
              <a:ea typeface="Lilita One"/>
              <a:cs typeface="Lilita One"/>
              <a:sym typeface="Lilita One"/>
            </a:endParaRPr>
          </a:p>
        </p:txBody>
      </p:sp>
      <p:sp>
        <p:nvSpPr>
          <p:cNvPr id="42" name="Google Shape;2752;p59">
            <a:extLst>
              <a:ext uri="{FF2B5EF4-FFF2-40B4-BE49-F238E27FC236}">
                <a16:creationId xmlns:a16="http://schemas.microsoft.com/office/drawing/2014/main" id="{D0FE4C7A-EA53-F9A6-19FC-D6E57912B552}"/>
              </a:ext>
            </a:extLst>
          </p:cNvPr>
          <p:cNvSpPr txBox="1"/>
          <p:nvPr/>
        </p:nvSpPr>
        <p:spPr>
          <a:xfrm>
            <a:off x="5820337" y="1218392"/>
            <a:ext cx="1918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Voluntarios civiles y personal de respuesta civil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3" name="Google Shape;2274;p52">
            <a:extLst>
              <a:ext uri="{FF2B5EF4-FFF2-40B4-BE49-F238E27FC236}">
                <a16:creationId xmlns:a16="http://schemas.microsoft.com/office/drawing/2014/main" id="{4E2A154A-7A1D-1A01-688B-5F0A9564B838}"/>
              </a:ext>
            </a:extLst>
          </p:cNvPr>
          <p:cNvSpPr/>
          <p:nvPr/>
        </p:nvSpPr>
        <p:spPr>
          <a:xfrm>
            <a:off x="5701805" y="3578199"/>
            <a:ext cx="2138308" cy="1241294"/>
          </a:xfrm>
          <a:prstGeom prst="roundRect">
            <a:avLst>
              <a:gd name="adj" fmla="val 15997"/>
            </a:avLst>
          </a:prstGeom>
          <a:solidFill>
            <a:schemeClr val="accent5"/>
          </a:solidFill>
          <a:ln>
            <a:noFill/>
          </a:ln>
          <a:effectLst>
            <a:outerShdw blurRad="71438" dist="85725" dir="3420000" algn="bl" rotWithShape="0">
              <a:srgbClr val="000000">
                <a:alpha val="2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2274;p52">
            <a:extLst>
              <a:ext uri="{FF2B5EF4-FFF2-40B4-BE49-F238E27FC236}">
                <a16:creationId xmlns:a16="http://schemas.microsoft.com/office/drawing/2014/main" id="{D5677560-A64B-25AC-BD07-A8913D934D4B}"/>
              </a:ext>
            </a:extLst>
          </p:cNvPr>
          <p:cNvSpPr/>
          <p:nvPr/>
        </p:nvSpPr>
        <p:spPr>
          <a:xfrm>
            <a:off x="5781410" y="2157185"/>
            <a:ext cx="2134654" cy="1241294"/>
          </a:xfrm>
          <a:prstGeom prst="roundRect">
            <a:avLst>
              <a:gd name="adj" fmla="val 15997"/>
            </a:avLst>
          </a:prstGeom>
          <a:solidFill>
            <a:schemeClr val="accent5"/>
          </a:solidFill>
          <a:ln>
            <a:noFill/>
          </a:ln>
          <a:effectLst>
            <a:outerShdw blurRad="71438" dist="85725" dir="3420000" algn="bl" rotWithShape="0">
              <a:srgbClr val="000000">
                <a:alpha val="2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2751;p59">
            <a:extLst>
              <a:ext uri="{FF2B5EF4-FFF2-40B4-BE49-F238E27FC236}">
                <a16:creationId xmlns:a16="http://schemas.microsoft.com/office/drawing/2014/main" id="{A7482E50-219B-966D-F95E-AF9A013D376C}"/>
              </a:ext>
            </a:extLst>
          </p:cNvPr>
          <p:cNvSpPr txBox="1"/>
          <p:nvPr/>
        </p:nvSpPr>
        <p:spPr>
          <a:xfrm>
            <a:off x="5958937" y="2098675"/>
            <a:ext cx="1779600" cy="4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rPr>
              <a:t>PCA</a:t>
            </a:r>
            <a:endParaRPr sz="1800" b="1">
              <a:solidFill>
                <a:schemeClr val="dk1"/>
              </a:solidFill>
              <a:latin typeface="Lilita One"/>
              <a:ea typeface="Lilita One"/>
              <a:cs typeface="Lilita One"/>
              <a:sym typeface="Lilita One"/>
            </a:endParaRPr>
          </a:p>
        </p:txBody>
      </p:sp>
      <p:sp>
        <p:nvSpPr>
          <p:cNvPr id="46" name="Google Shape;2752;p59">
            <a:extLst>
              <a:ext uri="{FF2B5EF4-FFF2-40B4-BE49-F238E27FC236}">
                <a16:creationId xmlns:a16="http://schemas.microsoft.com/office/drawing/2014/main" id="{D6F5C54E-3503-35C8-0A8F-8B58B2C25612}"/>
              </a:ext>
            </a:extLst>
          </p:cNvPr>
          <p:cNvSpPr txBox="1"/>
          <p:nvPr/>
        </p:nvSpPr>
        <p:spPr>
          <a:xfrm>
            <a:off x="5906308" y="2634657"/>
            <a:ext cx="1918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Población Civil Afectada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7" name="Google Shape;2751;p59">
            <a:extLst>
              <a:ext uri="{FF2B5EF4-FFF2-40B4-BE49-F238E27FC236}">
                <a16:creationId xmlns:a16="http://schemas.microsoft.com/office/drawing/2014/main" id="{65AC688C-C0D4-20BF-7E9B-1CF87EFD46EB}"/>
              </a:ext>
            </a:extLst>
          </p:cNvPr>
          <p:cNvSpPr txBox="1"/>
          <p:nvPr/>
        </p:nvSpPr>
        <p:spPr>
          <a:xfrm>
            <a:off x="5906308" y="3538151"/>
            <a:ext cx="1779600" cy="4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rPr>
              <a:t>PRM</a:t>
            </a:r>
            <a:endParaRPr sz="1800" b="1">
              <a:solidFill>
                <a:schemeClr val="dk1"/>
              </a:solidFill>
              <a:latin typeface="Lilita One"/>
              <a:ea typeface="Lilita One"/>
              <a:cs typeface="Lilita One"/>
              <a:sym typeface="Lilita One"/>
            </a:endParaRPr>
          </a:p>
        </p:txBody>
      </p:sp>
      <p:sp>
        <p:nvSpPr>
          <p:cNvPr id="48" name="Google Shape;2752;p59">
            <a:extLst>
              <a:ext uri="{FF2B5EF4-FFF2-40B4-BE49-F238E27FC236}">
                <a16:creationId xmlns:a16="http://schemas.microsoft.com/office/drawing/2014/main" id="{03D71068-2633-4CF1-7360-276CFE73B723}"/>
              </a:ext>
            </a:extLst>
          </p:cNvPr>
          <p:cNvSpPr txBox="1"/>
          <p:nvPr/>
        </p:nvSpPr>
        <p:spPr>
          <a:xfrm>
            <a:off x="5853679" y="4074133"/>
            <a:ext cx="1918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Personal de Respuesta DNIII y entidades semejantes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" name="Elipse 1">
            <a:extLst>
              <a:ext uri="{FF2B5EF4-FFF2-40B4-BE49-F238E27FC236}">
                <a16:creationId xmlns:a16="http://schemas.microsoft.com/office/drawing/2014/main" id="{47942EFD-F617-A264-33BB-0AFD30FC26B0}"/>
              </a:ext>
            </a:extLst>
          </p:cNvPr>
          <p:cNvSpPr/>
          <p:nvPr/>
        </p:nvSpPr>
        <p:spPr>
          <a:xfrm>
            <a:off x="8373400" y="4603898"/>
            <a:ext cx="579214" cy="539602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b="1">
                <a:solidFill>
                  <a:schemeClr val="tx1"/>
                </a:solidFill>
              </a:rPr>
              <a:t>9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2" grpId="0"/>
      <p:bldP spid="45" grpId="0"/>
      <p:bldP spid="46" grpId="0"/>
      <p:bldP spid="47" grpId="0"/>
      <p:bldP spid="4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1" name="Google Shape;3621;p70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COMPLETE THE SENTENCE</a:t>
            </a:r>
            <a:endParaRPr/>
          </a:p>
        </p:txBody>
      </p:sp>
      <p:graphicFrame>
        <p:nvGraphicFramePr>
          <p:cNvPr id="6" name="Tabla 5">
            <a:extLst>
              <a:ext uri="{FF2B5EF4-FFF2-40B4-BE49-F238E27FC236}">
                <a16:creationId xmlns:a16="http://schemas.microsoft.com/office/drawing/2014/main" id="{BF826DCE-E25F-FDF1-3F51-7579DDB3DE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7827292"/>
              </p:ext>
            </p:extLst>
          </p:nvPr>
        </p:nvGraphicFramePr>
        <p:xfrm>
          <a:off x="534732" y="1017725"/>
          <a:ext cx="7188484" cy="3114040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1797121">
                  <a:extLst>
                    <a:ext uri="{9D8B030D-6E8A-4147-A177-3AD203B41FA5}">
                      <a16:colId xmlns:a16="http://schemas.microsoft.com/office/drawing/2014/main" val="4005005153"/>
                    </a:ext>
                  </a:extLst>
                </a:gridCol>
                <a:gridCol w="1797121">
                  <a:extLst>
                    <a:ext uri="{9D8B030D-6E8A-4147-A177-3AD203B41FA5}">
                      <a16:colId xmlns:a16="http://schemas.microsoft.com/office/drawing/2014/main" val="2530228053"/>
                    </a:ext>
                  </a:extLst>
                </a:gridCol>
                <a:gridCol w="1797121">
                  <a:extLst>
                    <a:ext uri="{9D8B030D-6E8A-4147-A177-3AD203B41FA5}">
                      <a16:colId xmlns:a16="http://schemas.microsoft.com/office/drawing/2014/main" val="768328183"/>
                    </a:ext>
                  </a:extLst>
                </a:gridCol>
                <a:gridCol w="1797121">
                  <a:extLst>
                    <a:ext uri="{9D8B030D-6E8A-4147-A177-3AD203B41FA5}">
                      <a16:colId xmlns:a16="http://schemas.microsoft.com/office/drawing/2014/main" val="3277048041"/>
                    </a:ext>
                  </a:extLst>
                </a:gridCol>
              </a:tblGrid>
              <a:tr h="370840">
                <a:tc gridSpan="4">
                  <a:txBody>
                    <a:bodyPr/>
                    <a:lstStyle/>
                    <a:p>
                      <a:pPr algn="l"/>
                      <a:r>
                        <a:rPr lang="es-MX" sz="1200"/>
                        <a:t>Protocolo 1. Población civil afectada (PCA)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81616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sz="1200"/>
                        <a:t>Nivel de estrés identificado: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200"/>
                        <a:t>Duración de 30 segundos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200"/>
                        <a:t>Duración de 60 segundos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200"/>
                        <a:t>Duración de 60 segundos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63036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sz="1200"/>
                        <a:t>Alto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200"/>
                        <a:t>Iniciar pulsaciones rápidas en Azul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200"/>
                        <a:t>Transición a pulsaciones medias en verde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200"/>
                        <a:t>Finalizar en transiciones pulsantes y repetitivas lentas entre rojo, verde y azul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38127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sz="1200"/>
                        <a:t>Medio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MX" sz="1200"/>
                        <a:t>Iniciar pulsaciones lentas en Azul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200"/>
                        <a:t>Transiciones pulsantes y repetitivas lentas entre rojo, verde y azul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200"/>
                        <a:t>Finalizar en transiciones pulsantes y repetitivas lentas entre rojo, verde y azul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61329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sz="1200"/>
                        <a:t>Bajo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MX" sz="1200"/>
                        <a:t>Iniciar pulsaciones rápidas en rojo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200"/>
                        <a:t>Transición a pulsaciones medias en verde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200"/>
                        <a:t>Finalizar en pulsaciones lentas en azul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3084198"/>
                  </a:ext>
                </a:extLst>
              </a:tr>
            </a:tbl>
          </a:graphicData>
        </a:graphic>
      </p:graphicFrame>
      <p:sp>
        <p:nvSpPr>
          <p:cNvPr id="7" name="Elipse 6">
            <a:extLst>
              <a:ext uri="{FF2B5EF4-FFF2-40B4-BE49-F238E27FC236}">
                <a16:creationId xmlns:a16="http://schemas.microsoft.com/office/drawing/2014/main" id="{90B1DE10-472F-8F00-47B5-5C2463F1ACF3}"/>
              </a:ext>
            </a:extLst>
          </p:cNvPr>
          <p:cNvSpPr/>
          <p:nvPr/>
        </p:nvSpPr>
        <p:spPr>
          <a:xfrm>
            <a:off x="8373400" y="4603898"/>
            <a:ext cx="579214" cy="539602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b="1">
                <a:solidFill>
                  <a:schemeClr val="tx1"/>
                </a:solidFill>
              </a:rPr>
              <a:t>10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1" name="Google Shape;3621;p70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COMPLETE THE SENTENCE</a:t>
            </a:r>
            <a:endParaRPr/>
          </a:p>
        </p:txBody>
      </p:sp>
      <p:graphicFrame>
        <p:nvGraphicFramePr>
          <p:cNvPr id="6" name="Tabla 5">
            <a:extLst>
              <a:ext uri="{FF2B5EF4-FFF2-40B4-BE49-F238E27FC236}">
                <a16:creationId xmlns:a16="http://schemas.microsoft.com/office/drawing/2014/main" id="{BF826DCE-E25F-FDF1-3F51-7579DDB3DE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5546085"/>
              </p:ext>
            </p:extLst>
          </p:nvPr>
        </p:nvGraphicFramePr>
        <p:xfrm>
          <a:off x="557388" y="1023055"/>
          <a:ext cx="7104880" cy="3296920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1776220">
                  <a:extLst>
                    <a:ext uri="{9D8B030D-6E8A-4147-A177-3AD203B41FA5}">
                      <a16:colId xmlns:a16="http://schemas.microsoft.com/office/drawing/2014/main" val="4005005153"/>
                    </a:ext>
                  </a:extLst>
                </a:gridCol>
                <a:gridCol w="1776220">
                  <a:extLst>
                    <a:ext uri="{9D8B030D-6E8A-4147-A177-3AD203B41FA5}">
                      <a16:colId xmlns:a16="http://schemas.microsoft.com/office/drawing/2014/main" val="2530228053"/>
                    </a:ext>
                  </a:extLst>
                </a:gridCol>
                <a:gridCol w="1776220">
                  <a:extLst>
                    <a:ext uri="{9D8B030D-6E8A-4147-A177-3AD203B41FA5}">
                      <a16:colId xmlns:a16="http://schemas.microsoft.com/office/drawing/2014/main" val="768328183"/>
                    </a:ext>
                  </a:extLst>
                </a:gridCol>
                <a:gridCol w="1776220">
                  <a:extLst>
                    <a:ext uri="{9D8B030D-6E8A-4147-A177-3AD203B41FA5}">
                      <a16:colId xmlns:a16="http://schemas.microsoft.com/office/drawing/2014/main" val="3277048041"/>
                    </a:ext>
                  </a:extLst>
                </a:gridCol>
              </a:tblGrid>
              <a:tr h="370840">
                <a:tc gridSpan="4">
                  <a:txBody>
                    <a:bodyPr/>
                    <a:lstStyle/>
                    <a:p>
                      <a:pPr algn="l"/>
                      <a:r>
                        <a:rPr lang="es-MX" sz="1200"/>
                        <a:t>Protocolo 2. Voluntarios Civiles y Personal de Respuesta Civil(PRC)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81616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s-MX" sz="1200"/>
                        <a:t>Nivel de estrés identificado: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s-MX" sz="1200"/>
                        <a:t>Duración de 30 segundos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s-MX" sz="1200"/>
                        <a:t>Duración de 60 segundos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s-MX" sz="1200"/>
                        <a:t>Duración de 60 segundos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63036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s-MX" sz="1200"/>
                        <a:t>Alto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s-MX" sz="1200" b="0" i="0" u="none" strike="noStrike" noProof="0">
                          <a:latin typeface="Arial"/>
                        </a:rPr>
                        <a:t>Iniciar pulsaciones rápidas en Azul</a:t>
                      </a:r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s-MX" sz="1200" b="0" i="0" u="none" strike="noStrike" noProof="0">
                          <a:latin typeface="Arial"/>
                        </a:rPr>
                        <a:t>Transición a pulsaciones</a:t>
                      </a:r>
                      <a:br>
                        <a:rPr lang="es-MX" sz="1200" b="0" i="0" u="none" strike="noStrike" noProof="0">
                          <a:latin typeface="Arial"/>
                        </a:rPr>
                      </a:br>
                      <a:r>
                        <a:rPr lang="es-MX" sz="1200" b="0" i="0" u="none" strike="noStrike" noProof="0">
                          <a:latin typeface="Arial"/>
                        </a:rPr>
                        <a:t>medias en Rojo</a:t>
                      </a:r>
                      <a:endParaRPr lang="es-MX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s-MX" sz="1200" b="0" i="0" u="none" strike="noStrike" noProof="0">
                          <a:latin typeface="Arial"/>
                        </a:rPr>
                        <a:t>Finalizar en transiciones</a:t>
                      </a:r>
                      <a:br>
                        <a:rPr lang="es-MX" sz="1200" b="0" i="0" u="none" strike="noStrike" noProof="0">
                          <a:latin typeface="Arial"/>
                        </a:rPr>
                      </a:br>
                      <a:r>
                        <a:rPr lang="es-MX" sz="1200" b="0" i="0" u="none" strike="noStrike" noProof="0">
                          <a:latin typeface="Arial"/>
                        </a:rPr>
                        <a:t>pulsantes y repetitivas</a:t>
                      </a:r>
                      <a:br>
                        <a:rPr lang="es-MX" sz="1200" b="0" i="0" u="none" strike="noStrike" noProof="0">
                          <a:latin typeface="Arial"/>
                        </a:rPr>
                      </a:br>
                      <a:r>
                        <a:rPr lang="es-MX" sz="1200" b="0" i="0" u="none" strike="noStrike" noProof="0">
                          <a:latin typeface="Arial"/>
                        </a:rPr>
                        <a:t>lentas entre rojo, verde y</a:t>
                      </a:r>
                      <a:br>
                        <a:rPr lang="es-MX" sz="1200" b="0" i="0" u="none" strike="noStrike" noProof="0">
                          <a:latin typeface="Arial"/>
                        </a:rPr>
                      </a:br>
                      <a:r>
                        <a:rPr lang="es-MX" sz="1200" b="0" i="0" u="none" strike="noStrike" noProof="0">
                          <a:latin typeface="Arial"/>
                        </a:rPr>
                        <a:t>azul</a:t>
                      </a:r>
                      <a:endParaRPr lang="es-MX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38127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s-MX" sz="1200"/>
                        <a:t>Medio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s-MX" sz="1200" b="0" i="0" u="none" strike="noStrike" noProof="0">
                          <a:solidFill>
                            <a:srgbClr val="6B3F9E"/>
                          </a:solidFill>
                          <a:latin typeface="Arial"/>
                        </a:rPr>
                        <a:t>Iniciar pulsaciones lentas en Azul</a:t>
                      </a:r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s-MX" sz="1200"/>
                        <a:t>Transiciones pulsantes y repetitivas entre rojo, verde y azul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s-MX" sz="1200"/>
                        <a:t>Finalizar en pulssaciones lentas azules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61329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s-MX" sz="1200"/>
                        <a:t>Bajo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s-MX" sz="1200" b="0" i="0" u="none" strike="noStrike" noProof="0">
                          <a:solidFill>
                            <a:srgbClr val="6B3F9E"/>
                          </a:solidFill>
                          <a:latin typeface="Arial"/>
                        </a:rPr>
                        <a:t>Iniciar pulsaciones rápidas</a:t>
                      </a:r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s-MX" sz="1200"/>
                        <a:t>Transición a pulsaciones medias en verde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s-MX" sz="1200"/>
                        <a:t>Finalizar en pulsaciones lentas en azul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3084198"/>
                  </a:ext>
                </a:extLst>
              </a:tr>
            </a:tbl>
          </a:graphicData>
        </a:graphic>
      </p:graphicFrame>
      <p:sp>
        <p:nvSpPr>
          <p:cNvPr id="2" name="Elipse 1">
            <a:extLst>
              <a:ext uri="{FF2B5EF4-FFF2-40B4-BE49-F238E27FC236}">
                <a16:creationId xmlns:a16="http://schemas.microsoft.com/office/drawing/2014/main" id="{F23B9041-1862-D403-CED4-07220C11646F}"/>
              </a:ext>
            </a:extLst>
          </p:cNvPr>
          <p:cNvSpPr/>
          <p:nvPr/>
        </p:nvSpPr>
        <p:spPr>
          <a:xfrm>
            <a:off x="8373400" y="4603898"/>
            <a:ext cx="579214" cy="539602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b="1">
                <a:solidFill>
                  <a:schemeClr val="tx1"/>
                </a:solidFill>
              </a:rPr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29605019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1" name="Google Shape;3621;p70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COMPLETE THE SENTENCE</a:t>
            </a:r>
            <a:endParaRPr/>
          </a:p>
        </p:txBody>
      </p:sp>
      <p:graphicFrame>
        <p:nvGraphicFramePr>
          <p:cNvPr id="6" name="Tabla 5">
            <a:extLst>
              <a:ext uri="{FF2B5EF4-FFF2-40B4-BE49-F238E27FC236}">
                <a16:creationId xmlns:a16="http://schemas.microsoft.com/office/drawing/2014/main" id="{BF826DCE-E25F-FDF1-3F51-7579DDB3DE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1860770"/>
              </p:ext>
            </p:extLst>
          </p:nvPr>
        </p:nvGraphicFramePr>
        <p:xfrm>
          <a:off x="557388" y="1023055"/>
          <a:ext cx="7104880" cy="3296920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1776220">
                  <a:extLst>
                    <a:ext uri="{9D8B030D-6E8A-4147-A177-3AD203B41FA5}">
                      <a16:colId xmlns:a16="http://schemas.microsoft.com/office/drawing/2014/main" val="4005005153"/>
                    </a:ext>
                  </a:extLst>
                </a:gridCol>
                <a:gridCol w="1776220">
                  <a:extLst>
                    <a:ext uri="{9D8B030D-6E8A-4147-A177-3AD203B41FA5}">
                      <a16:colId xmlns:a16="http://schemas.microsoft.com/office/drawing/2014/main" val="2530228053"/>
                    </a:ext>
                  </a:extLst>
                </a:gridCol>
                <a:gridCol w="1776220">
                  <a:extLst>
                    <a:ext uri="{9D8B030D-6E8A-4147-A177-3AD203B41FA5}">
                      <a16:colId xmlns:a16="http://schemas.microsoft.com/office/drawing/2014/main" val="768328183"/>
                    </a:ext>
                  </a:extLst>
                </a:gridCol>
                <a:gridCol w="1776220">
                  <a:extLst>
                    <a:ext uri="{9D8B030D-6E8A-4147-A177-3AD203B41FA5}">
                      <a16:colId xmlns:a16="http://schemas.microsoft.com/office/drawing/2014/main" val="3277048041"/>
                    </a:ext>
                  </a:extLst>
                </a:gridCol>
              </a:tblGrid>
              <a:tr h="370840">
                <a:tc gridSpan="4">
                  <a:txBody>
                    <a:bodyPr/>
                    <a:lstStyle/>
                    <a:p>
                      <a:pPr algn="l"/>
                      <a:r>
                        <a:rPr lang="es-MX" sz="1200"/>
                        <a:t>Protocolo 3. Personal de respuesta DNIII y entidades semejantes(PRM)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81616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s-MX" sz="1200"/>
                        <a:t>Nivel de estrés identificado: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s-MX" sz="1200"/>
                        <a:t>Duración de 30 segundos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s-MX" sz="1200"/>
                        <a:t>Duración de 60 segundos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s-MX" sz="1200"/>
                        <a:t>Duración de 90 segundos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63036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s-MX" sz="1200"/>
                        <a:t>Alto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s-MX" sz="1200" b="0" i="0" u="none" strike="noStrike" noProof="0">
                          <a:latin typeface="Arial"/>
                        </a:rPr>
                        <a:t>Iniciar pulsaciones rápidas en Rojas</a:t>
                      </a:r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s-MX" sz="1200" b="0" i="0" u="none" strike="noStrike" noProof="0">
                          <a:latin typeface="Arial"/>
                        </a:rPr>
                        <a:t>Transición a pulsaciones</a:t>
                      </a:r>
                      <a:br>
                        <a:rPr lang="es-MX" sz="1200" b="0" i="0" u="none" strike="noStrike" noProof="0">
                          <a:latin typeface="Arial"/>
                        </a:rPr>
                      </a:br>
                      <a:r>
                        <a:rPr lang="es-MX" sz="1200" b="0" i="0" u="none" strike="noStrike" noProof="0">
                          <a:latin typeface="Arial"/>
                        </a:rPr>
                        <a:t>medias en Rojo</a:t>
                      </a:r>
                      <a:endParaRPr lang="es-MX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s-MX" sz="1200" b="0" i="0" u="none" strike="noStrike" noProof="0">
                          <a:latin typeface="Arial"/>
                        </a:rPr>
                        <a:t>Finalizar en transiciones</a:t>
                      </a:r>
                      <a:br>
                        <a:rPr lang="es-MX" sz="1200" b="0" i="0" u="none" strike="noStrike" noProof="0">
                          <a:latin typeface="Arial"/>
                        </a:rPr>
                      </a:br>
                      <a:r>
                        <a:rPr lang="es-MX" sz="1200" b="0" i="0" u="none" strike="noStrike" noProof="0">
                          <a:latin typeface="Arial"/>
                        </a:rPr>
                        <a:t>pulsantes y repetitivas</a:t>
                      </a:r>
                      <a:br>
                        <a:rPr lang="es-MX" sz="1200" b="0" i="0" u="none" strike="noStrike" noProof="0">
                          <a:latin typeface="Arial"/>
                        </a:rPr>
                      </a:br>
                      <a:r>
                        <a:rPr lang="es-MX" sz="1200" b="0" i="0" u="none" strike="noStrike" noProof="0">
                          <a:latin typeface="Arial"/>
                        </a:rPr>
                        <a:t>lentas entre rojo, verde y</a:t>
                      </a:r>
                      <a:br>
                        <a:rPr lang="es-MX" sz="1200" b="0" i="0" u="none" strike="noStrike" noProof="0">
                          <a:latin typeface="Arial"/>
                        </a:rPr>
                      </a:br>
                      <a:r>
                        <a:rPr lang="es-MX" sz="1200" b="0" i="0" u="none" strike="noStrike" noProof="0">
                          <a:latin typeface="Arial"/>
                        </a:rPr>
                        <a:t>azul</a:t>
                      </a:r>
                      <a:endParaRPr lang="es-MX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38127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s-MX" sz="1200"/>
                        <a:t>Medio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s-MX" sz="1200" b="0" i="0" u="none" strike="noStrike" noProof="0">
                          <a:solidFill>
                            <a:srgbClr val="6B3F9E"/>
                          </a:solidFill>
                          <a:latin typeface="Arial"/>
                        </a:rPr>
                        <a:t>Iniciar pulsaciones lentas en Azul</a:t>
                      </a:r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s-MX" sz="1200"/>
                        <a:t>Transiciones pulsantes y repetitivas entre rojo, verde y azul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s-MX" sz="1200"/>
                        <a:t>Finalizar en pulsaciones lentas en azul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61329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s-MX" sz="1200"/>
                        <a:t>Bajo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s-MX" sz="1200" b="0" i="0" u="none" strike="noStrike" noProof="0">
                          <a:solidFill>
                            <a:srgbClr val="6B3F9E"/>
                          </a:solidFill>
                          <a:latin typeface="Arial"/>
                        </a:rPr>
                        <a:t>Iniciar pulsaciones rojas rápidas</a:t>
                      </a:r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s-MX" sz="1200"/>
                        <a:t>Transición a pulsaciones medias en verde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s-MX" sz="1200"/>
                        <a:t>Finalizar en pulsaciones lentas en azul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3084198"/>
                  </a:ext>
                </a:extLst>
              </a:tr>
            </a:tbl>
          </a:graphicData>
        </a:graphic>
      </p:graphicFrame>
      <p:sp>
        <p:nvSpPr>
          <p:cNvPr id="2" name="Elipse 1">
            <a:extLst>
              <a:ext uri="{FF2B5EF4-FFF2-40B4-BE49-F238E27FC236}">
                <a16:creationId xmlns:a16="http://schemas.microsoft.com/office/drawing/2014/main" id="{11B7CEC9-2E02-C412-1B0B-E89ECCFF8CBD}"/>
              </a:ext>
            </a:extLst>
          </p:cNvPr>
          <p:cNvSpPr/>
          <p:nvPr/>
        </p:nvSpPr>
        <p:spPr>
          <a:xfrm>
            <a:off x="8373400" y="4603898"/>
            <a:ext cx="579214" cy="539602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b="1">
                <a:solidFill>
                  <a:schemeClr val="tx1"/>
                </a:solidFill>
              </a:rPr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38843535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2" name="Google Shape;2622;p57"/>
          <p:cNvSpPr txBox="1">
            <a:spLocks noGrp="1"/>
          </p:cNvSpPr>
          <p:nvPr>
            <p:ph type="title"/>
          </p:nvPr>
        </p:nvSpPr>
        <p:spPr>
          <a:xfrm>
            <a:off x="713250" y="197282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Planteamiento general</a:t>
            </a:r>
            <a:endParaRPr/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E4EB843E-E7F6-4DB1-D780-9DE5B39C3AE6}"/>
              </a:ext>
            </a:extLst>
          </p:cNvPr>
          <p:cNvSpPr/>
          <p:nvPr/>
        </p:nvSpPr>
        <p:spPr>
          <a:xfrm>
            <a:off x="3740716" y="817262"/>
            <a:ext cx="1694986" cy="869796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algn="ctr"/>
            <a:r>
              <a:rPr lang="es-ES" sz="1000">
                <a:solidFill>
                  <a:schemeClr val="accent6">
                    <a:lumMod val="10000"/>
                  </a:schemeClr>
                </a:solidFill>
                <a:latin typeface="Lato"/>
                <a:ea typeface="Lato"/>
                <a:cs typeface="Lato"/>
                <a:sym typeface="Lato"/>
              </a:rPr>
              <a:t>Aislamiento de la cara con ayuda de </a:t>
            </a:r>
            <a:r>
              <a:rPr lang="es-ES" sz="1000" err="1">
                <a:solidFill>
                  <a:schemeClr val="accent6">
                    <a:lumMod val="10000"/>
                  </a:schemeClr>
                </a:solidFill>
                <a:latin typeface="Lato"/>
                <a:ea typeface="Lato"/>
                <a:cs typeface="Lato"/>
                <a:sym typeface="Lato"/>
              </a:rPr>
              <a:t>Haar</a:t>
            </a:r>
            <a:r>
              <a:rPr lang="es-ES" sz="1000">
                <a:solidFill>
                  <a:schemeClr val="accent6">
                    <a:lumMod val="10000"/>
                  </a:schemeClr>
                </a:solidFill>
                <a:latin typeface="Lato"/>
                <a:ea typeface="Lato"/>
                <a:cs typeface="Lato"/>
                <a:sym typeface="Lato"/>
              </a:rPr>
              <a:t> Cascade</a:t>
            </a:r>
          </a:p>
          <a:p>
            <a:pPr algn="ctr"/>
            <a:endParaRPr lang="es-ES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70314435-5B48-B989-0375-9A3B718E645D}"/>
              </a:ext>
            </a:extLst>
          </p:cNvPr>
          <p:cNvSpPr/>
          <p:nvPr/>
        </p:nvSpPr>
        <p:spPr>
          <a:xfrm>
            <a:off x="888724" y="1229656"/>
            <a:ext cx="1694986" cy="66182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algn="ctr"/>
            <a:r>
              <a:rPr lang="es-ES" sz="1000">
                <a:solidFill>
                  <a:schemeClr val="accent6">
                    <a:lumMod val="10000"/>
                  </a:schemeClr>
                </a:solidFill>
                <a:latin typeface="Lato"/>
                <a:ea typeface="Lato"/>
                <a:cs typeface="Lato"/>
                <a:sym typeface="Lato"/>
              </a:rPr>
              <a:t>Cambio de tamaño a 80 x 80px</a:t>
            </a:r>
          </a:p>
          <a:p>
            <a:pPr algn="ctr"/>
            <a:endParaRPr lang="es-ES"/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765D0099-D5DB-CA36-29B3-6981AFD11EDC}"/>
              </a:ext>
            </a:extLst>
          </p:cNvPr>
          <p:cNvSpPr/>
          <p:nvPr/>
        </p:nvSpPr>
        <p:spPr>
          <a:xfrm>
            <a:off x="888724" y="2180217"/>
            <a:ext cx="1694986" cy="66182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algn="ctr"/>
            <a:r>
              <a:rPr lang="es-ES" sz="1000">
                <a:solidFill>
                  <a:schemeClr val="accent6">
                    <a:lumMod val="10000"/>
                  </a:schemeClr>
                </a:solidFill>
                <a:latin typeface="Lato"/>
                <a:ea typeface="Lato"/>
                <a:cs typeface="Lato"/>
                <a:sym typeface="Lato"/>
              </a:rPr>
              <a:t>Identificación utilizando YOLOv8</a:t>
            </a:r>
          </a:p>
          <a:p>
            <a:pPr algn="ctr"/>
            <a:endParaRPr lang="es-ES"/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141114C6-F17C-00C8-FC94-496D2E0600DB}"/>
              </a:ext>
            </a:extLst>
          </p:cNvPr>
          <p:cNvSpPr/>
          <p:nvPr/>
        </p:nvSpPr>
        <p:spPr>
          <a:xfrm>
            <a:off x="888724" y="3238498"/>
            <a:ext cx="1694986" cy="66182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algn="ctr"/>
            <a:r>
              <a:rPr lang="es-ES" sz="1000">
                <a:solidFill>
                  <a:schemeClr val="accent6">
                    <a:lumMod val="10000"/>
                  </a:schemeClr>
                </a:solidFill>
                <a:latin typeface="Lato"/>
                <a:ea typeface="Lato"/>
                <a:cs typeface="Lato"/>
                <a:sym typeface="Lato"/>
              </a:rPr>
              <a:t>Moda móvil para minimización de ruido</a:t>
            </a:r>
          </a:p>
          <a:p>
            <a:pPr algn="ctr"/>
            <a:endParaRPr lang="es-ES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05D63FDF-E3DB-B219-7926-817E6A16C606}"/>
              </a:ext>
            </a:extLst>
          </p:cNvPr>
          <p:cNvSpPr/>
          <p:nvPr/>
        </p:nvSpPr>
        <p:spPr>
          <a:xfrm>
            <a:off x="6388198" y="1180486"/>
            <a:ext cx="1694986" cy="7522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algn="ctr"/>
            <a:r>
              <a:rPr lang="es-ES" sz="1000">
                <a:solidFill>
                  <a:schemeClr val="accent6">
                    <a:lumMod val="10000"/>
                  </a:schemeClr>
                </a:solidFill>
                <a:latin typeface="Lato"/>
                <a:ea typeface="Lato"/>
                <a:cs typeface="Lato"/>
                <a:sym typeface="Lato"/>
              </a:rPr>
              <a:t>Recorte y selección debajo de la detección</a:t>
            </a:r>
          </a:p>
          <a:p>
            <a:pPr algn="ctr"/>
            <a:endParaRPr lang="es-ES"/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D2E58488-8E06-B85D-8DF0-F6D9F5431AC3}"/>
              </a:ext>
            </a:extLst>
          </p:cNvPr>
          <p:cNvSpPr/>
          <p:nvPr/>
        </p:nvSpPr>
        <p:spPr>
          <a:xfrm>
            <a:off x="888724" y="4296780"/>
            <a:ext cx="1694986" cy="66182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algn="ctr"/>
            <a:r>
              <a:rPr lang="es-ES" sz="1000">
                <a:solidFill>
                  <a:schemeClr val="accent6">
                    <a:lumMod val="10000"/>
                  </a:schemeClr>
                </a:solidFill>
                <a:latin typeface="Lato"/>
                <a:ea typeface="Lato"/>
                <a:cs typeface="Lato"/>
                <a:sym typeface="Lato"/>
              </a:rPr>
              <a:t>Obtención de emoción y nivel de estrés</a:t>
            </a:r>
          </a:p>
          <a:p>
            <a:pPr algn="ctr"/>
            <a:endParaRPr lang="es-ES"/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AC459B95-CC4C-F239-A92D-6FD15153EB5E}"/>
              </a:ext>
            </a:extLst>
          </p:cNvPr>
          <p:cNvSpPr/>
          <p:nvPr/>
        </p:nvSpPr>
        <p:spPr>
          <a:xfrm>
            <a:off x="6388198" y="2240416"/>
            <a:ext cx="1694986" cy="86979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algn="ctr"/>
            <a:r>
              <a:rPr lang="es-ES" sz="1000">
                <a:solidFill>
                  <a:schemeClr val="accent6">
                    <a:lumMod val="10000"/>
                  </a:schemeClr>
                </a:solidFill>
                <a:latin typeface="Lato"/>
                <a:ea typeface="Lato"/>
                <a:cs typeface="Lato"/>
                <a:sym typeface="Lato"/>
              </a:rPr>
              <a:t>Aplicar máscaras correspondientes para vestimenta de cada actor</a:t>
            </a:r>
          </a:p>
          <a:p>
            <a:pPr algn="ctr"/>
            <a:endParaRPr lang="es-ES"/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80733D2C-F225-BB78-5D8B-04912832086D}"/>
              </a:ext>
            </a:extLst>
          </p:cNvPr>
          <p:cNvSpPr/>
          <p:nvPr/>
        </p:nvSpPr>
        <p:spPr>
          <a:xfrm>
            <a:off x="6388198" y="4296780"/>
            <a:ext cx="1694986" cy="66182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algn="ctr"/>
            <a:r>
              <a:rPr lang="es-ES" sz="1000">
                <a:solidFill>
                  <a:schemeClr val="accent6">
                    <a:lumMod val="10000"/>
                  </a:schemeClr>
                </a:solidFill>
                <a:latin typeface="Lato"/>
                <a:ea typeface="Lato"/>
                <a:cs typeface="Lato"/>
                <a:sym typeface="Lato"/>
              </a:rPr>
              <a:t>Obtención de actor involucrado</a:t>
            </a:r>
          </a:p>
          <a:p>
            <a:pPr algn="ctr"/>
            <a:endParaRPr lang="es-ES"/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590E9418-A654-5162-44AC-140D49382A89}"/>
              </a:ext>
            </a:extLst>
          </p:cNvPr>
          <p:cNvSpPr/>
          <p:nvPr/>
        </p:nvSpPr>
        <p:spPr>
          <a:xfrm>
            <a:off x="6388198" y="3426985"/>
            <a:ext cx="1694986" cy="5727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algn="ctr"/>
            <a:r>
              <a:rPr lang="es-ES" sz="1000">
                <a:solidFill>
                  <a:schemeClr val="accent6">
                    <a:lumMod val="10000"/>
                  </a:schemeClr>
                </a:solidFill>
                <a:latin typeface="Lato"/>
                <a:ea typeface="Lato"/>
                <a:cs typeface="Lato"/>
                <a:sym typeface="Lato"/>
              </a:rPr>
              <a:t>Obtención de mayor densidad</a:t>
            </a:r>
          </a:p>
          <a:p>
            <a:pPr algn="ctr"/>
            <a:endParaRPr lang="es-ES"/>
          </a:p>
        </p:txBody>
      </p:sp>
      <p:cxnSp>
        <p:nvCxnSpPr>
          <p:cNvPr id="26" name="Conector recto de flecha 25">
            <a:extLst>
              <a:ext uri="{FF2B5EF4-FFF2-40B4-BE49-F238E27FC236}">
                <a16:creationId xmlns:a16="http://schemas.microsoft.com/office/drawing/2014/main" id="{1B0BF7F7-2079-F1C9-C428-B9A7C919546B}"/>
              </a:ext>
            </a:extLst>
          </p:cNvPr>
          <p:cNvCxnSpPr>
            <a:cxnSpLocks/>
            <a:stCxn id="13" idx="2"/>
            <a:endCxn id="14" idx="6"/>
          </p:cNvCxnSpPr>
          <p:nvPr/>
        </p:nvCxnSpPr>
        <p:spPr>
          <a:xfrm flipH="1">
            <a:off x="2583710" y="1252160"/>
            <a:ext cx="1157006" cy="308407"/>
          </a:xfrm>
          <a:prstGeom prst="straightConnector1">
            <a:avLst/>
          </a:prstGeom>
          <a:ln w="38100">
            <a:solidFill>
              <a:schemeClr val="accent1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cto de flecha 26">
            <a:extLst>
              <a:ext uri="{FF2B5EF4-FFF2-40B4-BE49-F238E27FC236}">
                <a16:creationId xmlns:a16="http://schemas.microsoft.com/office/drawing/2014/main" id="{58E003FE-3C8F-6279-E2AB-07824AFC47FF}"/>
              </a:ext>
            </a:extLst>
          </p:cNvPr>
          <p:cNvCxnSpPr>
            <a:cxnSpLocks/>
            <a:stCxn id="13" idx="6"/>
            <a:endCxn id="20" idx="2"/>
          </p:cNvCxnSpPr>
          <p:nvPr/>
        </p:nvCxnSpPr>
        <p:spPr>
          <a:xfrm>
            <a:off x="5435702" y="1252160"/>
            <a:ext cx="952496" cy="304426"/>
          </a:xfrm>
          <a:prstGeom prst="straightConnector1">
            <a:avLst/>
          </a:prstGeom>
          <a:ln w="38100">
            <a:solidFill>
              <a:schemeClr val="accent1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recto de flecha 28">
            <a:extLst>
              <a:ext uri="{FF2B5EF4-FFF2-40B4-BE49-F238E27FC236}">
                <a16:creationId xmlns:a16="http://schemas.microsoft.com/office/drawing/2014/main" id="{28F3B4CC-ED48-7D1F-9C64-3228A4B1B3E7}"/>
              </a:ext>
            </a:extLst>
          </p:cNvPr>
          <p:cNvCxnSpPr>
            <a:cxnSpLocks/>
            <a:stCxn id="14" idx="4"/>
            <a:endCxn id="15" idx="0"/>
          </p:cNvCxnSpPr>
          <p:nvPr/>
        </p:nvCxnSpPr>
        <p:spPr>
          <a:xfrm>
            <a:off x="1736217" y="1891478"/>
            <a:ext cx="0" cy="288739"/>
          </a:xfrm>
          <a:prstGeom prst="straightConnector1">
            <a:avLst/>
          </a:prstGeom>
          <a:ln w="38100">
            <a:solidFill>
              <a:schemeClr val="accent1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ctor recto de flecha 32">
            <a:extLst>
              <a:ext uri="{FF2B5EF4-FFF2-40B4-BE49-F238E27FC236}">
                <a16:creationId xmlns:a16="http://schemas.microsoft.com/office/drawing/2014/main" id="{2723BF2A-696D-4275-0ED7-F66975284C6C}"/>
              </a:ext>
            </a:extLst>
          </p:cNvPr>
          <p:cNvCxnSpPr>
            <a:cxnSpLocks/>
            <a:stCxn id="15" idx="4"/>
            <a:endCxn id="17" idx="0"/>
          </p:cNvCxnSpPr>
          <p:nvPr/>
        </p:nvCxnSpPr>
        <p:spPr>
          <a:xfrm>
            <a:off x="1736217" y="2842039"/>
            <a:ext cx="0" cy="396459"/>
          </a:xfrm>
          <a:prstGeom prst="straightConnector1">
            <a:avLst/>
          </a:prstGeom>
          <a:ln w="38100">
            <a:solidFill>
              <a:schemeClr val="accent1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cto de flecha 33">
            <a:extLst>
              <a:ext uri="{FF2B5EF4-FFF2-40B4-BE49-F238E27FC236}">
                <a16:creationId xmlns:a16="http://schemas.microsoft.com/office/drawing/2014/main" id="{AF139386-B153-1099-6C3A-9D445C9FD69E}"/>
              </a:ext>
            </a:extLst>
          </p:cNvPr>
          <p:cNvCxnSpPr>
            <a:cxnSpLocks/>
            <a:stCxn id="17" idx="4"/>
            <a:endCxn id="21" idx="0"/>
          </p:cNvCxnSpPr>
          <p:nvPr/>
        </p:nvCxnSpPr>
        <p:spPr>
          <a:xfrm>
            <a:off x="1736217" y="3900320"/>
            <a:ext cx="0" cy="396460"/>
          </a:xfrm>
          <a:prstGeom prst="straightConnector1">
            <a:avLst/>
          </a:prstGeom>
          <a:ln w="38100">
            <a:solidFill>
              <a:schemeClr val="accent1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cto de flecha 34">
            <a:extLst>
              <a:ext uri="{FF2B5EF4-FFF2-40B4-BE49-F238E27FC236}">
                <a16:creationId xmlns:a16="http://schemas.microsoft.com/office/drawing/2014/main" id="{DC3BE957-BFB0-8B67-6E6F-9FE5FDA6F3D3}"/>
              </a:ext>
            </a:extLst>
          </p:cNvPr>
          <p:cNvCxnSpPr>
            <a:cxnSpLocks/>
            <a:stCxn id="20" idx="4"/>
            <a:endCxn id="22" idx="0"/>
          </p:cNvCxnSpPr>
          <p:nvPr/>
        </p:nvCxnSpPr>
        <p:spPr>
          <a:xfrm>
            <a:off x="7235691" y="1932686"/>
            <a:ext cx="0" cy="307730"/>
          </a:xfrm>
          <a:prstGeom prst="straightConnector1">
            <a:avLst/>
          </a:prstGeom>
          <a:ln w="38100">
            <a:solidFill>
              <a:schemeClr val="accent1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ector recto de flecha 35">
            <a:extLst>
              <a:ext uri="{FF2B5EF4-FFF2-40B4-BE49-F238E27FC236}">
                <a16:creationId xmlns:a16="http://schemas.microsoft.com/office/drawing/2014/main" id="{9C0D697F-F9AE-722C-B3EA-5834A4C281F7}"/>
              </a:ext>
            </a:extLst>
          </p:cNvPr>
          <p:cNvCxnSpPr>
            <a:cxnSpLocks/>
            <a:stCxn id="22" idx="4"/>
            <a:endCxn id="24" idx="0"/>
          </p:cNvCxnSpPr>
          <p:nvPr/>
        </p:nvCxnSpPr>
        <p:spPr>
          <a:xfrm>
            <a:off x="7235691" y="3110211"/>
            <a:ext cx="0" cy="316774"/>
          </a:xfrm>
          <a:prstGeom prst="straightConnector1">
            <a:avLst/>
          </a:prstGeom>
          <a:ln w="38100">
            <a:solidFill>
              <a:schemeClr val="accent1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recto de flecha 48">
            <a:extLst>
              <a:ext uri="{FF2B5EF4-FFF2-40B4-BE49-F238E27FC236}">
                <a16:creationId xmlns:a16="http://schemas.microsoft.com/office/drawing/2014/main" id="{6E574593-AE1B-E269-E811-D890C6016E82}"/>
              </a:ext>
            </a:extLst>
          </p:cNvPr>
          <p:cNvCxnSpPr>
            <a:cxnSpLocks/>
            <a:stCxn id="24" idx="4"/>
            <a:endCxn id="23" idx="0"/>
          </p:cNvCxnSpPr>
          <p:nvPr/>
        </p:nvCxnSpPr>
        <p:spPr>
          <a:xfrm>
            <a:off x="7235691" y="3999685"/>
            <a:ext cx="0" cy="297095"/>
          </a:xfrm>
          <a:prstGeom prst="straightConnector1">
            <a:avLst/>
          </a:prstGeom>
          <a:ln w="38100">
            <a:solidFill>
              <a:schemeClr val="accent1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Elipse 53">
            <a:extLst>
              <a:ext uri="{FF2B5EF4-FFF2-40B4-BE49-F238E27FC236}">
                <a16:creationId xmlns:a16="http://schemas.microsoft.com/office/drawing/2014/main" id="{827BDD26-2424-E13F-DF97-58A45D3E6E65}"/>
              </a:ext>
            </a:extLst>
          </p:cNvPr>
          <p:cNvSpPr/>
          <p:nvPr/>
        </p:nvSpPr>
        <p:spPr>
          <a:xfrm>
            <a:off x="3724507" y="4192793"/>
            <a:ext cx="1694986" cy="869796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algn="ctr"/>
            <a:r>
              <a:rPr lang="es-ES" sz="1000">
                <a:solidFill>
                  <a:schemeClr val="accent6">
                    <a:lumMod val="10000"/>
                  </a:schemeClr>
                </a:solidFill>
                <a:latin typeface="Lato"/>
                <a:ea typeface="Lato"/>
                <a:cs typeface="Lato"/>
                <a:sym typeface="Lato"/>
              </a:rPr>
              <a:t>Protocolo de calma y estabilización</a:t>
            </a:r>
          </a:p>
          <a:p>
            <a:pPr algn="ctr"/>
            <a:endParaRPr lang="es-ES"/>
          </a:p>
        </p:txBody>
      </p:sp>
      <p:cxnSp>
        <p:nvCxnSpPr>
          <p:cNvPr id="55" name="Conector recto de flecha 54">
            <a:extLst>
              <a:ext uri="{FF2B5EF4-FFF2-40B4-BE49-F238E27FC236}">
                <a16:creationId xmlns:a16="http://schemas.microsoft.com/office/drawing/2014/main" id="{01C96B66-0874-3005-067B-AA797C5F1D75}"/>
              </a:ext>
            </a:extLst>
          </p:cNvPr>
          <p:cNvCxnSpPr>
            <a:cxnSpLocks/>
            <a:stCxn id="21" idx="6"/>
            <a:endCxn id="54" idx="2"/>
          </p:cNvCxnSpPr>
          <p:nvPr/>
        </p:nvCxnSpPr>
        <p:spPr>
          <a:xfrm>
            <a:off x="2583710" y="4627691"/>
            <a:ext cx="1140797" cy="0"/>
          </a:xfrm>
          <a:prstGeom prst="straightConnector1">
            <a:avLst/>
          </a:prstGeom>
          <a:ln w="38100">
            <a:solidFill>
              <a:schemeClr val="accent1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ector recto de flecha 57">
            <a:extLst>
              <a:ext uri="{FF2B5EF4-FFF2-40B4-BE49-F238E27FC236}">
                <a16:creationId xmlns:a16="http://schemas.microsoft.com/office/drawing/2014/main" id="{BA33C02C-C97D-2888-019C-99ED2D54819D}"/>
              </a:ext>
            </a:extLst>
          </p:cNvPr>
          <p:cNvCxnSpPr>
            <a:cxnSpLocks/>
            <a:stCxn id="23" idx="2"/>
            <a:endCxn id="54" idx="6"/>
          </p:cNvCxnSpPr>
          <p:nvPr/>
        </p:nvCxnSpPr>
        <p:spPr>
          <a:xfrm flipH="1">
            <a:off x="5419493" y="4627691"/>
            <a:ext cx="968705" cy="0"/>
          </a:xfrm>
          <a:prstGeom prst="straightConnector1">
            <a:avLst/>
          </a:prstGeom>
          <a:ln w="38100">
            <a:solidFill>
              <a:schemeClr val="accent1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Imagen 61">
            <a:extLst>
              <a:ext uri="{FF2B5EF4-FFF2-40B4-BE49-F238E27FC236}">
                <a16:creationId xmlns:a16="http://schemas.microsoft.com/office/drawing/2014/main" id="{C68861D5-B275-A65D-E21C-CE678156BF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2095" y="1893440"/>
            <a:ext cx="1924319" cy="2133898"/>
          </a:xfrm>
          <a:prstGeom prst="rect">
            <a:avLst/>
          </a:prstGeom>
        </p:spPr>
      </p:pic>
      <p:pic>
        <p:nvPicPr>
          <p:cNvPr id="2560" name="Imagen 2559">
            <a:extLst>
              <a:ext uri="{FF2B5EF4-FFF2-40B4-BE49-F238E27FC236}">
                <a16:creationId xmlns:a16="http://schemas.microsoft.com/office/drawing/2014/main" id="{B94A58F8-7629-E9C4-ABD2-4771C0290B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7888" y="1861409"/>
            <a:ext cx="2299363" cy="2185706"/>
          </a:xfrm>
          <a:prstGeom prst="rect">
            <a:avLst/>
          </a:prstGeom>
        </p:spPr>
      </p:pic>
      <p:pic>
        <p:nvPicPr>
          <p:cNvPr id="2562" name="Imagen 2561">
            <a:extLst>
              <a:ext uri="{FF2B5EF4-FFF2-40B4-BE49-F238E27FC236}">
                <a16:creationId xmlns:a16="http://schemas.microsoft.com/office/drawing/2014/main" id="{05DCFB3E-4239-5E6C-8CD6-134B9057BE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2424" y="1873507"/>
            <a:ext cx="1657581" cy="2185710"/>
          </a:xfrm>
          <a:prstGeom prst="rect">
            <a:avLst/>
          </a:prstGeom>
        </p:spPr>
      </p:pic>
      <p:pic>
        <p:nvPicPr>
          <p:cNvPr id="2564" name="Imagen 2563">
            <a:extLst>
              <a:ext uri="{FF2B5EF4-FFF2-40B4-BE49-F238E27FC236}">
                <a16:creationId xmlns:a16="http://schemas.microsoft.com/office/drawing/2014/main" id="{56C01E36-26A2-8305-5A80-A3F4157462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86474" y="1991484"/>
            <a:ext cx="2571052" cy="1992228"/>
          </a:xfrm>
          <a:prstGeom prst="rect">
            <a:avLst/>
          </a:prstGeom>
        </p:spPr>
      </p:pic>
      <p:grpSp>
        <p:nvGrpSpPr>
          <p:cNvPr id="2605" name="Google Shape;2717;p59">
            <a:extLst>
              <a:ext uri="{FF2B5EF4-FFF2-40B4-BE49-F238E27FC236}">
                <a16:creationId xmlns:a16="http://schemas.microsoft.com/office/drawing/2014/main" id="{E7413CAE-14D9-F797-7D07-CFD73CDE9492}"/>
              </a:ext>
            </a:extLst>
          </p:cNvPr>
          <p:cNvGrpSpPr/>
          <p:nvPr/>
        </p:nvGrpSpPr>
        <p:grpSpPr>
          <a:xfrm>
            <a:off x="3931502" y="2047371"/>
            <a:ext cx="1266248" cy="1908676"/>
            <a:chOff x="3736932" y="1699162"/>
            <a:chExt cx="1670101" cy="2459845"/>
          </a:xfrm>
        </p:grpSpPr>
        <p:grpSp>
          <p:nvGrpSpPr>
            <p:cNvPr id="2606" name="Google Shape;2718;p59">
              <a:extLst>
                <a:ext uri="{FF2B5EF4-FFF2-40B4-BE49-F238E27FC236}">
                  <a16:creationId xmlns:a16="http://schemas.microsoft.com/office/drawing/2014/main" id="{06D85FC5-052D-1C8A-930D-D45D810552B0}"/>
                </a:ext>
              </a:extLst>
            </p:cNvPr>
            <p:cNvGrpSpPr/>
            <p:nvPr/>
          </p:nvGrpSpPr>
          <p:grpSpPr>
            <a:xfrm>
              <a:off x="3736939" y="1699162"/>
              <a:ext cx="1670095" cy="2459845"/>
              <a:chOff x="2903825" y="2119650"/>
              <a:chExt cx="623100" cy="917750"/>
            </a:xfrm>
          </p:grpSpPr>
          <p:sp>
            <p:nvSpPr>
              <p:cNvPr id="2638" name="Google Shape;2719;p59">
                <a:extLst>
                  <a:ext uri="{FF2B5EF4-FFF2-40B4-BE49-F238E27FC236}">
                    <a16:creationId xmlns:a16="http://schemas.microsoft.com/office/drawing/2014/main" id="{48C3C976-08AB-4897-731F-D5BC11E853C3}"/>
                  </a:ext>
                </a:extLst>
              </p:cNvPr>
              <p:cNvSpPr/>
              <p:nvPr/>
            </p:nvSpPr>
            <p:spPr>
              <a:xfrm>
                <a:off x="2903825" y="2119650"/>
                <a:ext cx="623100" cy="917750"/>
              </a:xfrm>
              <a:custGeom>
                <a:avLst/>
                <a:gdLst/>
                <a:ahLst/>
                <a:cxnLst/>
                <a:rect l="l" t="t" r="r" b="b"/>
                <a:pathLst>
                  <a:path w="24924" h="36710" extrusionOk="0">
                    <a:moveTo>
                      <a:pt x="3392" y="0"/>
                    </a:moveTo>
                    <a:cubicBezTo>
                      <a:pt x="1527" y="0"/>
                      <a:pt x="0" y="1526"/>
                      <a:pt x="0" y="3392"/>
                    </a:cubicBezTo>
                    <a:lnTo>
                      <a:pt x="0" y="33318"/>
                    </a:lnTo>
                    <a:cubicBezTo>
                      <a:pt x="0" y="35184"/>
                      <a:pt x="1527" y="36710"/>
                      <a:pt x="3392" y="36710"/>
                    </a:cubicBezTo>
                    <a:lnTo>
                      <a:pt x="21532" y="36710"/>
                    </a:lnTo>
                    <a:cubicBezTo>
                      <a:pt x="23398" y="36710"/>
                      <a:pt x="24924" y="35184"/>
                      <a:pt x="24924" y="33318"/>
                    </a:cubicBezTo>
                    <a:lnTo>
                      <a:pt x="24924" y="3392"/>
                    </a:lnTo>
                    <a:cubicBezTo>
                      <a:pt x="24924" y="1526"/>
                      <a:pt x="23398" y="0"/>
                      <a:pt x="2153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85725" dist="76200" dir="7860000" algn="bl" rotWithShape="0">
                  <a:srgbClr val="000000">
                    <a:alpha val="38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9" name="Google Shape;2720;p59">
                <a:extLst>
                  <a:ext uri="{FF2B5EF4-FFF2-40B4-BE49-F238E27FC236}">
                    <a16:creationId xmlns:a16="http://schemas.microsoft.com/office/drawing/2014/main" id="{BC0D3EBF-2722-4BC0-5060-10BE96431FBB}"/>
                  </a:ext>
                </a:extLst>
              </p:cNvPr>
              <p:cNvSpPr/>
              <p:nvPr/>
            </p:nvSpPr>
            <p:spPr>
              <a:xfrm>
                <a:off x="2903825" y="2858150"/>
                <a:ext cx="623100" cy="179250"/>
              </a:xfrm>
              <a:custGeom>
                <a:avLst/>
                <a:gdLst/>
                <a:ahLst/>
                <a:cxnLst/>
                <a:rect l="l" t="t" r="r" b="b"/>
                <a:pathLst>
                  <a:path w="24924" h="7170" extrusionOk="0">
                    <a:moveTo>
                      <a:pt x="0" y="0"/>
                    </a:moveTo>
                    <a:lnTo>
                      <a:pt x="0" y="3778"/>
                    </a:lnTo>
                    <a:cubicBezTo>
                      <a:pt x="0" y="5644"/>
                      <a:pt x="1527" y="7170"/>
                      <a:pt x="3392" y="7170"/>
                    </a:cubicBezTo>
                    <a:lnTo>
                      <a:pt x="21532" y="7170"/>
                    </a:lnTo>
                    <a:cubicBezTo>
                      <a:pt x="23398" y="7170"/>
                      <a:pt x="24924" y="5644"/>
                      <a:pt x="24924" y="3778"/>
                    </a:cubicBezTo>
                    <a:lnTo>
                      <a:pt x="2492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607" name="Google Shape;2721;p59">
              <a:extLst>
                <a:ext uri="{FF2B5EF4-FFF2-40B4-BE49-F238E27FC236}">
                  <a16:creationId xmlns:a16="http://schemas.microsoft.com/office/drawing/2014/main" id="{9E3AB0A5-CB11-AFF7-E9D7-BD71D4E00D12}"/>
                </a:ext>
              </a:extLst>
            </p:cNvPr>
            <p:cNvSpPr txBox="1"/>
            <p:nvPr/>
          </p:nvSpPr>
          <p:spPr>
            <a:xfrm>
              <a:off x="3736932" y="3711454"/>
              <a:ext cx="1670100" cy="40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3"/>
                </a:solidFill>
                <a:latin typeface="Lilita One"/>
                <a:ea typeface="Lilita One"/>
                <a:cs typeface="Lilita One"/>
                <a:sym typeface="Lilita One"/>
              </a:endParaRPr>
            </a:p>
          </p:txBody>
        </p:sp>
        <p:grpSp>
          <p:nvGrpSpPr>
            <p:cNvPr id="2608" name="Google Shape;2722;p59">
              <a:extLst>
                <a:ext uri="{FF2B5EF4-FFF2-40B4-BE49-F238E27FC236}">
                  <a16:creationId xmlns:a16="http://schemas.microsoft.com/office/drawing/2014/main" id="{38EBA2F1-7247-DBA0-6C0B-22BBD3B49ED7}"/>
                </a:ext>
              </a:extLst>
            </p:cNvPr>
            <p:cNvGrpSpPr/>
            <p:nvPr/>
          </p:nvGrpSpPr>
          <p:grpSpPr>
            <a:xfrm>
              <a:off x="4100999" y="2165190"/>
              <a:ext cx="941973" cy="1180512"/>
              <a:chOff x="1239915" y="1620276"/>
              <a:chExt cx="861351" cy="1079474"/>
            </a:xfrm>
          </p:grpSpPr>
          <p:sp>
            <p:nvSpPr>
              <p:cNvPr id="2609" name="Google Shape;2723;p59">
                <a:extLst>
                  <a:ext uri="{FF2B5EF4-FFF2-40B4-BE49-F238E27FC236}">
                    <a16:creationId xmlns:a16="http://schemas.microsoft.com/office/drawing/2014/main" id="{74556A2B-A009-E287-1554-D6123122496D}"/>
                  </a:ext>
                </a:extLst>
              </p:cNvPr>
              <p:cNvSpPr/>
              <p:nvPr/>
            </p:nvSpPr>
            <p:spPr>
              <a:xfrm>
                <a:off x="1251249" y="2180525"/>
                <a:ext cx="842806" cy="461507"/>
              </a:xfrm>
              <a:custGeom>
                <a:avLst/>
                <a:gdLst/>
                <a:ahLst/>
                <a:cxnLst/>
                <a:rect l="l" t="t" r="r" b="b"/>
                <a:pathLst>
                  <a:path w="160611" h="87948" extrusionOk="0">
                    <a:moveTo>
                      <a:pt x="80364" y="0"/>
                    </a:moveTo>
                    <a:cubicBezTo>
                      <a:pt x="72832" y="0"/>
                      <a:pt x="65300" y="1198"/>
                      <a:pt x="58175" y="3588"/>
                    </a:cubicBezTo>
                    <a:cubicBezTo>
                      <a:pt x="50378" y="6226"/>
                      <a:pt x="43181" y="10185"/>
                      <a:pt x="36704" y="15103"/>
                    </a:cubicBezTo>
                    <a:cubicBezTo>
                      <a:pt x="25909" y="23739"/>
                      <a:pt x="22430" y="39692"/>
                      <a:pt x="17992" y="52766"/>
                    </a:cubicBezTo>
                    <a:cubicBezTo>
                      <a:pt x="15473" y="60443"/>
                      <a:pt x="0" y="66321"/>
                      <a:pt x="960" y="67520"/>
                    </a:cubicBezTo>
                    <a:cubicBezTo>
                      <a:pt x="5878" y="73278"/>
                      <a:pt x="25429" y="83113"/>
                      <a:pt x="32746" y="85033"/>
                    </a:cubicBezTo>
                    <a:cubicBezTo>
                      <a:pt x="39864" y="86984"/>
                      <a:pt x="47175" y="87947"/>
                      <a:pt x="54480" y="87947"/>
                    </a:cubicBezTo>
                    <a:cubicBezTo>
                      <a:pt x="62440" y="87947"/>
                      <a:pt x="70394" y="86804"/>
                      <a:pt x="78086" y="84553"/>
                    </a:cubicBezTo>
                    <a:cubicBezTo>
                      <a:pt x="89824" y="81021"/>
                      <a:pt x="101382" y="74970"/>
                      <a:pt x="113306" y="74970"/>
                    </a:cubicBezTo>
                    <a:cubicBezTo>
                      <a:pt x="115151" y="74970"/>
                      <a:pt x="117004" y="75115"/>
                      <a:pt x="118869" y="75437"/>
                    </a:cubicBezTo>
                    <a:cubicBezTo>
                      <a:pt x="124889" y="76552"/>
                      <a:pt x="125417" y="79325"/>
                      <a:pt x="130760" y="79325"/>
                    </a:cubicBezTo>
                    <a:cubicBezTo>
                      <a:pt x="131165" y="79325"/>
                      <a:pt x="131598" y="79309"/>
                      <a:pt x="132063" y="79275"/>
                    </a:cubicBezTo>
                    <a:cubicBezTo>
                      <a:pt x="151375" y="77956"/>
                      <a:pt x="160611" y="68240"/>
                      <a:pt x="160611" y="68240"/>
                    </a:cubicBezTo>
                    <a:cubicBezTo>
                      <a:pt x="160611" y="64042"/>
                      <a:pt x="151375" y="61163"/>
                      <a:pt x="149335" y="56485"/>
                    </a:cubicBezTo>
                    <a:cubicBezTo>
                      <a:pt x="142019" y="39332"/>
                      <a:pt x="130264" y="19301"/>
                      <a:pt x="116949" y="10545"/>
                    </a:cubicBezTo>
                    <a:cubicBezTo>
                      <a:pt x="106125" y="3505"/>
                      <a:pt x="93246" y="0"/>
                      <a:pt x="80364" y="0"/>
                    </a:cubicBezTo>
                    <a:close/>
                  </a:path>
                </a:pathLst>
              </a:custGeom>
              <a:solidFill>
                <a:srgbClr val="89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0" name="Google Shape;2724;p59">
                <a:extLst>
                  <a:ext uri="{FF2B5EF4-FFF2-40B4-BE49-F238E27FC236}">
                    <a16:creationId xmlns:a16="http://schemas.microsoft.com/office/drawing/2014/main" id="{644FEA13-CA82-318F-63ED-0BB66C650B30}"/>
                  </a:ext>
                </a:extLst>
              </p:cNvPr>
              <p:cNvSpPr/>
              <p:nvPr/>
            </p:nvSpPr>
            <p:spPr>
              <a:xfrm>
                <a:off x="1398531" y="2459304"/>
                <a:ext cx="568383" cy="240446"/>
              </a:xfrm>
              <a:custGeom>
                <a:avLst/>
                <a:gdLst/>
                <a:ahLst/>
                <a:cxnLst/>
                <a:rect l="l" t="t" r="r" b="b"/>
                <a:pathLst>
                  <a:path w="108315" h="45821" extrusionOk="0">
                    <a:moveTo>
                      <a:pt x="45821" y="0"/>
                    </a:moveTo>
                    <a:cubicBezTo>
                      <a:pt x="20512" y="0"/>
                      <a:pt x="1" y="20512"/>
                      <a:pt x="1" y="45821"/>
                    </a:cubicBezTo>
                    <a:lnTo>
                      <a:pt x="108314" y="45821"/>
                    </a:lnTo>
                    <a:cubicBezTo>
                      <a:pt x="108314" y="20512"/>
                      <a:pt x="87803" y="0"/>
                      <a:pt x="6249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1" name="Google Shape;2725;p59">
                <a:extLst>
                  <a:ext uri="{FF2B5EF4-FFF2-40B4-BE49-F238E27FC236}">
                    <a16:creationId xmlns:a16="http://schemas.microsoft.com/office/drawing/2014/main" id="{122282A9-6D46-9938-83EF-CF0A4168135A}"/>
                  </a:ext>
                </a:extLst>
              </p:cNvPr>
              <p:cNvSpPr/>
              <p:nvPr/>
            </p:nvSpPr>
            <p:spPr>
              <a:xfrm>
                <a:off x="1579181" y="2459933"/>
                <a:ext cx="207082" cy="125263"/>
              </a:xfrm>
              <a:custGeom>
                <a:avLst/>
                <a:gdLst/>
                <a:ahLst/>
                <a:cxnLst/>
                <a:rect l="l" t="t" r="r" b="b"/>
                <a:pathLst>
                  <a:path w="39463" h="23871" extrusionOk="0">
                    <a:moveTo>
                      <a:pt x="7437" y="0"/>
                    </a:moveTo>
                    <a:cubicBezTo>
                      <a:pt x="4918" y="240"/>
                      <a:pt x="2519" y="720"/>
                      <a:pt x="0" y="1320"/>
                    </a:cubicBezTo>
                    <a:lnTo>
                      <a:pt x="0" y="4079"/>
                    </a:lnTo>
                    <a:cubicBezTo>
                      <a:pt x="0" y="14994"/>
                      <a:pt x="8876" y="23870"/>
                      <a:pt x="19791" y="23870"/>
                    </a:cubicBezTo>
                    <a:cubicBezTo>
                      <a:pt x="30707" y="23750"/>
                      <a:pt x="39463" y="14874"/>
                      <a:pt x="39463" y="4079"/>
                    </a:cubicBezTo>
                    <a:lnTo>
                      <a:pt x="39463" y="1320"/>
                    </a:lnTo>
                    <a:cubicBezTo>
                      <a:pt x="36944" y="720"/>
                      <a:pt x="34425" y="240"/>
                      <a:pt x="31906" y="0"/>
                    </a:cubicBezTo>
                    <a:lnTo>
                      <a:pt x="31906" y="4079"/>
                    </a:lnTo>
                    <a:cubicBezTo>
                      <a:pt x="32746" y="11275"/>
                      <a:pt x="26988" y="17633"/>
                      <a:pt x="19672" y="17633"/>
                    </a:cubicBezTo>
                    <a:cubicBezTo>
                      <a:pt x="12355" y="17633"/>
                      <a:pt x="6717" y="11275"/>
                      <a:pt x="7437" y="4079"/>
                    </a:cubicBezTo>
                    <a:lnTo>
                      <a:pt x="743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2" name="Google Shape;2726;p59">
                <a:extLst>
                  <a:ext uri="{FF2B5EF4-FFF2-40B4-BE49-F238E27FC236}">
                    <a16:creationId xmlns:a16="http://schemas.microsoft.com/office/drawing/2014/main" id="{D9A35784-FD19-A731-C15A-639F7F709768}"/>
                  </a:ext>
                </a:extLst>
              </p:cNvPr>
              <p:cNvSpPr/>
              <p:nvPr/>
            </p:nvSpPr>
            <p:spPr>
              <a:xfrm>
                <a:off x="1598062" y="2349783"/>
                <a:ext cx="168691" cy="216528"/>
              </a:xfrm>
              <a:custGeom>
                <a:avLst/>
                <a:gdLst/>
                <a:ahLst/>
                <a:cxnLst/>
                <a:rect l="l" t="t" r="r" b="b"/>
                <a:pathLst>
                  <a:path w="32147" h="41263" extrusionOk="0">
                    <a:moveTo>
                      <a:pt x="0" y="0"/>
                    </a:moveTo>
                    <a:lnTo>
                      <a:pt x="0" y="25189"/>
                    </a:lnTo>
                    <a:cubicBezTo>
                      <a:pt x="0" y="34066"/>
                      <a:pt x="7197" y="41263"/>
                      <a:pt x="16074" y="41263"/>
                    </a:cubicBezTo>
                    <a:cubicBezTo>
                      <a:pt x="24950" y="41263"/>
                      <a:pt x="32147" y="34066"/>
                      <a:pt x="32147" y="25189"/>
                    </a:cubicBezTo>
                    <a:lnTo>
                      <a:pt x="32147" y="0"/>
                    </a:lnTo>
                    <a:close/>
                  </a:path>
                </a:pathLst>
              </a:custGeom>
              <a:solidFill>
                <a:srgbClr val="D18C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3" name="Google Shape;2727;p59">
                <a:extLst>
                  <a:ext uri="{FF2B5EF4-FFF2-40B4-BE49-F238E27FC236}">
                    <a16:creationId xmlns:a16="http://schemas.microsoft.com/office/drawing/2014/main" id="{A4F3B689-92A2-C950-35FF-999A1FB901FA}"/>
                  </a:ext>
                </a:extLst>
              </p:cNvPr>
              <p:cNvSpPr/>
              <p:nvPr/>
            </p:nvSpPr>
            <p:spPr>
              <a:xfrm>
                <a:off x="1239915" y="1736749"/>
                <a:ext cx="248632" cy="805622"/>
              </a:xfrm>
              <a:custGeom>
                <a:avLst/>
                <a:gdLst/>
                <a:ahLst/>
                <a:cxnLst/>
                <a:rect l="l" t="t" r="r" b="b"/>
                <a:pathLst>
                  <a:path w="47381" h="153525" extrusionOk="0">
                    <a:moveTo>
                      <a:pt x="43876" y="0"/>
                    </a:moveTo>
                    <a:cubicBezTo>
                      <a:pt x="43821" y="0"/>
                      <a:pt x="43716" y="35"/>
                      <a:pt x="43542" y="114"/>
                    </a:cubicBezTo>
                    <a:cubicBezTo>
                      <a:pt x="1" y="20985"/>
                      <a:pt x="16674" y="80240"/>
                      <a:pt x="21832" y="110467"/>
                    </a:cubicBezTo>
                    <a:cubicBezTo>
                      <a:pt x="24350" y="125700"/>
                      <a:pt x="14035" y="134697"/>
                      <a:pt x="5159" y="142613"/>
                    </a:cubicBezTo>
                    <a:cubicBezTo>
                      <a:pt x="3719" y="144053"/>
                      <a:pt x="2760" y="146092"/>
                      <a:pt x="2400" y="148131"/>
                    </a:cubicBezTo>
                    <a:cubicBezTo>
                      <a:pt x="1800" y="150290"/>
                      <a:pt x="2880" y="152449"/>
                      <a:pt x="4799" y="153409"/>
                    </a:cubicBezTo>
                    <a:cubicBezTo>
                      <a:pt x="5255" y="153485"/>
                      <a:pt x="5710" y="153524"/>
                      <a:pt x="6162" y="153524"/>
                    </a:cubicBezTo>
                    <a:cubicBezTo>
                      <a:pt x="7138" y="153524"/>
                      <a:pt x="8095" y="153339"/>
                      <a:pt x="8997" y="152929"/>
                    </a:cubicBezTo>
                    <a:cubicBezTo>
                      <a:pt x="15354" y="151250"/>
                      <a:pt x="21472" y="148731"/>
                      <a:pt x="27229" y="145492"/>
                    </a:cubicBezTo>
                    <a:cubicBezTo>
                      <a:pt x="38504" y="138535"/>
                      <a:pt x="45701" y="126420"/>
                      <a:pt x="46421" y="113226"/>
                    </a:cubicBezTo>
                    <a:cubicBezTo>
                      <a:pt x="46781" y="98952"/>
                      <a:pt x="38984" y="85518"/>
                      <a:pt x="37545" y="71244"/>
                    </a:cubicBezTo>
                    <a:cubicBezTo>
                      <a:pt x="35146" y="49173"/>
                      <a:pt x="47381" y="27583"/>
                      <a:pt x="44982" y="5512"/>
                    </a:cubicBezTo>
                    <a:cubicBezTo>
                      <a:pt x="44862" y="4193"/>
                      <a:pt x="44622" y="2753"/>
                      <a:pt x="43422" y="2154"/>
                    </a:cubicBezTo>
                    <a:cubicBezTo>
                      <a:pt x="42381" y="1529"/>
                      <a:pt x="44232" y="0"/>
                      <a:pt x="43876" y="0"/>
                    </a:cubicBezTo>
                    <a:close/>
                  </a:path>
                </a:pathLst>
              </a:custGeom>
              <a:solidFill>
                <a:srgbClr val="9B47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4" name="Google Shape;2728;p59">
                <a:extLst>
                  <a:ext uri="{FF2B5EF4-FFF2-40B4-BE49-F238E27FC236}">
                    <a16:creationId xmlns:a16="http://schemas.microsoft.com/office/drawing/2014/main" id="{7888A414-FCFD-7A28-E625-C25A8C538763}"/>
                  </a:ext>
                </a:extLst>
              </p:cNvPr>
              <p:cNvSpPr/>
              <p:nvPr/>
            </p:nvSpPr>
            <p:spPr>
              <a:xfrm>
                <a:off x="1860893" y="1820972"/>
                <a:ext cx="240372" cy="719007"/>
              </a:xfrm>
              <a:custGeom>
                <a:avLst/>
                <a:gdLst/>
                <a:ahLst/>
                <a:cxnLst/>
                <a:rect l="l" t="t" r="r" b="b"/>
                <a:pathLst>
                  <a:path w="45807" h="137019" extrusionOk="0">
                    <a:moveTo>
                      <a:pt x="11724" y="0"/>
                    </a:moveTo>
                    <a:cubicBezTo>
                      <a:pt x="1" y="0"/>
                      <a:pt x="7614" y="37994"/>
                      <a:pt x="8088" y="43919"/>
                    </a:cubicBezTo>
                    <a:cubicBezTo>
                      <a:pt x="9768" y="65629"/>
                      <a:pt x="3051" y="87700"/>
                      <a:pt x="6649" y="109171"/>
                    </a:cubicBezTo>
                    <a:cubicBezTo>
                      <a:pt x="7609" y="116128"/>
                      <a:pt x="8568" y="122125"/>
                      <a:pt x="15765" y="128123"/>
                    </a:cubicBezTo>
                    <a:cubicBezTo>
                      <a:pt x="22962" y="134120"/>
                      <a:pt x="32798" y="136279"/>
                      <a:pt x="42154" y="136999"/>
                    </a:cubicBezTo>
                    <a:cubicBezTo>
                      <a:pt x="42278" y="137012"/>
                      <a:pt x="42399" y="137018"/>
                      <a:pt x="42518" y="137018"/>
                    </a:cubicBezTo>
                    <a:cubicBezTo>
                      <a:pt x="44581" y="137018"/>
                      <a:pt x="45807" y="135115"/>
                      <a:pt x="44673" y="133640"/>
                    </a:cubicBezTo>
                    <a:cubicBezTo>
                      <a:pt x="35197" y="121046"/>
                      <a:pt x="29079" y="106412"/>
                      <a:pt x="26800" y="90819"/>
                    </a:cubicBezTo>
                    <a:cubicBezTo>
                      <a:pt x="24641" y="74506"/>
                      <a:pt x="30998" y="61911"/>
                      <a:pt x="30399" y="45478"/>
                    </a:cubicBezTo>
                    <a:cubicBezTo>
                      <a:pt x="30279" y="37441"/>
                      <a:pt x="24761" y="10693"/>
                      <a:pt x="24761" y="10573"/>
                    </a:cubicBezTo>
                    <a:cubicBezTo>
                      <a:pt x="23562" y="6615"/>
                      <a:pt x="17444" y="257"/>
                      <a:pt x="12167" y="18"/>
                    </a:cubicBezTo>
                    <a:cubicBezTo>
                      <a:pt x="12016" y="6"/>
                      <a:pt x="11869" y="0"/>
                      <a:pt x="11724" y="0"/>
                    </a:cubicBezTo>
                    <a:close/>
                  </a:path>
                </a:pathLst>
              </a:custGeom>
              <a:solidFill>
                <a:srgbClr val="9B47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5" name="Google Shape;2729;p59">
                <a:extLst>
                  <a:ext uri="{FF2B5EF4-FFF2-40B4-BE49-F238E27FC236}">
                    <a16:creationId xmlns:a16="http://schemas.microsoft.com/office/drawing/2014/main" id="{156D18BA-AC67-BE88-61B8-B7C9ED22766F}"/>
                  </a:ext>
                </a:extLst>
              </p:cNvPr>
              <p:cNvSpPr/>
              <p:nvPr/>
            </p:nvSpPr>
            <p:spPr>
              <a:xfrm>
                <a:off x="1443224" y="1620276"/>
                <a:ext cx="599217" cy="469394"/>
              </a:xfrm>
              <a:custGeom>
                <a:avLst/>
                <a:gdLst/>
                <a:ahLst/>
                <a:cxnLst/>
                <a:rect l="l" t="t" r="r" b="b"/>
                <a:pathLst>
                  <a:path w="114191" h="89451" extrusionOk="0">
                    <a:moveTo>
                      <a:pt x="44381" y="0"/>
                    </a:moveTo>
                    <a:cubicBezTo>
                      <a:pt x="29507" y="360"/>
                      <a:pt x="15953" y="8396"/>
                      <a:pt x="8517" y="21351"/>
                    </a:cubicBezTo>
                    <a:cubicBezTo>
                      <a:pt x="0" y="36704"/>
                      <a:pt x="17873" y="61054"/>
                      <a:pt x="31427" y="68730"/>
                    </a:cubicBezTo>
                    <a:cubicBezTo>
                      <a:pt x="45101" y="76287"/>
                      <a:pt x="61294" y="77727"/>
                      <a:pt x="77007" y="78686"/>
                    </a:cubicBezTo>
                    <a:cubicBezTo>
                      <a:pt x="84098" y="79193"/>
                      <a:pt x="89306" y="89451"/>
                      <a:pt x="96678" y="89451"/>
                    </a:cubicBezTo>
                    <a:cubicBezTo>
                      <a:pt x="98036" y="89451"/>
                      <a:pt x="99467" y="89103"/>
                      <a:pt x="100997" y="88282"/>
                    </a:cubicBezTo>
                    <a:cubicBezTo>
                      <a:pt x="102148" y="87654"/>
                      <a:pt x="103392" y="87300"/>
                      <a:pt x="104647" y="87300"/>
                    </a:cubicBezTo>
                    <a:cubicBezTo>
                      <a:pt x="104829" y="87300"/>
                      <a:pt x="105012" y="87307"/>
                      <a:pt x="105195" y="87322"/>
                    </a:cubicBezTo>
                    <a:cubicBezTo>
                      <a:pt x="106387" y="87389"/>
                      <a:pt x="107615" y="87967"/>
                      <a:pt x="108598" y="87967"/>
                    </a:cubicBezTo>
                    <a:cubicBezTo>
                      <a:pt x="109395" y="87967"/>
                      <a:pt x="110030" y="87586"/>
                      <a:pt x="110353" y="86243"/>
                    </a:cubicBezTo>
                    <a:cubicBezTo>
                      <a:pt x="112032" y="79046"/>
                      <a:pt x="113951" y="71849"/>
                      <a:pt x="114191" y="64292"/>
                    </a:cubicBezTo>
                    <a:lnTo>
                      <a:pt x="114191" y="61534"/>
                    </a:lnTo>
                    <a:cubicBezTo>
                      <a:pt x="114071" y="53377"/>
                      <a:pt x="112032" y="45460"/>
                      <a:pt x="108193" y="38264"/>
                    </a:cubicBezTo>
                    <a:cubicBezTo>
                      <a:pt x="95959" y="15473"/>
                      <a:pt x="70290" y="0"/>
                      <a:pt x="44381" y="0"/>
                    </a:cubicBezTo>
                    <a:close/>
                  </a:path>
                </a:pathLst>
              </a:custGeom>
              <a:solidFill>
                <a:srgbClr val="9B47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6" name="Google Shape;2730;p59">
                <a:extLst>
                  <a:ext uri="{FF2B5EF4-FFF2-40B4-BE49-F238E27FC236}">
                    <a16:creationId xmlns:a16="http://schemas.microsoft.com/office/drawing/2014/main" id="{130B1999-0AC5-CA0A-4ADC-4C9582DE9017}"/>
                  </a:ext>
                </a:extLst>
              </p:cNvPr>
              <p:cNvSpPr/>
              <p:nvPr/>
            </p:nvSpPr>
            <p:spPr>
              <a:xfrm>
                <a:off x="1394128" y="1765044"/>
                <a:ext cx="586629" cy="643910"/>
              </a:xfrm>
              <a:custGeom>
                <a:avLst/>
                <a:gdLst/>
                <a:ahLst/>
                <a:cxnLst/>
                <a:rect l="l" t="t" r="r" b="b"/>
                <a:pathLst>
                  <a:path w="111792" h="122708" extrusionOk="0">
                    <a:moveTo>
                      <a:pt x="22551" y="0"/>
                    </a:moveTo>
                    <a:lnTo>
                      <a:pt x="12475" y="9596"/>
                    </a:lnTo>
                    <a:cubicBezTo>
                      <a:pt x="12475" y="28548"/>
                      <a:pt x="3239" y="45940"/>
                      <a:pt x="1800" y="64532"/>
                    </a:cubicBezTo>
                    <a:cubicBezTo>
                      <a:pt x="0" y="90681"/>
                      <a:pt x="17873" y="118749"/>
                      <a:pt x="46780" y="122228"/>
                    </a:cubicBezTo>
                    <a:cubicBezTo>
                      <a:pt x="49539" y="122468"/>
                      <a:pt x="52418" y="122707"/>
                      <a:pt x="55176" y="122707"/>
                    </a:cubicBezTo>
                    <a:cubicBezTo>
                      <a:pt x="80126" y="122707"/>
                      <a:pt x="102436" y="103156"/>
                      <a:pt x="107114" y="80246"/>
                    </a:cubicBezTo>
                    <a:cubicBezTo>
                      <a:pt x="111792" y="57336"/>
                      <a:pt x="98838" y="34305"/>
                      <a:pt x="97758" y="11155"/>
                    </a:cubicBezTo>
                    <a:lnTo>
                      <a:pt x="97758" y="9596"/>
                    </a:lnTo>
                    <a:lnTo>
                      <a:pt x="97758" y="8516"/>
                    </a:lnTo>
                    <a:lnTo>
                      <a:pt x="22551" y="0"/>
                    </a:lnTo>
                    <a:close/>
                  </a:path>
                </a:pathLst>
              </a:custGeom>
              <a:solidFill>
                <a:srgbClr val="D18C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7" name="Google Shape;2731;p59">
                <a:extLst>
                  <a:ext uri="{FF2B5EF4-FFF2-40B4-BE49-F238E27FC236}">
                    <a16:creationId xmlns:a16="http://schemas.microsoft.com/office/drawing/2014/main" id="{8CF3BA77-4F14-43BF-1C3C-5833102A84A9}"/>
                  </a:ext>
                </a:extLst>
              </p:cNvPr>
              <p:cNvSpPr/>
              <p:nvPr/>
            </p:nvSpPr>
            <p:spPr>
              <a:xfrm>
                <a:off x="1394758" y="1730326"/>
                <a:ext cx="169321" cy="352642"/>
              </a:xfrm>
              <a:custGeom>
                <a:avLst/>
                <a:gdLst/>
                <a:ahLst/>
                <a:cxnLst/>
                <a:rect l="l" t="t" r="r" b="b"/>
                <a:pathLst>
                  <a:path w="32267" h="67202" extrusionOk="0">
                    <a:moveTo>
                      <a:pt x="19492" y="0"/>
                    </a:moveTo>
                    <a:cubicBezTo>
                      <a:pt x="14809" y="0"/>
                      <a:pt x="10943" y="2093"/>
                      <a:pt x="7077" y="7096"/>
                    </a:cubicBezTo>
                    <a:cubicBezTo>
                      <a:pt x="3119" y="12374"/>
                      <a:pt x="960" y="19691"/>
                      <a:pt x="360" y="27007"/>
                    </a:cubicBezTo>
                    <a:cubicBezTo>
                      <a:pt x="0" y="34324"/>
                      <a:pt x="360" y="41761"/>
                      <a:pt x="1440" y="49078"/>
                    </a:cubicBezTo>
                    <a:cubicBezTo>
                      <a:pt x="1799" y="53276"/>
                      <a:pt x="3239" y="59993"/>
                      <a:pt x="4078" y="64791"/>
                    </a:cubicBezTo>
                    <a:cubicBezTo>
                      <a:pt x="4372" y="66334"/>
                      <a:pt x="5701" y="67202"/>
                      <a:pt x="7045" y="67202"/>
                    </a:cubicBezTo>
                    <a:cubicBezTo>
                      <a:pt x="7895" y="67202"/>
                      <a:pt x="8752" y="66854"/>
                      <a:pt x="9356" y="66111"/>
                    </a:cubicBezTo>
                    <a:cubicBezTo>
                      <a:pt x="9956" y="65511"/>
                      <a:pt x="10556" y="64791"/>
                      <a:pt x="11035" y="64071"/>
                    </a:cubicBezTo>
                    <a:cubicBezTo>
                      <a:pt x="21471" y="50517"/>
                      <a:pt x="32266" y="32405"/>
                      <a:pt x="31667" y="14773"/>
                    </a:cubicBezTo>
                    <a:lnTo>
                      <a:pt x="31667" y="14533"/>
                    </a:lnTo>
                    <a:cubicBezTo>
                      <a:pt x="31427" y="7576"/>
                      <a:pt x="28068" y="499"/>
                      <a:pt x="20271" y="19"/>
                    </a:cubicBezTo>
                    <a:cubicBezTo>
                      <a:pt x="20009" y="6"/>
                      <a:pt x="19750" y="0"/>
                      <a:pt x="19492" y="0"/>
                    </a:cubicBezTo>
                    <a:close/>
                  </a:path>
                </a:pathLst>
              </a:custGeom>
              <a:solidFill>
                <a:srgbClr val="9B47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8" name="Google Shape;2732;p59">
                <a:extLst>
                  <a:ext uri="{FF2B5EF4-FFF2-40B4-BE49-F238E27FC236}">
                    <a16:creationId xmlns:a16="http://schemas.microsoft.com/office/drawing/2014/main" id="{4BA461FB-F840-9A77-D318-557FA5851964}"/>
                  </a:ext>
                </a:extLst>
              </p:cNvPr>
              <p:cNvSpPr/>
              <p:nvPr/>
            </p:nvSpPr>
            <p:spPr>
              <a:xfrm>
                <a:off x="1531340" y="1667650"/>
                <a:ext cx="565864" cy="556739"/>
              </a:xfrm>
              <a:custGeom>
                <a:avLst/>
                <a:gdLst/>
                <a:ahLst/>
                <a:cxnLst/>
                <a:rect l="l" t="t" r="r" b="b"/>
                <a:pathLst>
                  <a:path w="107835" h="106096" extrusionOk="0">
                    <a:moveTo>
                      <a:pt x="35204" y="0"/>
                    </a:moveTo>
                    <a:cubicBezTo>
                      <a:pt x="28464" y="0"/>
                      <a:pt x="21729" y="1559"/>
                      <a:pt x="15114" y="3926"/>
                    </a:cubicBezTo>
                    <a:cubicBezTo>
                      <a:pt x="10436" y="5726"/>
                      <a:pt x="3240" y="8844"/>
                      <a:pt x="1920" y="14362"/>
                    </a:cubicBezTo>
                    <a:cubicBezTo>
                      <a:pt x="1" y="23238"/>
                      <a:pt x="11876" y="31874"/>
                      <a:pt x="20032" y="34273"/>
                    </a:cubicBezTo>
                    <a:cubicBezTo>
                      <a:pt x="28309" y="36672"/>
                      <a:pt x="35386" y="34873"/>
                      <a:pt x="45461" y="39671"/>
                    </a:cubicBezTo>
                    <a:cubicBezTo>
                      <a:pt x="55417" y="44469"/>
                      <a:pt x="66452" y="53465"/>
                      <a:pt x="70411" y="61262"/>
                    </a:cubicBezTo>
                    <a:cubicBezTo>
                      <a:pt x="74489" y="69058"/>
                      <a:pt x="75808" y="78055"/>
                      <a:pt x="79886" y="85851"/>
                    </a:cubicBezTo>
                    <a:cubicBezTo>
                      <a:pt x="84684" y="95207"/>
                      <a:pt x="92841" y="102284"/>
                      <a:pt x="102797" y="105523"/>
                    </a:cubicBezTo>
                    <a:cubicBezTo>
                      <a:pt x="103521" y="105913"/>
                      <a:pt x="104323" y="106096"/>
                      <a:pt x="105130" y="106096"/>
                    </a:cubicBezTo>
                    <a:cubicBezTo>
                      <a:pt x="106061" y="106096"/>
                      <a:pt x="106999" y="105853"/>
                      <a:pt x="107834" y="105403"/>
                    </a:cubicBezTo>
                    <a:lnTo>
                      <a:pt x="106635" y="104683"/>
                    </a:lnTo>
                    <a:cubicBezTo>
                      <a:pt x="97639" y="99765"/>
                      <a:pt x="91761" y="90769"/>
                      <a:pt x="88043" y="80813"/>
                    </a:cubicBezTo>
                    <a:cubicBezTo>
                      <a:pt x="84205" y="70738"/>
                      <a:pt x="83005" y="59942"/>
                      <a:pt x="81206" y="49267"/>
                    </a:cubicBezTo>
                    <a:cubicBezTo>
                      <a:pt x="77847" y="29715"/>
                      <a:pt x="70051" y="10164"/>
                      <a:pt x="49779" y="2727"/>
                    </a:cubicBezTo>
                    <a:cubicBezTo>
                      <a:pt x="44948" y="815"/>
                      <a:pt x="40075" y="0"/>
                      <a:pt x="35204" y="0"/>
                    </a:cubicBezTo>
                    <a:close/>
                  </a:path>
                </a:pathLst>
              </a:custGeom>
              <a:solidFill>
                <a:srgbClr val="9B47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9" name="Google Shape;2733;p59">
                <a:extLst>
                  <a:ext uri="{FF2B5EF4-FFF2-40B4-BE49-F238E27FC236}">
                    <a16:creationId xmlns:a16="http://schemas.microsoft.com/office/drawing/2014/main" id="{7AF9A420-7720-B9EE-D774-09B552643EEB}"/>
                  </a:ext>
                </a:extLst>
              </p:cNvPr>
              <p:cNvSpPr/>
              <p:nvPr/>
            </p:nvSpPr>
            <p:spPr>
              <a:xfrm>
                <a:off x="1557147" y="1667666"/>
                <a:ext cx="431796" cy="412726"/>
              </a:xfrm>
              <a:custGeom>
                <a:avLst/>
                <a:gdLst/>
                <a:ahLst/>
                <a:cxnLst/>
                <a:rect l="l" t="t" r="r" b="b"/>
                <a:pathLst>
                  <a:path w="82286" h="78652" extrusionOk="0">
                    <a:moveTo>
                      <a:pt x="30407" y="1"/>
                    </a:moveTo>
                    <a:cubicBezTo>
                      <a:pt x="23629" y="1"/>
                      <a:pt x="16892" y="1527"/>
                      <a:pt x="10196" y="3923"/>
                    </a:cubicBezTo>
                    <a:cubicBezTo>
                      <a:pt x="6478" y="5243"/>
                      <a:pt x="3000" y="7162"/>
                      <a:pt x="1" y="9681"/>
                    </a:cubicBezTo>
                    <a:cubicBezTo>
                      <a:pt x="3839" y="8961"/>
                      <a:pt x="7678" y="8362"/>
                      <a:pt x="11516" y="8242"/>
                    </a:cubicBezTo>
                    <a:cubicBezTo>
                      <a:pt x="12478" y="8190"/>
                      <a:pt x="13444" y="8165"/>
                      <a:pt x="14413" y="8165"/>
                    </a:cubicBezTo>
                    <a:cubicBezTo>
                      <a:pt x="24794" y="8165"/>
                      <a:pt x="35403" y="11135"/>
                      <a:pt x="43302" y="17718"/>
                    </a:cubicBezTo>
                    <a:cubicBezTo>
                      <a:pt x="52058" y="24914"/>
                      <a:pt x="57456" y="38229"/>
                      <a:pt x="62254" y="49864"/>
                    </a:cubicBezTo>
                    <a:cubicBezTo>
                      <a:pt x="67052" y="61619"/>
                      <a:pt x="72450" y="72414"/>
                      <a:pt x="82285" y="78651"/>
                    </a:cubicBezTo>
                    <a:cubicBezTo>
                      <a:pt x="79167" y="69295"/>
                      <a:pt x="77967" y="59220"/>
                      <a:pt x="76288" y="49264"/>
                    </a:cubicBezTo>
                    <a:lnTo>
                      <a:pt x="75448" y="45066"/>
                    </a:lnTo>
                    <a:cubicBezTo>
                      <a:pt x="72689" y="41347"/>
                      <a:pt x="70171" y="37509"/>
                      <a:pt x="67892" y="33551"/>
                    </a:cubicBezTo>
                    <a:cubicBezTo>
                      <a:pt x="62974" y="24914"/>
                      <a:pt x="59375" y="15319"/>
                      <a:pt x="52298" y="8362"/>
                    </a:cubicBezTo>
                    <a:cubicBezTo>
                      <a:pt x="50019" y="6083"/>
                      <a:pt x="47500" y="4163"/>
                      <a:pt x="44742" y="2484"/>
                    </a:cubicBezTo>
                    <a:cubicBezTo>
                      <a:pt x="39943" y="753"/>
                      <a:pt x="35165" y="1"/>
                      <a:pt x="30407" y="1"/>
                    </a:cubicBezTo>
                    <a:close/>
                  </a:path>
                </a:pathLst>
              </a:custGeom>
              <a:solidFill>
                <a:srgbClr val="89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0" name="Google Shape;2734;p59">
                <a:extLst>
                  <a:ext uri="{FF2B5EF4-FFF2-40B4-BE49-F238E27FC236}">
                    <a16:creationId xmlns:a16="http://schemas.microsoft.com/office/drawing/2014/main" id="{BCC2170B-4A5B-7186-A9A5-410CC70A5E9B}"/>
                  </a:ext>
                </a:extLst>
              </p:cNvPr>
              <p:cNvSpPr/>
              <p:nvPr/>
            </p:nvSpPr>
            <p:spPr>
              <a:xfrm>
                <a:off x="1863294" y="2004355"/>
                <a:ext cx="145623" cy="147673"/>
              </a:xfrm>
              <a:custGeom>
                <a:avLst/>
                <a:gdLst/>
                <a:ahLst/>
                <a:cxnLst/>
                <a:rect l="l" t="t" r="r" b="b"/>
                <a:pathLst>
                  <a:path w="2841" h="2881" extrusionOk="0">
                    <a:moveTo>
                      <a:pt x="1910" y="0"/>
                    </a:moveTo>
                    <a:cubicBezTo>
                      <a:pt x="1470" y="0"/>
                      <a:pt x="947" y="301"/>
                      <a:pt x="569" y="817"/>
                    </a:cubicBezTo>
                    <a:cubicBezTo>
                      <a:pt x="44" y="1534"/>
                      <a:pt x="1" y="2394"/>
                      <a:pt x="470" y="2738"/>
                    </a:cubicBezTo>
                    <a:cubicBezTo>
                      <a:pt x="602" y="2835"/>
                      <a:pt x="761" y="2880"/>
                      <a:pt x="932" y="2880"/>
                    </a:cubicBezTo>
                    <a:cubicBezTo>
                      <a:pt x="1371" y="2880"/>
                      <a:pt x="1895" y="2579"/>
                      <a:pt x="2272" y="2063"/>
                    </a:cubicBezTo>
                    <a:cubicBezTo>
                      <a:pt x="2796" y="1346"/>
                      <a:pt x="2841" y="486"/>
                      <a:pt x="2370" y="142"/>
                    </a:cubicBezTo>
                    <a:cubicBezTo>
                      <a:pt x="2239" y="46"/>
                      <a:pt x="2080" y="0"/>
                      <a:pt x="1910" y="0"/>
                    </a:cubicBezTo>
                    <a:close/>
                  </a:path>
                </a:pathLst>
              </a:custGeom>
              <a:solidFill>
                <a:srgbClr val="D18C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1" name="Google Shape;2735;p59">
                <a:extLst>
                  <a:ext uri="{FF2B5EF4-FFF2-40B4-BE49-F238E27FC236}">
                    <a16:creationId xmlns:a16="http://schemas.microsoft.com/office/drawing/2014/main" id="{737EA16D-785B-2B26-7F45-DCA34CBDA8DD}"/>
                  </a:ext>
                </a:extLst>
              </p:cNvPr>
              <p:cNvSpPr/>
              <p:nvPr/>
            </p:nvSpPr>
            <p:spPr>
              <a:xfrm>
                <a:off x="1343543" y="2004355"/>
                <a:ext cx="145623" cy="147673"/>
              </a:xfrm>
              <a:custGeom>
                <a:avLst/>
                <a:gdLst/>
                <a:ahLst/>
                <a:cxnLst/>
                <a:rect l="l" t="t" r="r" b="b"/>
                <a:pathLst>
                  <a:path w="2841" h="2881" extrusionOk="0">
                    <a:moveTo>
                      <a:pt x="931" y="0"/>
                    </a:moveTo>
                    <a:cubicBezTo>
                      <a:pt x="760" y="0"/>
                      <a:pt x="602" y="46"/>
                      <a:pt x="471" y="142"/>
                    </a:cubicBezTo>
                    <a:cubicBezTo>
                      <a:pt x="0" y="486"/>
                      <a:pt x="45" y="1346"/>
                      <a:pt x="568" y="2063"/>
                    </a:cubicBezTo>
                    <a:cubicBezTo>
                      <a:pt x="946" y="2579"/>
                      <a:pt x="1470" y="2880"/>
                      <a:pt x="1909" y="2880"/>
                    </a:cubicBezTo>
                    <a:cubicBezTo>
                      <a:pt x="2080" y="2880"/>
                      <a:pt x="2239" y="2835"/>
                      <a:pt x="2371" y="2738"/>
                    </a:cubicBezTo>
                    <a:cubicBezTo>
                      <a:pt x="2840" y="2394"/>
                      <a:pt x="2797" y="1534"/>
                      <a:pt x="2272" y="817"/>
                    </a:cubicBezTo>
                    <a:cubicBezTo>
                      <a:pt x="1894" y="301"/>
                      <a:pt x="1371" y="0"/>
                      <a:pt x="931" y="0"/>
                    </a:cubicBezTo>
                    <a:close/>
                  </a:path>
                </a:pathLst>
              </a:custGeom>
              <a:solidFill>
                <a:srgbClr val="D18C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3" name="Google Shape;2736;p59">
                <a:extLst>
                  <a:ext uri="{FF2B5EF4-FFF2-40B4-BE49-F238E27FC236}">
                    <a16:creationId xmlns:a16="http://schemas.microsoft.com/office/drawing/2014/main" id="{0DB3E295-19BA-9F02-DF94-0E0904F66B2A}"/>
                  </a:ext>
                </a:extLst>
              </p:cNvPr>
              <p:cNvSpPr/>
              <p:nvPr/>
            </p:nvSpPr>
            <p:spPr>
              <a:xfrm>
                <a:off x="1477100" y="1972838"/>
                <a:ext cx="154000" cy="109675"/>
              </a:xfrm>
              <a:custGeom>
                <a:avLst/>
                <a:gdLst/>
                <a:ahLst/>
                <a:cxnLst/>
                <a:rect l="l" t="t" r="r" b="b"/>
                <a:pathLst>
                  <a:path w="6160" h="4387" extrusionOk="0">
                    <a:moveTo>
                      <a:pt x="3242" y="1"/>
                    </a:moveTo>
                    <a:cubicBezTo>
                      <a:pt x="2761" y="1"/>
                      <a:pt x="2278" y="109"/>
                      <a:pt x="1852" y="326"/>
                    </a:cubicBezTo>
                    <a:cubicBezTo>
                      <a:pt x="829" y="848"/>
                      <a:pt x="110" y="1921"/>
                      <a:pt x="16" y="3065"/>
                    </a:cubicBezTo>
                    <a:lnTo>
                      <a:pt x="0" y="3405"/>
                    </a:lnTo>
                    <a:cubicBezTo>
                      <a:pt x="495" y="2293"/>
                      <a:pt x="1695" y="1548"/>
                      <a:pt x="2906" y="1548"/>
                    </a:cubicBezTo>
                    <a:cubicBezTo>
                      <a:pt x="3061" y="1548"/>
                      <a:pt x="3217" y="1561"/>
                      <a:pt x="3371" y="1586"/>
                    </a:cubicBezTo>
                    <a:cubicBezTo>
                      <a:pt x="4726" y="1809"/>
                      <a:pt x="5856" y="3019"/>
                      <a:pt x="5983" y="4386"/>
                    </a:cubicBezTo>
                    <a:cubicBezTo>
                      <a:pt x="6084" y="3261"/>
                      <a:pt x="6159" y="2031"/>
                      <a:pt x="5519" y="1100"/>
                    </a:cubicBezTo>
                    <a:cubicBezTo>
                      <a:pt x="5016" y="371"/>
                      <a:pt x="4133" y="1"/>
                      <a:pt x="3242" y="1"/>
                    </a:cubicBezTo>
                    <a:close/>
                  </a:path>
                </a:pathLst>
              </a:custGeom>
              <a:solidFill>
                <a:srgbClr val="B2475F">
                  <a:alpha val="256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4" name="Google Shape;2737;p59">
                <a:extLst>
                  <a:ext uri="{FF2B5EF4-FFF2-40B4-BE49-F238E27FC236}">
                    <a16:creationId xmlns:a16="http://schemas.microsoft.com/office/drawing/2014/main" id="{485FDDC0-D352-1998-AB46-AACD2C8A07AE}"/>
                  </a:ext>
                </a:extLst>
              </p:cNvPr>
              <p:cNvSpPr/>
              <p:nvPr/>
            </p:nvSpPr>
            <p:spPr>
              <a:xfrm>
                <a:off x="1480850" y="2006788"/>
                <a:ext cx="143875" cy="79850"/>
              </a:xfrm>
              <a:custGeom>
                <a:avLst/>
                <a:gdLst/>
                <a:ahLst/>
                <a:cxnLst/>
                <a:rect l="l" t="t" r="r" b="b"/>
                <a:pathLst>
                  <a:path w="5755" h="3194" extrusionOk="0">
                    <a:moveTo>
                      <a:pt x="2787" y="1"/>
                    </a:moveTo>
                    <a:cubicBezTo>
                      <a:pt x="1595" y="1"/>
                      <a:pt x="408" y="778"/>
                      <a:pt x="0" y="1909"/>
                    </a:cubicBezTo>
                    <a:lnTo>
                      <a:pt x="5608" y="3194"/>
                    </a:lnTo>
                    <a:cubicBezTo>
                      <a:pt x="5754" y="1801"/>
                      <a:pt x="4739" y="379"/>
                      <a:pt x="3373" y="66"/>
                    </a:cubicBezTo>
                    <a:cubicBezTo>
                      <a:pt x="3180" y="22"/>
                      <a:pt x="2983" y="1"/>
                      <a:pt x="278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5" name="Google Shape;2738;p59">
                <a:extLst>
                  <a:ext uri="{FF2B5EF4-FFF2-40B4-BE49-F238E27FC236}">
                    <a16:creationId xmlns:a16="http://schemas.microsoft.com/office/drawing/2014/main" id="{1AA35876-B638-E749-23F2-2041026454BA}"/>
                  </a:ext>
                </a:extLst>
              </p:cNvPr>
              <p:cNvSpPr/>
              <p:nvPr/>
            </p:nvSpPr>
            <p:spPr>
              <a:xfrm>
                <a:off x="1514950" y="2011813"/>
                <a:ext cx="82575" cy="65400"/>
              </a:xfrm>
              <a:custGeom>
                <a:avLst/>
                <a:gdLst/>
                <a:ahLst/>
                <a:cxnLst/>
                <a:rect l="l" t="t" r="r" b="b"/>
                <a:pathLst>
                  <a:path w="3303" h="2616" extrusionOk="0">
                    <a:moveTo>
                      <a:pt x="115" y="438"/>
                    </a:moveTo>
                    <a:lnTo>
                      <a:pt x="1" y="614"/>
                    </a:lnTo>
                    <a:cubicBezTo>
                      <a:pt x="35" y="566"/>
                      <a:pt x="72" y="522"/>
                      <a:pt x="113" y="480"/>
                    </a:cubicBezTo>
                    <a:lnTo>
                      <a:pt x="113" y="480"/>
                    </a:lnTo>
                    <a:cubicBezTo>
                      <a:pt x="113" y="466"/>
                      <a:pt x="114" y="452"/>
                      <a:pt x="115" y="438"/>
                    </a:cubicBezTo>
                    <a:close/>
                    <a:moveTo>
                      <a:pt x="1426" y="1"/>
                    </a:moveTo>
                    <a:cubicBezTo>
                      <a:pt x="1346" y="1"/>
                      <a:pt x="1265" y="4"/>
                      <a:pt x="1185" y="12"/>
                    </a:cubicBezTo>
                    <a:cubicBezTo>
                      <a:pt x="788" y="48"/>
                      <a:pt x="386" y="196"/>
                      <a:pt x="113" y="480"/>
                    </a:cubicBezTo>
                    <a:lnTo>
                      <a:pt x="113" y="480"/>
                    </a:lnTo>
                    <a:cubicBezTo>
                      <a:pt x="79" y="1163"/>
                      <a:pt x="329" y="1881"/>
                      <a:pt x="871" y="2296"/>
                    </a:cubicBezTo>
                    <a:cubicBezTo>
                      <a:pt x="1143" y="2505"/>
                      <a:pt x="1490" y="2615"/>
                      <a:pt x="1832" y="2615"/>
                    </a:cubicBezTo>
                    <a:cubicBezTo>
                      <a:pt x="2185" y="2615"/>
                      <a:pt x="2533" y="2497"/>
                      <a:pt x="2783" y="2246"/>
                    </a:cubicBezTo>
                    <a:cubicBezTo>
                      <a:pt x="3047" y="1980"/>
                      <a:pt x="3181" y="1608"/>
                      <a:pt x="3246" y="1239"/>
                    </a:cubicBezTo>
                    <a:cubicBezTo>
                      <a:pt x="3302" y="922"/>
                      <a:pt x="3296" y="548"/>
                      <a:pt x="3052" y="340"/>
                    </a:cubicBezTo>
                    <a:cubicBezTo>
                      <a:pt x="2913" y="220"/>
                      <a:pt x="2724" y="181"/>
                      <a:pt x="2544" y="146"/>
                    </a:cubicBezTo>
                    <a:cubicBezTo>
                      <a:pt x="2175" y="73"/>
                      <a:pt x="1800" y="1"/>
                      <a:pt x="1426" y="1"/>
                    </a:cubicBezTo>
                    <a:close/>
                  </a:path>
                </a:pathLst>
              </a:custGeom>
              <a:solidFill>
                <a:srgbClr val="7F3F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6" name="Google Shape;2739;p59">
                <a:extLst>
                  <a:ext uri="{FF2B5EF4-FFF2-40B4-BE49-F238E27FC236}">
                    <a16:creationId xmlns:a16="http://schemas.microsoft.com/office/drawing/2014/main" id="{CF3F44FC-AAEC-DBF9-21F0-E90DDE610FE3}"/>
                  </a:ext>
                </a:extLst>
              </p:cNvPr>
              <p:cNvSpPr/>
              <p:nvPr/>
            </p:nvSpPr>
            <p:spPr>
              <a:xfrm>
                <a:off x="1468425" y="1921688"/>
                <a:ext cx="171750" cy="49450"/>
              </a:xfrm>
              <a:custGeom>
                <a:avLst/>
                <a:gdLst/>
                <a:ahLst/>
                <a:cxnLst/>
                <a:rect l="l" t="t" r="r" b="b"/>
                <a:pathLst>
                  <a:path w="6870" h="1978" extrusionOk="0">
                    <a:moveTo>
                      <a:pt x="3635" y="0"/>
                    </a:moveTo>
                    <a:cubicBezTo>
                      <a:pt x="3538" y="0"/>
                      <a:pt x="3440" y="3"/>
                      <a:pt x="3340" y="9"/>
                    </a:cubicBezTo>
                    <a:cubicBezTo>
                      <a:pt x="2238" y="75"/>
                      <a:pt x="1309" y="507"/>
                      <a:pt x="760" y="944"/>
                    </a:cubicBezTo>
                    <a:cubicBezTo>
                      <a:pt x="203" y="1383"/>
                      <a:pt x="1" y="1791"/>
                      <a:pt x="110" y="1920"/>
                    </a:cubicBezTo>
                    <a:cubicBezTo>
                      <a:pt x="144" y="1960"/>
                      <a:pt x="199" y="1977"/>
                      <a:pt x="274" y="1977"/>
                    </a:cubicBezTo>
                    <a:cubicBezTo>
                      <a:pt x="464" y="1977"/>
                      <a:pt x="781" y="1868"/>
                      <a:pt x="1193" y="1737"/>
                    </a:cubicBezTo>
                    <a:cubicBezTo>
                      <a:pt x="1768" y="1551"/>
                      <a:pt x="2546" y="1337"/>
                      <a:pt x="3417" y="1284"/>
                    </a:cubicBezTo>
                    <a:cubicBezTo>
                      <a:pt x="3560" y="1276"/>
                      <a:pt x="3700" y="1272"/>
                      <a:pt x="3839" y="1272"/>
                    </a:cubicBezTo>
                    <a:cubicBezTo>
                      <a:pt x="4544" y="1272"/>
                      <a:pt x="5183" y="1371"/>
                      <a:pt x="5679" y="1469"/>
                    </a:cubicBezTo>
                    <a:cubicBezTo>
                      <a:pt x="6049" y="1539"/>
                      <a:pt x="6346" y="1602"/>
                      <a:pt x="6540" y="1602"/>
                    </a:cubicBezTo>
                    <a:cubicBezTo>
                      <a:pt x="6658" y="1602"/>
                      <a:pt x="6739" y="1579"/>
                      <a:pt x="6775" y="1521"/>
                    </a:cubicBezTo>
                    <a:cubicBezTo>
                      <a:pt x="6869" y="1381"/>
                      <a:pt x="6619" y="1000"/>
                      <a:pt x="6013" y="631"/>
                    </a:cubicBezTo>
                    <a:cubicBezTo>
                      <a:pt x="5472" y="295"/>
                      <a:pt x="4615" y="0"/>
                      <a:pt x="3635" y="0"/>
                    </a:cubicBezTo>
                    <a:close/>
                  </a:path>
                </a:pathLst>
              </a:custGeom>
              <a:solidFill>
                <a:srgbClr val="89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7" name="Google Shape;2740;p59">
                <a:extLst>
                  <a:ext uri="{FF2B5EF4-FFF2-40B4-BE49-F238E27FC236}">
                    <a16:creationId xmlns:a16="http://schemas.microsoft.com/office/drawing/2014/main" id="{ABF8FAE4-F6C3-C364-7EFB-7992C6A73631}"/>
                  </a:ext>
                </a:extLst>
              </p:cNvPr>
              <p:cNvSpPr/>
              <p:nvPr/>
            </p:nvSpPr>
            <p:spPr>
              <a:xfrm>
                <a:off x="1477075" y="2001688"/>
                <a:ext cx="150125" cy="85950"/>
              </a:xfrm>
              <a:custGeom>
                <a:avLst/>
                <a:gdLst/>
                <a:ahLst/>
                <a:cxnLst/>
                <a:rect l="l" t="t" r="r" b="b"/>
                <a:pathLst>
                  <a:path w="6005" h="3438" extrusionOk="0">
                    <a:moveTo>
                      <a:pt x="2918" y="0"/>
                    </a:moveTo>
                    <a:cubicBezTo>
                      <a:pt x="2512" y="0"/>
                      <a:pt x="2126" y="79"/>
                      <a:pt x="1791" y="207"/>
                    </a:cubicBezTo>
                    <a:cubicBezTo>
                      <a:pt x="1279" y="401"/>
                      <a:pt x="875" y="694"/>
                      <a:pt x="599" y="990"/>
                    </a:cubicBezTo>
                    <a:cubicBezTo>
                      <a:pt x="320" y="1288"/>
                      <a:pt x="156" y="1576"/>
                      <a:pt x="81" y="1788"/>
                    </a:cubicBezTo>
                    <a:cubicBezTo>
                      <a:pt x="5" y="1999"/>
                      <a:pt x="0" y="2126"/>
                      <a:pt x="38" y="2142"/>
                    </a:cubicBezTo>
                    <a:cubicBezTo>
                      <a:pt x="43" y="2144"/>
                      <a:pt x="47" y="2145"/>
                      <a:pt x="52" y="2145"/>
                    </a:cubicBezTo>
                    <a:cubicBezTo>
                      <a:pt x="152" y="2145"/>
                      <a:pt x="370" y="1739"/>
                      <a:pt x="904" y="1324"/>
                    </a:cubicBezTo>
                    <a:cubicBezTo>
                      <a:pt x="1179" y="1106"/>
                      <a:pt x="1545" y="898"/>
                      <a:pt x="1981" y="764"/>
                    </a:cubicBezTo>
                    <a:cubicBezTo>
                      <a:pt x="2250" y="681"/>
                      <a:pt x="2546" y="632"/>
                      <a:pt x="2850" y="632"/>
                    </a:cubicBezTo>
                    <a:cubicBezTo>
                      <a:pt x="3038" y="632"/>
                      <a:pt x="3230" y="651"/>
                      <a:pt x="3421" y="692"/>
                    </a:cubicBezTo>
                    <a:cubicBezTo>
                      <a:pt x="3917" y="807"/>
                      <a:pt x="4356" y="1061"/>
                      <a:pt x="4693" y="1365"/>
                    </a:cubicBezTo>
                    <a:cubicBezTo>
                      <a:pt x="5032" y="1671"/>
                      <a:pt x="5276" y="2015"/>
                      <a:pt x="5433" y="2330"/>
                    </a:cubicBezTo>
                    <a:cubicBezTo>
                      <a:pt x="5755" y="2961"/>
                      <a:pt x="5769" y="3437"/>
                      <a:pt x="5871" y="3437"/>
                    </a:cubicBezTo>
                    <a:cubicBezTo>
                      <a:pt x="5871" y="3437"/>
                      <a:pt x="5871" y="3437"/>
                      <a:pt x="5872" y="3437"/>
                    </a:cubicBezTo>
                    <a:cubicBezTo>
                      <a:pt x="5913" y="3437"/>
                      <a:pt x="5962" y="3320"/>
                      <a:pt x="5983" y="3098"/>
                    </a:cubicBezTo>
                    <a:cubicBezTo>
                      <a:pt x="6004" y="2875"/>
                      <a:pt x="5977" y="2544"/>
                      <a:pt x="5851" y="2157"/>
                    </a:cubicBezTo>
                    <a:cubicBezTo>
                      <a:pt x="5726" y="1770"/>
                      <a:pt x="5484" y="1334"/>
                      <a:pt x="5102" y="943"/>
                    </a:cubicBezTo>
                    <a:cubicBezTo>
                      <a:pt x="4724" y="551"/>
                      <a:pt x="4191" y="213"/>
                      <a:pt x="3559" y="68"/>
                    </a:cubicBezTo>
                    <a:cubicBezTo>
                      <a:pt x="3343" y="21"/>
                      <a:pt x="3128" y="0"/>
                      <a:pt x="2918" y="0"/>
                    </a:cubicBezTo>
                    <a:close/>
                  </a:path>
                </a:pathLst>
              </a:custGeom>
              <a:solidFill>
                <a:srgbClr val="89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8" name="Google Shape;2741;p59">
                <a:extLst>
                  <a:ext uri="{FF2B5EF4-FFF2-40B4-BE49-F238E27FC236}">
                    <a16:creationId xmlns:a16="http://schemas.microsoft.com/office/drawing/2014/main" id="{085C2563-C83E-8F3C-227A-CE4F3DD24A0D}"/>
                  </a:ext>
                </a:extLst>
              </p:cNvPr>
              <p:cNvSpPr/>
              <p:nvPr/>
            </p:nvSpPr>
            <p:spPr>
              <a:xfrm>
                <a:off x="1741425" y="1967288"/>
                <a:ext cx="154000" cy="109650"/>
              </a:xfrm>
              <a:custGeom>
                <a:avLst/>
                <a:gdLst/>
                <a:ahLst/>
                <a:cxnLst/>
                <a:rect l="l" t="t" r="r" b="b"/>
                <a:pathLst>
                  <a:path w="6160" h="4386" extrusionOk="0">
                    <a:moveTo>
                      <a:pt x="2918" y="0"/>
                    </a:moveTo>
                    <a:cubicBezTo>
                      <a:pt x="2028" y="0"/>
                      <a:pt x="1144" y="370"/>
                      <a:pt x="643" y="1100"/>
                    </a:cubicBezTo>
                    <a:cubicBezTo>
                      <a:pt x="1" y="2031"/>
                      <a:pt x="77" y="3259"/>
                      <a:pt x="177" y="4386"/>
                    </a:cubicBezTo>
                    <a:cubicBezTo>
                      <a:pt x="306" y="3018"/>
                      <a:pt x="1434" y="1807"/>
                      <a:pt x="2789" y="1585"/>
                    </a:cubicBezTo>
                    <a:cubicBezTo>
                      <a:pt x="2944" y="1560"/>
                      <a:pt x="3099" y="1548"/>
                      <a:pt x="3255" y="1548"/>
                    </a:cubicBezTo>
                    <a:cubicBezTo>
                      <a:pt x="4466" y="1548"/>
                      <a:pt x="5666" y="2292"/>
                      <a:pt x="6160" y="3405"/>
                    </a:cubicBezTo>
                    <a:lnTo>
                      <a:pt x="6146" y="3063"/>
                    </a:lnTo>
                    <a:cubicBezTo>
                      <a:pt x="6050" y="1920"/>
                      <a:pt x="5331" y="847"/>
                      <a:pt x="4309" y="326"/>
                    </a:cubicBezTo>
                    <a:cubicBezTo>
                      <a:pt x="3883" y="108"/>
                      <a:pt x="3399" y="0"/>
                      <a:pt x="2918" y="0"/>
                    </a:cubicBezTo>
                    <a:close/>
                  </a:path>
                </a:pathLst>
              </a:custGeom>
              <a:solidFill>
                <a:srgbClr val="B2475F">
                  <a:alpha val="256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9" name="Google Shape;2742;p59">
                <a:extLst>
                  <a:ext uri="{FF2B5EF4-FFF2-40B4-BE49-F238E27FC236}">
                    <a16:creationId xmlns:a16="http://schemas.microsoft.com/office/drawing/2014/main" id="{6DDF435B-4FE0-4BBA-5B1B-2992486AA928}"/>
                  </a:ext>
                </a:extLst>
              </p:cNvPr>
              <p:cNvSpPr/>
              <p:nvPr/>
            </p:nvSpPr>
            <p:spPr>
              <a:xfrm>
                <a:off x="1747800" y="2001213"/>
                <a:ext cx="143875" cy="79875"/>
              </a:xfrm>
              <a:custGeom>
                <a:avLst/>
                <a:gdLst/>
                <a:ahLst/>
                <a:cxnLst/>
                <a:rect l="l" t="t" r="r" b="b"/>
                <a:pathLst>
                  <a:path w="5755" h="3195" extrusionOk="0">
                    <a:moveTo>
                      <a:pt x="2970" y="1"/>
                    </a:moveTo>
                    <a:cubicBezTo>
                      <a:pt x="2773" y="1"/>
                      <a:pt x="2576" y="22"/>
                      <a:pt x="2382" y="66"/>
                    </a:cubicBezTo>
                    <a:cubicBezTo>
                      <a:pt x="1016" y="380"/>
                      <a:pt x="1" y="1801"/>
                      <a:pt x="147" y="3194"/>
                    </a:cubicBezTo>
                    <a:lnTo>
                      <a:pt x="5755" y="1909"/>
                    </a:lnTo>
                    <a:cubicBezTo>
                      <a:pt x="5348" y="778"/>
                      <a:pt x="4161" y="1"/>
                      <a:pt x="297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0" name="Google Shape;2743;p59">
                <a:extLst>
                  <a:ext uri="{FF2B5EF4-FFF2-40B4-BE49-F238E27FC236}">
                    <a16:creationId xmlns:a16="http://schemas.microsoft.com/office/drawing/2014/main" id="{AAD43E41-85B7-8D60-46D5-D67859D5591A}"/>
                  </a:ext>
                </a:extLst>
              </p:cNvPr>
              <p:cNvSpPr/>
              <p:nvPr/>
            </p:nvSpPr>
            <p:spPr>
              <a:xfrm>
                <a:off x="1773075" y="2006413"/>
                <a:ext cx="81900" cy="68275"/>
              </a:xfrm>
              <a:custGeom>
                <a:avLst/>
                <a:gdLst/>
                <a:ahLst/>
                <a:cxnLst/>
                <a:rect l="l" t="t" r="r" b="b"/>
                <a:pathLst>
                  <a:path w="3276" h="2731" extrusionOk="0">
                    <a:moveTo>
                      <a:pt x="3089" y="210"/>
                    </a:moveTo>
                    <a:lnTo>
                      <a:pt x="3089" y="210"/>
                    </a:lnTo>
                    <a:cubicBezTo>
                      <a:pt x="3093" y="223"/>
                      <a:pt x="3097" y="237"/>
                      <a:pt x="3100" y="251"/>
                    </a:cubicBezTo>
                    <a:lnTo>
                      <a:pt x="3100" y="251"/>
                    </a:lnTo>
                    <a:cubicBezTo>
                      <a:pt x="3148" y="283"/>
                      <a:pt x="3194" y="319"/>
                      <a:pt x="3238" y="358"/>
                    </a:cubicBezTo>
                    <a:lnTo>
                      <a:pt x="3089" y="210"/>
                    </a:lnTo>
                    <a:close/>
                    <a:moveTo>
                      <a:pt x="2203" y="1"/>
                    </a:moveTo>
                    <a:cubicBezTo>
                      <a:pt x="2119" y="1"/>
                      <a:pt x="2036" y="6"/>
                      <a:pt x="1954" y="16"/>
                    </a:cubicBezTo>
                    <a:cubicBezTo>
                      <a:pt x="1501" y="69"/>
                      <a:pt x="1073" y="250"/>
                      <a:pt x="653" y="430"/>
                    </a:cubicBezTo>
                    <a:cubicBezTo>
                      <a:pt x="484" y="501"/>
                      <a:pt x="308" y="580"/>
                      <a:pt x="196" y="725"/>
                    </a:cubicBezTo>
                    <a:cubicBezTo>
                      <a:pt x="1" y="981"/>
                      <a:pt x="72" y="1348"/>
                      <a:pt x="193" y="1646"/>
                    </a:cubicBezTo>
                    <a:cubicBezTo>
                      <a:pt x="335" y="1993"/>
                      <a:pt x="542" y="2329"/>
                      <a:pt x="857" y="2534"/>
                    </a:cubicBezTo>
                    <a:cubicBezTo>
                      <a:pt x="1064" y="2669"/>
                      <a:pt x="1304" y="2731"/>
                      <a:pt x="1548" y="2731"/>
                    </a:cubicBezTo>
                    <a:cubicBezTo>
                      <a:pt x="1991" y="2731"/>
                      <a:pt x="2446" y="2526"/>
                      <a:pt x="2738" y="2185"/>
                    </a:cubicBezTo>
                    <a:cubicBezTo>
                      <a:pt x="3180" y="1666"/>
                      <a:pt x="3276" y="911"/>
                      <a:pt x="3100" y="251"/>
                    </a:cubicBezTo>
                    <a:lnTo>
                      <a:pt x="3100" y="251"/>
                    </a:lnTo>
                    <a:cubicBezTo>
                      <a:pt x="2842" y="76"/>
                      <a:pt x="2521" y="1"/>
                      <a:pt x="2203" y="1"/>
                    </a:cubicBezTo>
                    <a:close/>
                  </a:path>
                </a:pathLst>
              </a:custGeom>
              <a:solidFill>
                <a:srgbClr val="7F3F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1" name="Google Shape;2744;p59">
                <a:extLst>
                  <a:ext uri="{FF2B5EF4-FFF2-40B4-BE49-F238E27FC236}">
                    <a16:creationId xmlns:a16="http://schemas.microsoft.com/office/drawing/2014/main" id="{38B0DBAF-9E4C-5587-B292-76F92C372837}"/>
                  </a:ext>
                </a:extLst>
              </p:cNvPr>
              <p:cNvSpPr/>
              <p:nvPr/>
            </p:nvSpPr>
            <p:spPr>
              <a:xfrm>
                <a:off x="1732350" y="1916113"/>
                <a:ext cx="171750" cy="49425"/>
              </a:xfrm>
              <a:custGeom>
                <a:avLst/>
                <a:gdLst/>
                <a:ahLst/>
                <a:cxnLst/>
                <a:rect l="l" t="t" r="r" b="b"/>
                <a:pathLst>
                  <a:path w="6870" h="1977" extrusionOk="0">
                    <a:moveTo>
                      <a:pt x="3236" y="1"/>
                    </a:moveTo>
                    <a:cubicBezTo>
                      <a:pt x="2255" y="1"/>
                      <a:pt x="1400" y="295"/>
                      <a:pt x="857" y="630"/>
                    </a:cubicBezTo>
                    <a:cubicBezTo>
                      <a:pt x="251" y="1000"/>
                      <a:pt x="1" y="1381"/>
                      <a:pt x="95" y="1521"/>
                    </a:cubicBezTo>
                    <a:cubicBezTo>
                      <a:pt x="132" y="1579"/>
                      <a:pt x="213" y="1602"/>
                      <a:pt x="331" y="1602"/>
                    </a:cubicBezTo>
                    <a:cubicBezTo>
                      <a:pt x="525" y="1602"/>
                      <a:pt x="822" y="1540"/>
                      <a:pt x="1191" y="1469"/>
                    </a:cubicBezTo>
                    <a:cubicBezTo>
                      <a:pt x="1686" y="1372"/>
                      <a:pt x="2324" y="1272"/>
                      <a:pt x="3027" y="1272"/>
                    </a:cubicBezTo>
                    <a:cubicBezTo>
                      <a:pt x="3167" y="1272"/>
                      <a:pt x="3309" y="1276"/>
                      <a:pt x="3454" y="1285"/>
                    </a:cubicBezTo>
                    <a:cubicBezTo>
                      <a:pt x="4324" y="1336"/>
                      <a:pt x="5103" y="1550"/>
                      <a:pt x="5678" y="1737"/>
                    </a:cubicBezTo>
                    <a:cubicBezTo>
                      <a:pt x="6089" y="1868"/>
                      <a:pt x="6407" y="1977"/>
                      <a:pt x="6597" y="1977"/>
                    </a:cubicBezTo>
                    <a:cubicBezTo>
                      <a:pt x="6672" y="1977"/>
                      <a:pt x="6727" y="1960"/>
                      <a:pt x="6760" y="1920"/>
                    </a:cubicBezTo>
                    <a:cubicBezTo>
                      <a:pt x="6869" y="1792"/>
                      <a:pt x="6667" y="1383"/>
                      <a:pt x="6110" y="944"/>
                    </a:cubicBezTo>
                    <a:cubicBezTo>
                      <a:pt x="5562" y="507"/>
                      <a:pt x="4632" y="75"/>
                      <a:pt x="3530" y="9"/>
                    </a:cubicBezTo>
                    <a:cubicBezTo>
                      <a:pt x="3431" y="3"/>
                      <a:pt x="3332" y="1"/>
                      <a:pt x="3236" y="1"/>
                    </a:cubicBezTo>
                    <a:close/>
                  </a:path>
                </a:pathLst>
              </a:custGeom>
              <a:solidFill>
                <a:srgbClr val="89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2" name="Google Shape;2745;p59">
                <a:extLst>
                  <a:ext uri="{FF2B5EF4-FFF2-40B4-BE49-F238E27FC236}">
                    <a16:creationId xmlns:a16="http://schemas.microsoft.com/office/drawing/2014/main" id="{55E8660D-81FC-E35D-147F-29E6BB478B2F}"/>
                  </a:ext>
                </a:extLst>
              </p:cNvPr>
              <p:cNvSpPr/>
              <p:nvPr/>
            </p:nvSpPr>
            <p:spPr>
              <a:xfrm>
                <a:off x="1745325" y="1996113"/>
                <a:ext cx="150150" cy="85950"/>
              </a:xfrm>
              <a:custGeom>
                <a:avLst/>
                <a:gdLst/>
                <a:ahLst/>
                <a:cxnLst/>
                <a:rect l="l" t="t" r="r" b="b"/>
                <a:pathLst>
                  <a:path w="6006" h="3438" extrusionOk="0">
                    <a:moveTo>
                      <a:pt x="3088" y="1"/>
                    </a:moveTo>
                    <a:cubicBezTo>
                      <a:pt x="2878" y="1"/>
                      <a:pt x="2663" y="22"/>
                      <a:pt x="2446" y="68"/>
                    </a:cubicBezTo>
                    <a:cubicBezTo>
                      <a:pt x="1814" y="213"/>
                      <a:pt x="1282" y="551"/>
                      <a:pt x="903" y="942"/>
                    </a:cubicBezTo>
                    <a:cubicBezTo>
                      <a:pt x="522" y="1335"/>
                      <a:pt x="281" y="1771"/>
                      <a:pt x="156" y="2156"/>
                    </a:cubicBezTo>
                    <a:cubicBezTo>
                      <a:pt x="28" y="2543"/>
                      <a:pt x="1" y="2874"/>
                      <a:pt x="24" y="3098"/>
                    </a:cubicBezTo>
                    <a:cubicBezTo>
                      <a:pt x="44" y="3321"/>
                      <a:pt x="93" y="3437"/>
                      <a:pt x="134" y="3437"/>
                    </a:cubicBezTo>
                    <a:cubicBezTo>
                      <a:pt x="134" y="3437"/>
                      <a:pt x="134" y="3437"/>
                      <a:pt x="134" y="3437"/>
                    </a:cubicBezTo>
                    <a:cubicBezTo>
                      <a:pt x="237" y="3436"/>
                      <a:pt x="250" y="2960"/>
                      <a:pt x="572" y="2330"/>
                    </a:cubicBezTo>
                    <a:cubicBezTo>
                      <a:pt x="730" y="2016"/>
                      <a:pt x="974" y="1671"/>
                      <a:pt x="1312" y="1366"/>
                    </a:cubicBezTo>
                    <a:cubicBezTo>
                      <a:pt x="1649" y="1060"/>
                      <a:pt x="2088" y="806"/>
                      <a:pt x="2585" y="691"/>
                    </a:cubicBezTo>
                    <a:cubicBezTo>
                      <a:pt x="2775" y="650"/>
                      <a:pt x="2967" y="632"/>
                      <a:pt x="3155" y="632"/>
                    </a:cubicBezTo>
                    <a:cubicBezTo>
                      <a:pt x="3460" y="632"/>
                      <a:pt x="3755" y="680"/>
                      <a:pt x="4024" y="763"/>
                    </a:cubicBezTo>
                    <a:cubicBezTo>
                      <a:pt x="4460" y="897"/>
                      <a:pt x="4826" y="1106"/>
                      <a:pt x="5103" y="1324"/>
                    </a:cubicBezTo>
                    <a:cubicBezTo>
                      <a:pt x="5635" y="1738"/>
                      <a:pt x="5853" y="2145"/>
                      <a:pt x="5953" y="2145"/>
                    </a:cubicBezTo>
                    <a:cubicBezTo>
                      <a:pt x="5958" y="2145"/>
                      <a:pt x="5963" y="2144"/>
                      <a:pt x="5967" y="2142"/>
                    </a:cubicBezTo>
                    <a:cubicBezTo>
                      <a:pt x="6005" y="2127"/>
                      <a:pt x="6000" y="1999"/>
                      <a:pt x="5924" y="1787"/>
                    </a:cubicBezTo>
                    <a:cubicBezTo>
                      <a:pt x="5849" y="1577"/>
                      <a:pt x="5685" y="1288"/>
                      <a:pt x="5406" y="991"/>
                    </a:cubicBezTo>
                    <a:cubicBezTo>
                      <a:pt x="5130" y="693"/>
                      <a:pt x="4726" y="400"/>
                      <a:pt x="4214" y="207"/>
                    </a:cubicBezTo>
                    <a:cubicBezTo>
                      <a:pt x="3879" y="79"/>
                      <a:pt x="3494" y="1"/>
                      <a:pt x="3088" y="1"/>
                    </a:cubicBezTo>
                    <a:close/>
                  </a:path>
                </a:pathLst>
              </a:custGeom>
              <a:solidFill>
                <a:srgbClr val="89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3" name="Google Shape;2746;p59">
                <a:extLst>
                  <a:ext uri="{FF2B5EF4-FFF2-40B4-BE49-F238E27FC236}">
                    <a16:creationId xmlns:a16="http://schemas.microsoft.com/office/drawing/2014/main" id="{30E5A53C-5FA9-EAB7-0E66-A770AE714950}"/>
                  </a:ext>
                </a:extLst>
              </p:cNvPr>
              <p:cNvSpPr/>
              <p:nvPr/>
            </p:nvSpPr>
            <p:spPr>
              <a:xfrm>
                <a:off x="1945900" y="2029563"/>
                <a:ext cx="34525" cy="69500"/>
              </a:xfrm>
              <a:custGeom>
                <a:avLst/>
                <a:gdLst/>
                <a:ahLst/>
                <a:cxnLst/>
                <a:rect l="l" t="t" r="r" b="b"/>
                <a:pathLst>
                  <a:path w="1381" h="2780" extrusionOk="0">
                    <a:moveTo>
                      <a:pt x="629" y="0"/>
                    </a:moveTo>
                    <a:cubicBezTo>
                      <a:pt x="615" y="0"/>
                      <a:pt x="543" y="176"/>
                      <a:pt x="432" y="474"/>
                    </a:cubicBezTo>
                    <a:cubicBezTo>
                      <a:pt x="322" y="777"/>
                      <a:pt x="172" y="1204"/>
                      <a:pt x="0" y="1705"/>
                    </a:cubicBezTo>
                    <a:lnTo>
                      <a:pt x="112" y="1752"/>
                    </a:lnTo>
                    <a:cubicBezTo>
                      <a:pt x="230" y="1527"/>
                      <a:pt x="362" y="1266"/>
                      <a:pt x="599" y="1131"/>
                    </a:cubicBezTo>
                    <a:cubicBezTo>
                      <a:pt x="682" y="1086"/>
                      <a:pt x="777" y="1062"/>
                      <a:pt x="868" y="1062"/>
                    </a:cubicBezTo>
                    <a:cubicBezTo>
                      <a:pt x="935" y="1062"/>
                      <a:pt x="1000" y="1075"/>
                      <a:pt x="1056" y="1102"/>
                    </a:cubicBezTo>
                    <a:cubicBezTo>
                      <a:pt x="1194" y="1162"/>
                      <a:pt x="1256" y="1311"/>
                      <a:pt x="1256" y="1455"/>
                    </a:cubicBezTo>
                    <a:cubicBezTo>
                      <a:pt x="1253" y="1752"/>
                      <a:pt x="1121" y="2020"/>
                      <a:pt x="1001" y="2215"/>
                    </a:cubicBezTo>
                    <a:cubicBezTo>
                      <a:pt x="744" y="2613"/>
                      <a:pt x="469" y="2759"/>
                      <a:pt x="486" y="2778"/>
                    </a:cubicBezTo>
                    <a:cubicBezTo>
                      <a:pt x="486" y="2779"/>
                      <a:pt x="487" y="2779"/>
                      <a:pt x="489" y="2779"/>
                    </a:cubicBezTo>
                    <a:cubicBezTo>
                      <a:pt x="503" y="2779"/>
                      <a:pt x="570" y="2748"/>
                      <a:pt x="672" y="2677"/>
                    </a:cubicBezTo>
                    <a:cubicBezTo>
                      <a:pt x="782" y="2598"/>
                      <a:pt x="935" y="2467"/>
                      <a:pt x="1076" y="2265"/>
                    </a:cubicBezTo>
                    <a:cubicBezTo>
                      <a:pt x="1211" y="2061"/>
                      <a:pt x="1360" y="1798"/>
                      <a:pt x="1374" y="1454"/>
                    </a:cubicBezTo>
                    <a:cubicBezTo>
                      <a:pt x="1380" y="1287"/>
                      <a:pt x="1300" y="1074"/>
                      <a:pt x="1111" y="989"/>
                    </a:cubicBezTo>
                    <a:cubicBezTo>
                      <a:pt x="1033" y="952"/>
                      <a:pt x="949" y="935"/>
                      <a:pt x="864" y="935"/>
                    </a:cubicBezTo>
                    <a:cubicBezTo>
                      <a:pt x="752" y="935"/>
                      <a:pt x="639" y="965"/>
                      <a:pt x="538" y="1020"/>
                    </a:cubicBezTo>
                    <a:cubicBezTo>
                      <a:pt x="431" y="1082"/>
                      <a:pt x="345" y="1161"/>
                      <a:pt x="274" y="1247"/>
                    </a:cubicBezTo>
                    <a:lnTo>
                      <a:pt x="274" y="1247"/>
                    </a:lnTo>
                    <a:cubicBezTo>
                      <a:pt x="366" y="954"/>
                      <a:pt x="445" y="699"/>
                      <a:pt x="505" y="498"/>
                    </a:cubicBezTo>
                    <a:cubicBezTo>
                      <a:pt x="595" y="189"/>
                      <a:pt x="643" y="5"/>
                      <a:pt x="630" y="0"/>
                    </a:cubicBezTo>
                    <a:cubicBezTo>
                      <a:pt x="630" y="0"/>
                      <a:pt x="630" y="0"/>
                      <a:pt x="629" y="0"/>
                    </a:cubicBezTo>
                    <a:close/>
                  </a:path>
                </a:pathLst>
              </a:custGeom>
              <a:solidFill>
                <a:srgbClr val="9C505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4" name="Google Shape;2747;p59">
                <a:extLst>
                  <a:ext uri="{FF2B5EF4-FFF2-40B4-BE49-F238E27FC236}">
                    <a16:creationId xmlns:a16="http://schemas.microsoft.com/office/drawing/2014/main" id="{8A035745-7DB7-297A-4C7C-65D0BDEEB13D}"/>
                  </a:ext>
                </a:extLst>
              </p:cNvPr>
              <p:cNvSpPr/>
              <p:nvPr/>
            </p:nvSpPr>
            <p:spPr>
              <a:xfrm>
                <a:off x="1384375" y="2033213"/>
                <a:ext cx="34525" cy="69525"/>
              </a:xfrm>
              <a:custGeom>
                <a:avLst/>
                <a:gdLst/>
                <a:ahLst/>
                <a:cxnLst/>
                <a:rect l="l" t="t" r="r" b="b"/>
                <a:pathLst>
                  <a:path w="1381" h="2781" extrusionOk="0">
                    <a:moveTo>
                      <a:pt x="752" y="1"/>
                    </a:moveTo>
                    <a:cubicBezTo>
                      <a:pt x="752" y="1"/>
                      <a:pt x="752" y="1"/>
                      <a:pt x="752" y="1"/>
                    </a:cubicBezTo>
                    <a:cubicBezTo>
                      <a:pt x="739" y="6"/>
                      <a:pt x="785" y="190"/>
                      <a:pt x="877" y="499"/>
                    </a:cubicBezTo>
                    <a:cubicBezTo>
                      <a:pt x="937" y="700"/>
                      <a:pt x="1015" y="954"/>
                      <a:pt x="1107" y="1247"/>
                    </a:cubicBezTo>
                    <a:lnTo>
                      <a:pt x="1107" y="1247"/>
                    </a:lnTo>
                    <a:cubicBezTo>
                      <a:pt x="1036" y="1161"/>
                      <a:pt x="951" y="1082"/>
                      <a:pt x="844" y="1020"/>
                    </a:cubicBezTo>
                    <a:cubicBezTo>
                      <a:pt x="742" y="966"/>
                      <a:pt x="629" y="936"/>
                      <a:pt x="517" y="936"/>
                    </a:cubicBezTo>
                    <a:cubicBezTo>
                      <a:pt x="433" y="936"/>
                      <a:pt x="349" y="953"/>
                      <a:pt x="271" y="989"/>
                    </a:cubicBezTo>
                    <a:cubicBezTo>
                      <a:pt x="82" y="1075"/>
                      <a:pt x="1" y="1288"/>
                      <a:pt x="8" y="1455"/>
                    </a:cubicBezTo>
                    <a:cubicBezTo>
                      <a:pt x="22" y="1799"/>
                      <a:pt x="171" y="2062"/>
                      <a:pt x="305" y="2265"/>
                    </a:cubicBezTo>
                    <a:cubicBezTo>
                      <a:pt x="447" y="2468"/>
                      <a:pt x="599" y="2600"/>
                      <a:pt x="710" y="2677"/>
                    </a:cubicBezTo>
                    <a:cubicBezTo>
                      <a:pt x="813" y="2749"/>
                      <a:pt x="880" y="2780"/>
                      <a:pt x="893" y="2780"/>
                    </a:cubicBezTo>
                    <a:cubicBezTo>
                      <a:pt x="895" y="2780"/>
                      <a:pt x="896" y="2780"/>
                      <a:pt x="896" y="2780"/>
                    </a:cubicBezTo>
                    <a:cubicBezTo>
                      <a:pt x="911" y="2759"/>
                      <a:pt x="638" y="2613"/>
                      <a:pt x="380" y="2215"/>
                    </a:cubicBezTo>
                    <a:cubicBezTo>
                      <a:pt x="261" y="2020"/>
                      <a:pt x="129" y="1752"/>
                      <a:pt x="124" y="1456"/>
                    </a:cubicBezTo>
                    <a:cubicBezTo>
                      <a:pt x="126" y="1312"/>
                      <a:pt x="188" y="1163"/>
                      <a:pt x="324" y="1102"/>
                    </a:cubicBezTo>
                    <a:cubicBezTo>
                      <a:pt x="381" y="1075"/>
                      <a:pt x="446" y="1063"/>
                      <a:pt x="513" y="1063"/>
                    </a:cubicBezTo>
                    <a:cubicBezTo>
                      <a:pt x="605" y="1063"/>
                      <a:pt x="700" y="1087"/>
                      <a:pt x="783" y="1132"/>
                    </a:cubicBezTo>
                    <a:cubicBezTo>
                      <a:pt x="1019" y="1266"/>
                      <a:pt x="1151" y="1527"/>
                      <a:pt x="1270" y="1752"/>
                    </a:cubicBezTo>
                    <a:lnTo>
                      <a:pt x="1380" y="1706"/>
                    </a:lnTo>
                    <a:cubicBezTo>
                      <a:pt x="1210" y="1206"/>
                      <a:pt x="1060" y="777"/>
                      <a:pt x="948" y="475"/>
                    </a:cubicBezTo>
                    <a:cubicBezTo>
                      <a:pt x="839" y="175"/>
                      <a:pt x="766" y="1"/>
                      <a:pt x="752" y="1"/>
                    </a:cubicBezTo>
                    <a:close/>
                  </a:path>
                </a:pathLst>
              </a:custGeom>
              <a:solidFill>
                <a:srgbClr val="9C505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5" name="Google Shape;2748;p59">
                <a:extLst>
                  <a:ext uri="{FF2B5EF4-FFF2-40B4-BE49-F238E27FC236}">
                    <a16:creationId xmlns:a16="http://schemas.microsoft.com/office/drawing/2014/main" id="{5C8C9E44-10F4-7CF6-C218-0F75BEE9B3FA}"/>
                  </a:ext>
                </a:extLst>
              </p:cNvPr>
              <p:cNvSpPr/>
              <p:nvPr/>
            </p:nvSpPr>
            <p:spPr>
              <a:xfrm>
                <a:off x="1667150" y="2230563"/>
                <a:ext cx="86000" cy="49900"/>
              </a:xfrm>
              <a:custGeom>
                <a:avLst/>
                <a:gdLst/>
                <a:ahLst/>
                <a:cxnLst/>
                <a:rect l="l" t="t" r="r" b="b"/>
                <a:pathLst>
                  <a:path w="3440" h="1996" extrusionOk="0">
                    <a:moveTo>
                      <a:pt x="3326" y="1"/>
                    </a:moveTo>
                    <a:cubicBezTo>
                      <a:pt x="3121" y="1"/>
                      <a:pt x="2529" y="528"/>
                      <a:pt x="1711" y="974"/>
                    </a:cubicBezTo>
                    <a:cubicBezTo>
                      <a:pt x="825" y="1477"/>
                      <a:pt x="0" y="1698"/>
                      <a:pt x="20" y="1880"/>
                    </a:cubicBezTo>
                    <a:cubicBezTo>
                      <a:pt x="29" y="1947"/>
                      <a:pt x="178" y="1996"/>
                      <a:pt x="425" y="1996"/>
                    </a:cubicBezTo>
                    <a:cubicBezTo>
                      <a:pt x="490" y="1996"/>
                      <a:pt x="562" y="1992"/>
                      <a:pt x="640" y="1985"/>
                    </a:cubicBezTo>
                    <a:cubicBezTo>
                      <a:pt x="1011" y="1951"/>
                      <a:pt x="1519" y="1811"/>
                      <a:pt x="2022" y="1532"/>
                    </a:cubicBezTo>
                    <a:cubicBezTo>
                      <a:pt x="2523" y="1253"/>
                      <a:pt x="2910" y="893"/>
                      <a:pt x="3136" y="596"/>
                    </a:cubicBezTo>
                    <a:cubicBezTo>
                      <a:pt x="3362" y="297"/>
                      <a:pt x="3440" y="70"/>
                      <a:pt x="3373" y="15"/>
                    </a:cubicBezTo>
                    <a:cubicBezTo>
                      <a:pt x="3361" y="5"/>
                      <a:pt x="3345" y="1"/>
                      <a:pt x="3326" y="1"/>
                    </a:cubicBezTo>
                    <a:close/>
                  </a:path>
                </a:pathLst>
              </a:custGeom>
              <a:solidFill>
                <a:srgbClr val="9C505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6" name="Google Shape;2749;p59">
                <a:extLst>
                  <a:ext uri="{FF2B5EF4-FFF2-40B4-BE49-F238E27FC236}">
                    <a16:creationId xmlns:a16="http://schemas.microsoft.com/office/drawing/2014/main" id="{BBB195D9-C1A6-E32F-42F8-1AAFB9D055BD}"/>
                  </a:ext>
                </a:extLst>
              </p:cNvPr>
              <p:cNvSpPr/>
              <p:nvPr/>
            </p:nvSpPr>
            <p:spPr>
              <a:xfrm>
                <a:off x="1637875" y="2019638"/>
                <a:ext cx="44450" cy="153850"/>
              </a:xfrm>
              <a:custGeom>
                <a:avLst/>
                <a:gdLst/>
                <a:ahLst/>
                <a:cxnLst/>
                <a:rect l="l" t="t" r="r" b="b"/>
                <a:pathLst>
                  <a:path w="1778" h="6154" extrusionOk="0">
                    <a:moveTo>
                      <a:pt x="1164" y="1"/>
                    </a:moveTo>
                    <a:cubicBezTo>
                      <a:pt x="1164" y="1"/>
                      <a:pt x="1164" y="1"/>
                      <a:pt x="1164" y="1"/>
                    </a:cubicBezTo>
                    <a:cubicBezTo>
                      <a:pt x="1155" y="2"/>
                      <a:pt x="1162" y="125"/>
                      <a:pt x="1181" y="347"/>
                    </a:cubicBezTo>
                    <a:cubicBezTo>
                      <a:pt x="1205" y="593"/>
                      <a:pt x="1237" y="908"/>
                      <a:pt x="1274" y="1286"/>
                    </a:cubicBezTo>
                    <a:cubicBezTo>
                      <a:pt x="1356" y="2053"/>
                      <a:pt x="1477" y="3103"/>
                      <a:pt x="1617" y="4265"/>
                    </a:cubicBezTo>
                    <a:lnTo>
                      <a:pt x="1617" y="4265"/>
                    </a:lnTo>
                    <a:cubicBezTo>
                      <a:pt x="1402" y="4125"/>
                      <a:pt x="1172" y="3996"/>
                      <a:pt x="914" y="3960"/>
                    </a:cubicBezTo>
                    <a:cubicBezTo>
                      <a:pt x="873" y="3954"/>
                      <a:pt x="830" y="3951"/>
                      <a:pt x="788" y="3951"/>
                    </a:cubicBezTo>
                    <a:cubicBezTo>
                      <a:pt x="528" y="3951"/>
                      <a:pt x="263" y="4061"/>
                      <a:pt x="141" y="4292"/>
                    </a:cubicBezTo>
                    <a:cubicBezTo>
                      <a:pt x="1" y="4559"/>
                      <a:pt x="77" y="4845"/>
                      <a:pt x="175" y="5059"/>
                    </a:cubicBezTo>
                    <a:cubicBezTo>
                      <a:pt x="281" y="5276"/>
                      <a:pt x="422" y="5449"/>
                      <a:pt x="566" y="5591"/>
                    </a:cubicBezTo>
                    <a:cubicBezTo>
                      <a:pt x="857" y="5875"/>
                      <a:pt x="1162" y="6015"/>
                      <a:pt x="1372" y="6084"/>
                    </a:cubicBezTo>
                    <a:cubicBezTo>
                      <a:pt x="1480" y="6118"/>
                      <a:pt x="1564" y="6136"/>
                      <a:pt x="1622" y="6146"/>
                    </a:cubicBezTo>
                    <a:cubicBezTo>
                      <a:pt x="1663" y="6151"/>
                      <a:pt x="1690" y="6153"/>
                      <a:pt x="1703" y="6153"/>
                    </a:cubicBezTo>
                    <a:cubicBezTo>
                      <a:pt x="1709" y="6153"/>
                      <a:pt x="1712" y="6153"/>
                      <a:pt x="1712" y="6152"/>
                    </a:cubicBezTo>
                    <a:cubicBezTo>
                      <a:pt x="1714" y="6140"/>
                      <a:pt x="1593" y="6118"/>
                      <a:pt x="1389" y="6037"/>
                    </a:cubicBezTo>
                    <a:cubicBezTo>
                      <a:pt x="1189" y="5955"/>
                      <a:pt x="901" y="5807"/>
                      <a:pt x="631" y="5528"/>
                    </a:cubicBezTo>
                    <a:cubicBezTo>
                      <a:pt x="497" y="5388"/>
                      <a:pt x="364" y="5217"/>
                      <a:pt x="271" y="5015"/>
                    </a:cubicBezTo>
                    <a:cubicBezTo>
                      <a:pt x="183" y="4814"/>
                      <a:pt x="128" y="4557"/>
                      <a:pt x="244" y="4349"/>
                    </a:cubicBezTo>
                    <a:cubicBezTo>
                      <a:pt x="339" y="4170"/>
                      <a:pt x="558" y="4075"/>
                      <a:pt x="783" y="4075"/>
                    </a:cubicBezTo>
                    <a:cubicBezTo>
                      <a:pt x="821" y="4075"/>
                      <a:pt x="859" y="4078"/>
                      <a:pt x="897" y="4083"/>
                    </a:cubicBezTo>
                    <a:cubicBezTo>
                      <a:pt x="1164" y="4122"/>
                      <a:pt x="1413" y="4280"/>
                      <a:pt x="1662" y="4447"/>
                    </a:cubicBezTo>
                    <a:lnTo>
                      <a:pt x="1777" y="4524"/>
                    </a:lnTo>
                    <a:lnTo>
                      <a:pt x="1761" y="4386"/>
                    </a:lnTo>
                    <a:cubicBezTo>
                      <a:pt x="1759" y="4379"/>
                      <a:pt x="1758" y="4369"/>
                      <a:pt x="1757" y="4361"/>
                    </a:cubicBezTo>
                    <a:cubicBezTo>
                      <a:pt x="1611" y="3155"/>
                      <a:pt x="1471" y="2064"/>
                      <a:pt x="1364" y="1275"/>
                    </a:cubicBezTo>
                    <a:cubicBezTo>
                      <a:pt x="1311" y="899"/>
                      <a:pt x="1265" y="586"/>
                      <a:pt x="1230" y="341"/>
                    </a:cubicBezTo>
                    <a:cubicBezTo>
                      <a:pt x="1195" y="122"/>
                      <a:pt x="1173" y="1"/>
                      <a:pt x="1164" y="1"/>
                    </a:cubicBezTo>
                    <a:close/>
                  </a:path>
                </a:pathLst>
              </a:custGeom>
              <a:solidFill>
                <a:srgbClr val="9C505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7" name="Google Shape;2750;p59">
                <a:extLst>
                  <a:ext uri="{FF2B5EF4-FFF2-40B4-BE49-F238E27FC236}">
                    <a16:creationId xmlns:a16="http://schemas.microsoft.com/office/drawing/2014/main" id="{031DAF50-10D3-BBA6-7C4C-C66DC2484F9C}"/>
                  </a:ext>
                </a:extLst>
              </p:cNvPr>
              <p:cNvSpPr/>
              <p:nvPr/>
            </p:nvSpPr>
            <p:spPr>
              <a:xfrm>
                <a:off x="1605525" y="2373350"/>
                <a:ext cx="209225" cy="35600"/>
              </a:xfrm>
              <a:custGeom>
                <a:avLst/>
                <a:gdLst/>
                <a:ahLst/>
                <a:cxnLst/>
                <a:rect l="l" t="t" r="r" b="b"/>
                <a:pathLst>
                  <a:path w="8369" h="1424" extrusionOk="0">
                    <a:moveTo>
                      <a:pt x="8361" y="1"/>
                    </a:moveTo>
                    <a:cubicBezTo>
                      <a:pt x="8342" y="1"/>
                      <a:pt x="8234" y="50"/>
                      <a:pt x="8053" y="141"/>
                    </a:cubicBezTo>
                    <a:cubicBezTo>
                      <a:pt x="7955" y="190"/>
                      <a:pt x="7836" y="249"/>
                      <a:pt x="7693" y="310"/>
                    </a:cubicBezTo>
                    <a:cubicBezTo>
                      <a:pt x="7552" y="372"/>
                      <a:pt x="7393" y="449"/>
                      <a:pt x="7210" y="517"/>
                    </a:cubicBezTo>
                    <a:cubicBezTo>
                      <a:pt x="6849" y="665"/>
                      <a:pt x="6409" y="812"/>
                      <a:pt x="5912" y="946"/>
                    </a:cubicBezTo>
                    <a:cubicBezTo>
                      <a:pt x="5662" y="1004"/>
                      <a:pt x="5400" y="1075"/>
                      <a:pt x="5124" y="1118"/>
                    </a:cubicBezTo>
                    <a:cubicBezTo>
                      <a:pt x="4850" y="1173"/>
                      <a:pt x="4562" y="1206"/>
                      <a:pt x="4267" y="1244"/>
                    </a:cubicBezTo>
                    <a:cubicBezTo>
                      <a:pt x="3971" y="1267"/>
                      <a:pt x="3682" y="1293"/>
                      <a:pt x="3402" y="1294"/>
                    </a:cubicBezTo>
                    <a:cubicBezTo>
                      <a:pt x="3323" y="1299"/>
                      <a:pt x="3245" y="1300"/>
                      <a:pt x="3167" y="1300"/>
                    </a:cubicBezTo>
                    <a:cubicBezTo>
                      <a:pt x="2971" y="1300"/>
                      <a:pt x="2779" y="1290"/>
                      <a:pt x="2595" y="1285"/>
                    </a:cubicBezTo>
                    <a:cubicBezTo>
                      <a:pt x="2082" y="1255"/>
                      <a:pt x="1621" y="1200"/>
                      <a:pt x="1238" y="1128"/>
                    </a:cubicBezTo>
                    <a:cubicBezTo>
                      <a:pt x="1045" y="1099"/>
                      <a:pt x="875" y="1055"/>
                      <a:pt x="722" y="1024"/>
                    </a:cubicBezTo>
                    <a:cubicBezTo>
                      <a:pt x="571" y="993"/>
                      <a:pt x="441" y="960"/>
                      <a:pt x="337" y="930"/>
                    </a:cubicBezTo>
                    <a:cubicBezTo>
                      <a:pt x="150" y="882"/>
                      <a:pt x="37" y="856"/>
                      <a:pt x="10" y="856"/>
                    </a:cubicBezTo>
                    <a:cubicBezTo>
                      <a:pt x="6" y="856"/>
                      <a:pt x="4" y="857"/>
                      <a:pt x="3" y="858"/>
                    </a:cubicBezTo>
                    <a:cubicBezTo>
                      <a:pt x="1" y="866"/>
                      <a:pt x="114" y="909"/>
                      <a:pt x="322" y="979"/>
                    </a:cubicBezTo>
                    <a:cubicBezTo>
                      <a:pt x="426" y="1015"/>
                      <a:pt x="554" y="1056"/>
                      <a:pt x="706" y="1093"/>
                    </a:cubicBezTo>
                    <a:cubicBezTo>
                      <a:pt x="857" y="1131"/>
                      <a:pt x="1027" y="1183"/>
                      <a:pt x="1221" y="1217"/>
                    </a:cubicBezTo>
                    <a:cubicBezTo>
                      <a:pt x="1605" y="1300"/>
                      <a:pt x="2070" y="1366"/>
                      <a:pt x="2589" y="1403"/>
                    </a:cubicBezTo>
                    <a:cubicBezTo>
                      <a:pt x="2790" y="1410"/>
                      <a:pt x="2999" y="1423"/>
                      <a:pt x="3215" y="1423"/>
                    </a:cubicBezTo>
                    <a:cubicBezTo>
                      <a:pt x="3277" y="1423"/>
                      <a:pt x="3341" y="1422"/>
                      <a:pt x="3405" y="1419"/>
                    </a:cubicBezTo>
                    <a:cubicBezTo>
                      <a:pt x="3688" y="1419"/>
                      <a:pt x="3981" y="1394"/>
                      <a:pt x="4280" y="1371"/>
                    </a:cubicBezTo>
                    <a:cubicBezTo>
                      <a:pt x="4579" y="1334"/>
                      <a:pt x="4869" y="1299"/>
                      <a:pt x="5147" y="1242"/>
                    </a:cubicBezTo>
                    <a:cubicBezTo>
                      <a:pt x="5426" y="1196"/>
                      <a:pt x="5691" y="1122"/>
                      <a:pt x="5943" y="1059"/>
                    </a:cubicBezTo>
                    <a:cubicBezTo>
                      <a:pt x="6443" y="917"/>
                      <a:pt x="6885" y="760"/>
                      <a:pt x="7244" y="600"/>
                    </a:cubicBezTo>
                    <a:cubicBezTo>
                      <a:pt x="7427" y="527"/>
                      <a:pt x="7584" y="442"/>
                      <a:pt x="7724" y="374"/>
                    </a:cubicBezTo>
                    <a:cubicBezTo>
                      <a:pt x="7865" y="307"/>
                      <a:pt x="7981" y="241"/>
                      <a:pt x="8077" y="185"/>
                    </a:cubicBezTo>
                    <a:cubicBezTo>
                      <a:pt x="8266" y="73"/>
                      <a:pt x="8368" y="9"/>
                      <a:pt x="8364" y="1"/>
                    </a:cubicBezTo>
                    <a:cubicBezTo>
                      <a:pt x="8363" y="1"/>
                      <a:pt x="8362" y="1"/>
                      <a:pt x="8361" y="1"/>
                    </a:cubicBezTo>
                    <a:close/>
                  </a:path>
                </a:pathLst>
              </a:custGeom>
              <a:solidFill>
                <a:srgbClr val="9C505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640" name="Rectángulo 2639">
            <a:extLst>
              <a:ext uri="{FF2B5EF4-FFF2-40B4-BE49-F238E27FC236}">
                <a16:creationId xmlns:a16="http://schemas.microsoft.com/office/drawing/2014/main" id="{4303EFA1-0EDB-0980-6B22-3C1BAC360E9F}"/>
              </a:ext>
            </a:extLst>
          </p:cNvPr>
          <p:cNvSpPr/>
          <p:nvPr/>
        </p:nvSpPr>
        <p:spPr>
          <a:xfrm>
            <a:off x="4205411" y="2437895"/>
            <a:ext cx="800414" cy="829738"/>
          </a:xfrm>
          <a:prstGeom prst="rect">
            <a:avLst/>
          </a:prstGeom>
          <a:noFill/>
          <a:ln>
            <a:solidFill>
              <a:schemeClr val="accent1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641" name="CuadroTexto 2640">
            <a:extLst>
              <a:ext uri="{FF2B5EF4-FFF2-40B4-BE49-F238E27FC236}">
                <a16:creationId xmlns:a16="http://schemas.microsoft.com/office/drawing/2014/main" id="{39760AB5-3333-7BA1-A58F-FA289A063E23}"/>
              </a:ext>
            </a:extLst>
          </p:cNvPr>
          <p:cNvSpPr txBox="1"/>
          <p:nvPr/>
        </p:nvSpPr>
        <p:spPr>
          <a:xfrm>
            <a:off x="4207661" y="2208314"/>
            <a:ext cx="534208" cy="222421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accent1">
                <a:lumMod val="2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s-MX" sz="800"/>
              <a:t>Neutral</a:t>
            </a:r>
            <a:endParaRPr lang="es-ES" sz="800"/>
          </a:p>
        </p:txBody>
      </p:sp>
      <p:pic>
        <p:nvPicPr>
          <p:cNvPr id="1026" name="Picture 2" descr="Qué es RGB? | LEDTecnología - Iluminación Led">
            <a:extLst>
              <a:ext uri="{FF2B5EF4-FFF2-40B4-BE49-F238E27FC236}">
                <a16:creationId xmlns:a16="http://schemas.microsoft.com/office/drawing/2014/main" id="{BC23A550-97D9-31C8-74D2-B53780BCC6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4382" y="1775514"/>
            <a:ext cx="2909190" cy="2284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Elipse 1">
            <a:extLst>
              <a:ext uri="{FF2B5EF4-FFF2-40B4-BE49-F238E27FC236}">
                <a16:creationId xmlns:a16="http://schemas.microsoft.com/office/drawing/2014/main" id="{1439E1B1-5FC3-0177-6EB8-054005B08F35}"/>
              </a:ext>
            </a:extLst>
          </p:cNvPr>
          <p:cNvSpPr/>
          <p:nvPr/>
        </p:nvSpPr>
        <p:spPr>
          <a:xfrm>
            <a:off x="8373400" y="4603898"/>
            <a:ext cx="579214" cy="539602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b="1">
                <a:solidFill>
                  <a:schemeClr val="tx1"/>
                </a:solidFill>
              </a:rPr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3667712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5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25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5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25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5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25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6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6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26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2" dur="500"/>
                                        <p:tgtEl>
                                          <p:spTgt spid="26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" dur="500"/>
                                        <p:tgtEl>
                                          <p:spTgt spid="26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8" dur="500"/>
                                        <p:tgtEl>
                                          <p:spTgt spid="26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7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54" grpId="0" animBg="1"/>
      <p:bldP spid="2640" grpId="0" animBg="1"/>
      <p:bldP spid="2640" grpId="1" animBg="1"/>
      <p:bldP spid="2641" grpId="0" animBg="1"/>
      <p:bldP spid="2641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8" name="Google Shape;2298;p53"/>
          <p:cNvSpPr/>
          <p:nvPr/>
        </p:nvSpPr>
        <p:spPr>
          <a:xfrm rot="-523356">
            <a:off x="1610305" y="1297641"/>
            <a:ext cx="1670221" cy="2460031"/>
          </a:xfrm>
          <a:custGeom>
            <a:avLst/>
            <a:gdLst/>
            <a:ahLst/>
            <a:cxnLst/>
            <a:rect l="l" t="t" r="r" b="b"/>
            <a:pathLst>
              <a:path w="24924" h="36710" extrusionOk="0">
                <a:moveTo>
                  <a:pt x="3392" y="0"/>
                </a:moveTo>
                <a:cubicBezTo>
                  <a:pt x="1527" y="0"/>
                  <a:pt x="0" y="1526"/>
                  <a:pt x="0" y="3392"/>
                </a:cubicBezTo>
                <a:lnTo>
                  <a:pt x="0" y="33318"/>
                </a:lnTo>
                <a:cubicBezTo>
                  <a:pt x="0" y="35184"/>
                  <a:pt x="1527" y="36710"/>
                  <a:pt x="3392" y="36710"/>
                </a:cubicBezTo>
                <a:lnTo>
                  <a:pt x="21532" y="36710"/>
                </a:lnTo>
                <a:cubicBezTo>
                  <a:pt x="23398" y="36710"/>
                  <a:pt x="24924" y="35184"/>
                  <a:pt x="24924" y="33318"/>
                </a:cubicBezTo>
                <a:lnTo>
                  <a:pt x="24924" y="3392"/>
                </a:lnTo>
                <a:cubicBezTo>
                  <a:pt x="24924" y="1526"/>
                  <a:pt x="23398" y="0"/>
                  <a:pt x="21532" y="0"/>
                </a:cubicBezTo>
                <a:close/>
              </a:path>
            </a:pathLst>
          </a:custGeom>
          <a:solidFill>
            <a:srgbClr val="4A2A6F"/>
          </a:solidFill>
          <a:ln>
            <a:noFill/>
          </a:ln>
          <a:effectLst>
            <a:outerShdw blurRad="85725" dist="76200" dir="7860000" algn="bl" rotWithShape="0">
              <a:srgbClr val="000000">
                <a:alpha val="38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9" name="Google Shape;2299;p53"/>
          <p:cNvSpPr txBox="1">
            <a:spLocks noGrp="1"/>
          </p:cNvSpPr>
          <p:nvPr>
            <p:ph type="title"/>
          </p:nvPr>
        </p:nvSpPr>
        <p:spPr>
          <a:xfrm>
            <a:off x="4657975" y="2437350"/>
            <a:ext cx="3760800" cy="56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Resultados</a:t>
            </a:r>
            <a:endParaRPr/>
          </a:p>
        </p:txBody>
      </p:sp>
      <p:sp>
        <p:nvSpPr>
          <p:cNvPr id="2300" name="Google Shape;2300;p53"/>
          <p:cNvSpPr txBox="1">
            <a:spLocks noGrp="1"/>
          </p:cNvSpPr>
          <p:nvPr>
            <p:ph type="subTitle" idx="4294967295"/>
          </p:nvPr>
        </p:nvSpPr>
        <p:spPr>
          <a:xfrm>
            <a:off x="4657975" y="3240150"/>
            <a:ext cx="3596700" cy="9555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Prueba de clasificación, reconocimiento del grado de estrés e identificación PCA, PRM o PRC. </a:t>
            </a:r>
            <a:endParaRPr/>
          </a:p>
        </p:txBody>
      </p:sp>
      <p:sp>
        <p:nvSpPr>
          <p:cNvPr id="2301" name="Google Shape;2301;p53"/>
          <p:cNvSpPr txBox="1">
            <a:spLocks noGrp="1"/>
          </p:cNvSpPr>
          <p:nvPr>
            <p:ph type="title" idx="2"/>
          </p:nvPr>
        </p:nvSpPr>
        <p:spPr>
          <a:xfrm>
            <a:off x="4669838" y="1360175"/>
            <a:ext cx="3760800" cy="96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2302" name="Google Shape;2302;p53"/>
          <p:cNvSpPr/>
          <p:nvPr/>
        </p:nvSpPr>
        <p:spPr>
          <a:xfrm rot="1318253">
            <a:off x="2115927" y="1512488"/>
            <a:ext cx="1670269" cy="2460102"/>
          </a:xfrm>
          <a:custGeom>
            <a:avLst/>
            <a:gdLst/>
            <a:ahLst/>
            <a:cxnLst/>
            <a:rect l="l" t="t" r="r" b="b"/>
            <a:pathLst>
              <a:path w="24924" h="36710" extrusionOk="0">
                <a:moveTo>
                  <a:pt x="3392" y="0"/>
                </a:moveTo>
                <a:cubicBezTo>
                  <a:pt x="1527" y="0"/>
                  <a:pt x="0" y="1526"/>
                  <a:pt x="0" y="3392"/>
                </a:cubicBezTo>
                <a:lnTo>
                  <a:pt x="0" y="33318"/>
                </a:lnTo>
                <a:cubicBezTo>
                  <a:pt x="0" y="35184"/>
                  <a:pt x="1527" y="36710"/>
                  <a:pt x="3392" y="36710"/>
                </a:cubicBezTo>
                <a:lnTo>
                  <a:pt x="21532" y="36710"/>
                </a:lnTo>
                <a:cubicBezTo>
                  <a:pt x="23398" y="36710"/>
                  <a:pt x="24924" y="35184"/>
                  <a:pt x="24924" y="33318"/>
                </a:cubicBezTo>
                <a:lnTo>
                  <a:pt x="24924" y="3392"/>
                </a:lnTo>
                <a:cubicBezTo>
                  <a:pt x="24924" y="1526"/>
                  <a:pt x="23398" y="0"/>
                  <a:pt x="21532" y="0"/>
                </a:cubicBezTo>
                <a:close/>
              </a:path>
            </a:pathLst>
          </a:custGeom>
          <a:solidFill>
            <a:srgbClr val="573281"/>
          </a:solidFill>
          <a:ln>
            <a:noFill/>
          </a:ln>
          <a:effectLst>
            <a:outerShdw blurRad="85725" dist="76200" dir="7860000" algn="bl" rotWithShape="0">
              <a:srgbClr val="000000">
                <a:alpha val="38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3" name="Google Shape;2303;p53"/>
          <p:cNvSpPr/>
          <p:nvPr/>
        </p:nvSpPr>
        <p:spPr>
          <a:xfrm rot="1318253">
            <a:off x="2003733" y="1242735"/>
            <a:ext cx="1670269" cy="2460102"/>
          </a:xfrm>
          <a:custGeom>
            <a:avLst/>
            <a:gdLst/>
            <a:ahLst/>
            <a:cxnLst/>
            <a:rect l="l" t="t" r="r" b="b"/>
            <a:pathLst>
              <a:path w="24924" h="36710" extrusionOk="0">
                <a:moveTo>
                  <a:pt x="3392" y="0"/>
                </a:moveTo>
                <a:cubicBezTo>
                  <a:pt x="1527" y="0"/>
                  <a:pt x="0" y="1526"/>
                  <a:pt x="0" y="3392"/>
                </a:cubicBezTo>
                <a:lnTo>
                  <a:pt x="0" y="33318"/>
                </a:lnTo>
                <a:cubicBezTo>
                  <a:pt x="0" y="35184"/>
                  <a:pt x="1527" y="36710"/>
                  <a:pt x="3392" y="36710"/>
                </a:cubicBezTo>
                <a:lnTo>
                  <a:pt x="21532" y="36710"/>
                </a:lnTo>
                <a:cubicBezTo>
                  <a:pt x="23398" y="36710"/>
                  <a:pt x="24924" y="35184"/>
                  <a:pt x="24924" y="33318"/>
                </a:cubicBezTo>
                <a:lnTo>
                  <a:pt x="24924" y="3392"/>
                </a:lnTo>
                <a:cubicBezTo>
                  <a:pt x="24924" y="1526"/>
                  <a:pt x="23398" y="0"/>
                  <a:pt x="2153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85725" dist="76200" dir="7860000" algn="bl" rotWithShape="0">
              <a:srgbClr val="000000">
                <a:alpha val="38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04" name="Google Shape;2304;p53"/>
          <p:cNvGrpSpPr/>
          <p:nvPr/>
        </p:nvGrpSpPr>
        <p:grpSpPr>
          <a:xfrm rot="460336">
            <a:off x="1664521" y="1054140"/>
            <a:ext cx="1762407" cy="2521565"/>
            <a:chOff x="1237788" y="888474"/>
            <a:chExt cx="1762492" cy="2521687"/>
          </a:xfrm>
        </p:grpSpPr>
        <p:grpSp>
          <p:nvGrpSpPr>
            <p:cNvPr id="2305" name="Google Shape;2305;p53"/>
            <p:cNvGrpSpPr/>
            <p:nvPr/>
          </p:nvGrpSpPr>
          <p:grpSpPr>
            <a:xfrm rot="130722">
              <a:off x="1283943" y="919332"/>
              <a:ext cx="1670181" cy="2459972"/>
              <a:chOff x="2903825" y="2119650"/>
              <a:chExt cx="623100" cy="917750"/>
            </a:xfrm>
          </p:grpSpPr>
          <p:sp>
            <p:nvSpPr>
              <p:cNvPr id="2306" name="Google Shape;2306;p53"/>
              <p:cNvSpPr/>
              <p:nvPr/>
            </p:nvSpPr>
            <p:spPr>
              <a:xfrm>
                <a:off x="2903825" y="2119650"/>
                <a:ext cx="623100" cy="917750"/>
              </a:xfrm>
              <a:custGeom>
                <a:avLst/>
                <a:gdLst/>
                <a:ahLst/>
                <a:cxnLst/>
                <a:rect l="l" t="t" r="r" b="b"/>
                <a:pathLst>
                  <a:path w="24924" h="36710" extrusionOk="0">
                    <a:moveTo>
                      <a:pt x="3392" y="0"/>
                    </a:moveTo>
                    <a:cubicBezTo>
                      <a:pt x="1527" y="0"/>
                      <a:pt x="0" y="1526"/>
                      <a:pt x="0" y="3392"/>
                    </a:cubicBezTo>
                    <a:lnTo>
                      <a:pt x="0" y="33318"/>
                    </a:lnTo>
                    <a:cubicBezTo>
                      <a:pt x="0" y="35184"/>
                      <a:pt x="1527" y="36710"/>
                      <a:pt x="3392" y="36710"/>
                    </a:cubicBezTo>
                    <a:lnTo>
                      <a:pt x="21532" y="36710"/>
                    </a:lnTo>
                    <a:cubicBezTo>
                      <a:pt x="23398" y="36710"/>
                      <a:pt x="24924" y="35184"/>
                      <a:pt x="24924" y="33318"/>
                    </a:cubicBezTo>
                    <a:lnTo>
                      <a:pt x="24924" y="3392"/>
                    </a:lnTo>
                    <a:cubicBezTo>
                      <a:pt x="24924" y="1526"/>
                      <a:pt x="23398" y="0"/>
                      <a:pt x="2153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85725" dist="76200" dir="7860000" algn="bl" rotWithShape="0">
                  <a:srgbClr val="000000">
                    <a:alpha val="38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7" name="Google Shape;2307;p53"/>
              <p:cNvSpPr/>
              <p:nvPr/>
            </p:nvSpPr>
            <p:spPr>
              <a:xfrm>
                <a:off x="2903825" y="2858150"/>
                <a:ext cx="623100" cy="179250"/>
              </a:xfrm>
              <a:custGeom>
                <a:avLst/>
                <a:gdLst/>
                <a:ahLst/>
                <a:cxnLst/>
                <a:rect l="l" t="t" r="r" b="b"/>
                <a:pathLst>
                  <a:path w="24924" h="7170" extrusionOk="0">
                    <a:moveTo>
                      <a:pt x="0" y="0"/>
                    </a:moveTo>
                    <a:lnTo>
                      <a:pt x="0" y="3778"/>
                    </a:lnTo>
                    <a:cubicBezTo>
                      <a:pt x="0" y="5644"/>
                      <a:pt x="1527" y="7170"/>
                      <a:pt x="3392" y="7170"/>
                    </a:cubicBezTo>
                    <a:lnTo>
                      <a:pt x="21532" y="7170"/>
                    </a:lnTo>
                    <a:cubicBezTo>
                      <a:pt x="23398" y="7170"/>
                      <a:pt x="24924" y="5644"/>
                      <a:pt x="24924" y="3778"/>
                    </a:cubicBezTo>
                    <a:lnTo>
                      <a:pt x="2492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08" name="Google Shape;2308;p53"/>
            <p:cNvGrpSpPr/>
            <p:nvPr/>
          </p:nvGrpSpPr>
          <p:grpSpPr>
            <a:xfrm rot="143496">
              <a:off x="1714835" y="1420817"/>
              <a:ext cx="810520" cy="1198621"/>
              <a:chOff x="5370175" y="823000"/>
              <a:chExt cx="356025" cy="526500"/>
            </a:xfrm>
          </p:grpSpPr>
          <p:sp>
            <p:nvSpPr>
              <p:cNvPr id="2309" name="Google Shape;2309;p53"/>
              <p:cNvSpPr/>
              <p:nvPr/>
            </p:nvSpPr>
            <p:spPr>
              <a:xfrm>
                <a:off x="5397300" y="823000"/>
                <a:ext cx="303200" cy="204450"/>
              </a:xfrm>
              <a:custGeom>
                <a:avLst/>
                <a:gdLst/>
                <a:ahLst/>
                <a:cxnLst/>
                <a:rect l="l" t="t" r="r" b="b"/>
                <a:pathLst>
                  <a:path w="12128" h="8178" extrusionOk="0">
                    <a:moveTo>
                      <a:pt x="8939" y="0"/>
                    </a:moveTo>
                    <a:cubicBezTo>
                      <a:pt x="8325" y="0"/>
                      <a:pt x="7729" y="227"/>
                      <a:pt x="7117" y="300"/>
                    </a:cubicBezTo>
                    <a:cubicBezTo>
                      <a:pt x="6936" y="322"/>
                      <a:pt x="6755" y="330"/>
                      <a:pt x="6572" y="330"/>
                    </a:cubicBezTo>
                    <a:cubicBezTo>
                      <a:pt x="6007" y="330"/>
                      <a:pt x="5437" y="251"/>
                      <a:pt x="4874" y="251"/>
                    </a:cubicBezTo>
                    <a:cubicBezTo>
                      <a:pt x="4591" y="251"/>
                      <a:pt x="4310" y="271"/>
                      <a:pt x="4033" y="331"/>
                    </a:cubicBezTo>
                    <a:cubicBezTo>
                      <a:pt x="3196" y="511"/>
                      <a:pt x="2448" y="1063"/>
                      <a:pt x="2031" y="1809"/>
                    </a:cubicBezTo>
                    <a:cubicBezTo>
                      <a:pt x="2004" y="1858"/>
                      <a:pt x="1975" y="1910"/>
                      <a:pt x="1925" y="1935"/>
                    </a:cubicBezTo>
                    <a:cubicBezTo>
                      <a:pt x="1899" y="1948"/>
                      <a:pt x="1871" y="1952"/>
                      <a:pt x="1841" y="1952"/>
                    </a:cubicBezTo>
                    <a:cubicBezTo>
                      <a:pt x="1814" y="1952"/>
                      <a:pt x="1786" y="1949"/>
                      <a:pt x="1758" y="1946"/>
                    </a:cubicBezTo>
                    <a:cubicBezTo>
                      <a:pt x="1722" y="1943"/>
                      <a:pt x="1687" y="1941"/>
                      <a:pt x="1652" y="1941"/>
                    </a:cubicBezTo>
                    <a:cubicBezTo>
                      <a:pt x="1014" y="1941"/>
                      <a:pt x="626" y="2491"/>
                      <a:pt x="457" y="3061"/>
                    </a:cubicBezTo>
                    <a:cubicBezTo>
                      <a:pt x="1" y="4597"/>
                      <a:pt x="698" y="6221"/>
                      <a:pt x="718" y="7823"/>
                    </a:cubicBezTo>
                    <a:lnTo>
                      <a:pt x="11448" y="8178"/>
                    </a:lnTo>
                    <a:cubicBezTo>
                      <a:pt x="11673" y="7147"/>
                      <a:pt x="11675" y="6068"/>
                      <a:pt x="11454" y="5037"/>
                    </a:cubicBezTo>
                    <a:cubicBezTo>
                      <a:pt x="11865" y="4833"/>
                      <a:pt x="12128" y="4362"/>
                      <a:pt x="12085" y="3905"/>
                    </a:cubicBezTo>
                    <a:cubicBezTo>
                      <a:pt x="12043" y="3448"/>
                      <a:pt x="11698" y="3034"/>
                      <a:pt x="11257" y="2908"/>
                    </a:cubicBezTo>
                    <a:cubicBezTo>
                      <a:pt x="11372" y="2572"/>
                      <a:pt x="11579" y="2193"/>
                      <a:pt x="11562" y="1840"/>
                    </a:cubicBezTo>
                    <a:cubicBezTo>
                      <a:pt x="11546" y="1502"/>
                      <a:pt x="11354" y="1135"/>
                      <a:pt x="11152" y="875"/>
                    </a:cubicBezTo>
                    <a:cubicBezTo>
                      <a:pt x="10572" y="126"/>
                      <a:pt x="9936" y="47"/>
                      <a:pt x="9056" y="3"/>
                    </a:cubicBezTo>
                    <a:cubicBezTo>
                      <a:pt x="9017" y="1"/>
                      <a:pt x="8978" y="0"/>
                      <a:pt x="8939" y="0"/>
                    </a:cubicBezTo>
                    <a:close/>
                  </a:path>
                </a:pathLst>
              </a:custGeom>
              <a:solidFill>
                <a:srgbClr val="9B47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0" name="Google Shape;2310;p53"/>
              <p:cNvSpPr/>
              <p:nvPr/>
            </p:nvSpPr>
            <p:spPr>
              <a:xfrm>
                <a:off x="5639425" y="1010325"/>
                <a:ext cx="71025" cy="72025"/>
              </a:xfrm>
              <a:custGeom>
                <a:avLst/>
                <a:gdLst/>
                <a:ahLst/>
                <a:cxnLst/>
                <a:rect l="l" t="t" r="r" b="b"/>
                <a:pathLst>
                  <a:path w="2841" h="2881" extrusionOk="0">
                    <a:moveTo>
                      <a:pt x="1910" y="0"/>
                    </a:moveTo>
                    <a:cubicBezTo>
                      <a:pt x="1470" y="0"/>
                      <a:pt x="947" y="301"/>
                      <a:pt x="569" y="817"/>
                    </a:cubicBezTo>
                    <a:cubicBezTo>
                      <a:pt x="44" y="1534"/>
                      <a:pt x="1" y="2394"/>
                      <a:pt x="470" y="2738"/>
                    </a:cubicBezTo>
                    <a:cubicBezTo>
                      <a:pt x="602" y="2835"/>
                      <a:pt x="761" y="2880"/>
                      <a:pt x="932" y="2880"/>
                    </a:cubicBezTo>
                    <a:cubicBezTo>
                      <a:pt x="1371" y="2880"/>
                      <a:pt x="1895" y="2579"/>
                      <a:pt x="2272" y="2063"/>
                    </a:cubicBezTo>
                    <a:cubicBezTo>
                      <a:pt x="2796" y="1346"/>
                      <a:pt x="2841" y="486"/>
                      <a:pt x="2370" y="142"/>
                    </a:cubicBezTo>
                    <a:cubicBezTo>
                      <a:pt x="2239" y="46"/>
                      <a:pt x="2080" y="0"/>
                      <a:pt x="1910" y="0"/>
                    </a:cubicBezTo>
                    <a:close/>
                  </a:path>
                </a:pathLst>
              </a:custGeom>
              <a:solidFill>
                <a:srgbClr val="D68F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1" name="Google Shape;2311;p53"/>
              <p:cNvSpPr/>
              <p:nvPr/>
            </p:nvSpPr>
            <p:spPr>
              <a:xfrm>
                <a:off x="5657550" y="1026250"/>
                <a:ext cx="42375" cy="48000"/>
              </a:xfrm>
              <a:custGeom>
                <a:avLst/>
                <a:gdLst/>
                <a:ahLst/>
                <a:cxnLst/>
                <a:rect l="l" t="t" r="r" b="b"/>
                <a:pathLst>
                  <a:path w="1695" h="1920" extrusionOk="0">
                    <a:moveTo>
                      <a:pt x="1497" y="0"/>
                    </a:moveTo>
                    <a:cubicBezTo>
                      <a:pt x="1430" y="0"/>
                      <a:pt x="1368" y="41"/>
                      <a:pt x="1308" y="68"/>
                    </a:cubicBezTo>
                    <a:cubicBezTo>
                      <a:pt x="1244" y="96"/>
                      <a:pt x="1182" y="132"/>
                      <a:pt x="1122" y="172"/>
                    </a:cubicBezTo>
                    <a:cubicBezTo>
                      <a:pt x="1006" y="250"/>
                      <a:pt x="902" y="346"/>
                      <a:pt x="809" y="451"/>
                    </a:cubicBezTo>
                    <a:cubicBezTo>
                      <a:pt x="627" y="656"/>
                      <a:pt x="488" y="895"/>
                      <a:pt x="350" y="1132"/>
                    </a:cubicBezTo>
                    <a:cubicBezTo>
                      <a:pt x="249" y="1304"/>
                      <a:pt x="150" y="1475"/>
                      <a:pt x="50" y="1647"/>
                    </a:cubicBezTo>
                    <a:cubicBezTo>
                      <a:pt x="26" y="1688"/>
                      <a:pt x="0" y="1734"/>
                      <a:pt x="4" y="1782"/>
                    </a:cubicBezTo>
                    <a:cubicBezTo>
                      <a:pt x="9" y="1846"/>
                      <a:pt x="68" y="1897"/>
                      <a:pt x="131" y="1913"/>
                    </a:cubicBezTo>
                    <a:cubicBezTo>
                      <a:pt x="152" y="1918"/>
                      <a:pt x="173" y="1920"/>
                      <a:pt x="195" y="1920"/>
                    </a:cubicBezTo>
                    <a:cubicBezTo>
                      <a:pt x="238" y="1920"/>
                      <a:pt x="282" y="1911"/>
                      <a:pt x="324" y="1901"/>
                    </a:cubicBezTo>
                    <a:cubicBezTo>
                      <a:pt x="701" y="1812"/>
                      <a:pt x="1059" y="1617"/>
                      <a:pt x="1309" y="1320"/>
                    </a:cubicBezTo>
                    <a:cubicBezTo>
                      <a:pt x="1560" y="1024"/>
                      <a:pt x="1694" y="624"/>
                      <a:pt x="1639" y="240"/>
                    </a:cubicBezTo>
                    <a:cubicBezTo>
                      <a:pt x="1628" y="159"/>
                      <a:pt x="1604" y="3"/>
                      <a:pt x="1503" y="0"/>
                    </a:cubicBezTo>
                    <a:cubicBezTo>
                      <a:pt x="1501" y="0"/>
                      <a:pt x="1499" y="0"/>
                      <a:pt x="1497" y="0"/>
                    </a:cubicBezTo>
                    <a:close/>
                  </a:path>
                </a:pathLst>
              </a:custGeom>
              <a:solidFill>
                <a:srgbClr val="AB73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2" name="Google Shape;2312;p53"/>
              <p:cNvSpPr/>
              <p:nvPr/>
            </p:nvSpPr>
            <p:spPr>
              <a:xfrm>
                <a:off x="5660075" y="1025325"/>
                <a:ext cx="36175" cy="45750"/>
              </a:xfrm>
              <a:custGeom>
                <a:avLst/>
                <a:gdLst/>
                <a:ahLst/>
                <a:cxnLst/>
                <a:rect l="l" t="t" r="r" b="b"/>
                <a:pathLst>
                  <a:path w="1447" h="1830" extrusionOk="0">
                    <a:moveTo>
                      <a:pt x="1420" y="0"/>
                    </a:moveTo>
                    <a:cubicBezTo>
                      <a:pt x="1372" y="0"/>
                      <a:pt x="1250" y="22"/>
                      <a:pt x="1098" y="107"/>
                    </a:cubicBezTo>
                    <a:cubicBezTo>
                      <a:pt x="901" y="215"/>
                      <a:pt x="672" y="433"/>
                      <a:pt x="487" y="716"/>
                    </a:cubicBezTo>
                    <a:cubicBezTo>
                      <a:pt x="301" y="1000"/>
                      <a:pt x="187" y="1283"/>
                      <a:pt x="111" y="1488"/>
                    </a:cubicBezTo>
                    <a:cubicBezTo>
                      <a:pt x="36" y="1693"/>
                      <a:pt x="1" y="1824"/>
                      <a:pt x="14" y="1829"/>
                    </a:cubicBezTo>
                    <a:cubicBezTo>
                      <a:pt x="14" y="1829"/>
                      <a:pt x="14" y="1829"/>
                      <a:pt x="15" y="1829"/>
                    </a:cubicBezTo>
                    <a:cubicBezTo>
                      <a:pt x="30" y="1829"/>
                      <a:pt x="90" y="1709"/>
                      <a:pt x="180" y="1517"/>
                    </a:cubicBezTo>
                    <a:cubicBezTo>
                      <a:pt x="273" y="1321"/>
                      <a:pt x="396" y="1048"/>
                      <a:pt x="575" y="774"/>
                    </a:cubicBezTo>
                    <a:cubicBezTo>
                      <a:pt x="754" y="502"/>
                      <a:pt x="962" y="288"/>
                      <a:pt x="1137" y="171"/>
                    </a:cubicBezTo>
                    <a:cubicBezTo>
                      <a:pt x="1313" y="51"/>
                      <a:pt x="1446" y="22"/>
                      <a:pt x="1442" y="5"/>
                    </a:cubicBezTo>
                    <a:cubicBezTo>
                      <a:pt x="1442" y="2"/>
                      <a:pt x="1434" y="0"/>
                      <a:pt x="1420" y="0"/>
                    </a:cubicBezTo>
                    <a:close/>
                  </a:path>
                </a:pathLst>
              </a:custGeom>
              <a:solidFill>
                <a:srgbClr val="8436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3" name="Google Shape;2313;p53"/>
              <p:cNvSpPr/>
              <p:nvPr/>
            </p:nvSpPr>
            <p:spPr>
              <a:xfrm>
                <a:off x="5671300" y="1045825"/>
                <a:ext cx="19475" cy="5250"/>
              </a:xfrm>
              <a:custGeom>
                <a:avLst/>
                <a:gdLst/>
                <a:ahLst/>
                <a:cxnLst/>
                <a:rect l="l" t="t" r="r" b="b"/>
                <a:pathLst>
                  <a:path w="779" h="210" extrusionOk="0">
                    <a:moveTo>
                      <a:pt x="206" y="1"/>
                    </a:moveTo>
                    <a:cubicBezTo>
                      <a:pt x="84" y="1"/>
                      <a:pt x="1" y="26"/>
                      <a:pt x="4" y="44"/>
                    </a:cubicBezTo>
                    <a:cubicBezTo>
                      <a:pt x="6" y="75"/>
                      <a:pt x="179" y="82"/>
                      <a:pt x="384" y="126"/>
                    </a:cubicBezTo>
                    <a:cubicBezTo>
                      <a:pt x="554" y="160"/>
                      <a:pt x="694" y="210"/>
                      <a:pt x="744" y="210"/>
                    </a:cubicBezTo>
                    <a:cubicBezTo>
                      <a:pt x="755" y="210"/>
                      <a:pt x="761" y="208"/>
                      <a:pt x="763" y="203"/>
                    </a:cubicBezTo>
                    <a:cubicBezTo>
                      <a:pt x="778" y="180"/>
                      <a:pt x="627" y="68"/>
                      <a:pt x="405" y="22"/>
                    </a:cubicBezTo>
                    <a:cubicBezTo>
                      <a:pt x="333" y="6"/>
                      <a:pt x="265" y="1"/>
                      <a:pt x="206" y="1"/>
                    </a:cubicBezTo>
                    <a:close/>
                  </a:path>
                </a:pathLst>
              </a:custGeom>
              <a:solidFill>
                <a:srgbClr val="8436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4" name="Google Shape;2314;p53"/>
              <p:cNvSpPr/>
              <p:nvPr/>
            </p:nvSpPr>
            <p:spPr>
              <a:xfrm>
                <a:off x="5385925" y="1010325"/>
                <a:ext cx="71025" cy="72025"/>
              </a:xfrm>
              <a:custGeom>
                <a:avLst/>
                <a:gdLst/>
                <a:ahLst/>
                <a:cxnLst/>
                <a:rect l="l" t="t" r="r" b="b"/>
                <a:pathLst>
                  <a:path w="2841" h="2881" extrusionOk="0">
                    <a:moveTo>
                      <a:pt x="931" y="0"/>
                    </a:moveTo>
                    <a:cubicBezTo>
                      <a:pt x="760" y="0"/>
                      <a:pt x="602" y="46"/>
                      <a:pt x="471" y="142"/>
                    </a:cubicBezTo>
                    <a:cubicBezTo>
                      <a:pt x="0" y="486"/>
                      <a:pt x="45" y="1346"/>
                      <a:pt x="568" y="2063"/>
                    </a:cubicBezTo>
                    <a:cubicBezTo>
                      <a:pt x="946" y="2579"/>
                      <a:pt x="1470" y="2880"/>
                      <a:pt x="1909" y="2880"/>
                    </a:cubicBezTo>
                    <a:cubicBezTo>
                      <a:pt x="2080" y="2880"/>
                      <a:pt x="2239" y="2835"/>
                      <a:pt x="2371" y="2738"/>
                    </a:cubicBezTo>
                    <a:cubicBezTo>
                      <a:pt x="2840" y="2394"/>
                      <a:pt x="2797" y="1534"/>
                      <a:pt x="2272" y="817"/>
                    </a:cubicBezTo>
                    <a:cubicBezTo>
                      <a:pt x="1894" y="301"/>
                      <a:pt x="1371" y="0"/>
                      <a:pt x="931" y="0"/>
                    </a:cubicBezTo>
                    <a:close/>
                  </a:path>
                </a:pathLst>
              </a:custGeom>
              <a:solidFill>
                <a:srgbClr val="D68F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5" name="Google Shape;2315;p53"/>
              <p:cNvSpPr/>
              <p:nvPr/>
            </p:nvSpPr>
            <p:spPr>
              <a:xfrm>
                <a:off x="5396450" y="1026250"/>
                <a:ext cx="42375" cy="48000"/>
              </a:xfrm>
              <a:custGeom>
                <a:avLst/>
                <a:gdLst/>
                <a:ahLst/>
                <a:cxnLst/>
                <a:rect l="l" t="t" r="r" b="b"/>
                <a:pathLst>
                  <a:path w="1695" h="1920" extrusionOk="0">
                    <a:moveTo>
                      <a:pt x="198" y="0"/>
                    </a:moveTo>
                    <a:cubicBezTo>
                      <a:pt x="196" y="0"/>
                      <a:pt x="194" y="0"/>
                      <a:pt x="192" y="0"/>
                    </a:cubicBezTo>
                    <a:cubicBezTo>
                      <a:pt x="90" y="3"/>
                      <a:pt x="67" y="159"/>
                      <a:pt x="56" y="240"/>
                    </a:cubicBezTo>
                    <a:cubicBezTo>
                      <a:pt x="1" y="624"/>
                      <a:pt x="135" y="1024"/>
                      <a:pt x="386" y="1320"/>
                    </a:cubicBezTo>
                    <a:cubicBezTo>
                      <a:pt x="636" y="1617"/>
                      <a:pt x="994" y="1812"/>
                      <a:pt x="1371" y="1901"/>
                    </a:cubicBezTo>
                    <a:cubicBezTo>
                      <a:pt x="1413" y="1911"/>
                      <a:pt x="1457" y="1920"/>
                      <a:pt x="1500" y="1920"/>
                    </a:cubicBezTo>
                    <a:cubicBezTo>
                      <a:pt x="1522" y="1920"/>
                      <a:pt x="1543" y="1918"/>
                      <a:pt x="1564" y="1913"/>
                    </a:cubicBezTo>
                    <a:cubicBezTo>
                      <a:pt x="1627" y="1897"/>
                      <a:pt x="1686" y="1846"/>
                      <a:pt x="1691" y="1782"/>
                    </a:cubicBezTo>
                    <a:cubicBezTo>
                      <a:pt x="1695" y="1734"/>
                      <a:pt x="1669" y="1688"/>
                      <a:pt x="1645" y="1647"/>
                    </a:cubicBezTo>
                    <a:cubicBezTo>
                      <a:pt x="1545" y="1475"/>
                      <a:pt x="1445" y="1304"/>
                      <a:pt x="1345" y="1132"/>
                    </a:cubicBezTo>
                    <a:cubicBezTo>
                      <a:pt x="1207" y="895"/>
                      <a:pt x="1068" y="656"/>
                      <a:pt x="886" y="451"/>
                    </a:cubicBezTo>
                    <a:cubicBezTo>
                      <a:pt x="793" y="346"/>
                      <a:pt x="689" y="250"/>
                      <a:pt x="573" y="172"/>
                    </a:cubicBezTo>
                    <a:cubicBezTo>
                      <a:pt x="513" y="132"/>
                      <a:pt x="451" y="96"/>
                      <a:pt x="387" y="68"/>
                    </a:cubicBezTo>
                    <a:cubicBezTo>
                      <a:pt x="327" y="41"/>
                      <a:pt x="265" y="0"/>
                      <a:pt x="198" y="0"/>
                    </a:cubicBezTo>
                    <a:close/>
                  </a:path>
                </a:pathLst>
              </a:custGeom>
              <a:solidFill>
                <a:srgbClr val="AB73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6" name="Google Shape;2316;p53"/>
              <p:cNvSpPr/>
              <p:nvPr/>
            </p:nvSpPr>
            <p:spPr>
              <a:xfrm>
                <a:off x="5400125" y="1025325"/>
                <a:ext cx="36175" cy="45750"/>
              </a:xfrm>
              <a:custGeom>
                <a:avLst/>
                <a:gdLst/>
                <a:ahLst/>
                <a:cxnLst/>
                <a:rect l="l" t="t" r="r" b="b"/>
                <a:pathLst>
                  <a:path w="1447" h="1830" extrusionOk="0">
                    <a:moveTo>
                      <a:pt x="27" y="0"/>
                    </a:moveTo>
                    <a:cubicBezTo>
                      <a:pt x="13" y="0"/>
                      <a:pt x="5" y="2"/>
                      <a:pt x="5" y="5"/>
                    </a:cubicBezTo>
                    <a:cubicBezTo>
                      <a:pt x="0" y="22"/>
                      <a:pt x="134" y="51"/>
                      <a:pt x="310" y="171"/>
                    </a:cubicBezTo>
                    <a:cubicBezTo>
                      <a:pt x="485" y="288"/>
                      <a:pt x="693" y="502"/>
                      <a:pt x="872" y="774"/>
                    </a:cubicBezTo>
                    <a:cubicBezTo>
                      <a:pt x="1051" y="1048"/>
                      <a:pt x="1174" y="1321"/>
                      <a:pt x="1267" y="1517"/>
                    </a:cubicBezTo>
                    <a:cubicBezTo>
                      <a:pt x="1357" y="1709"/>
                      <a:pt x="1417" y="1829"/>
                      <a:pt x="1432" y="1829"/>
                    </a:cubicBezTo>
                    <a:cubicBezTo>
                      <a:pt x="1433" y="1829"/>
                      <a:pt x="1433" y="1829"/>
                      <a:pt x="1433" y="1829"/>
                    </a:cubicBezTo>
                    <a:cubicBezTo>
                      <a:pt x="1446" y="1824"/>
                      <a:pt x="1411" y="1693"/>
                      <a:pt x="1336" y="1488"/>
                    </a:cubicBezTo>
                    <a:cubicBezTo>
                      <a:pt x="1260" y="1283"/>
                      <a:pt x="1146" y="1000"/>
                      <a:pt x="960" y="716"/>
                    </a:cubicBezTo>
                    <a:cubicBezTo>
                      <a:pt x="775" y="433"/>
                      <a:pt x="546" y="215"/>
                      <a:pt x="349" y="107"/>
                    </a:cubicBezTo>
                    <a:cubicBezTo>
                      <a:pt x="197" y="22"/>
                      <a:pt x="75" y="0"/>
                      <a:pt x="27" y="0"/>
                    </a:cubicBezTo>
                    <a:close/>
                  </a:path>
                </a:pathLst>
              </a:custGeom>
              <a:solidFill>
                <a:srgbClr val="8436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7" name="Google Shape;2317;p53"/>
              <p:cNvSpPr/>
              <p:nvPr/>
            </p:nvSpPr>
            <p:spPr>
              <a:xfrm>
                <a:off x="5405600" y="1045825"/>
                <a:ext cx="19475" cy="5250"/>
              </a:xfrm>
              <a:custGeom>
                <a:avLst/>
                <a:gdLst/>
                <a:ahLst/>
                <a:cxnLst/>
                <a:rect l="l" t="t" r="r" b="b"/>
                <a:pathLst>
                  <a:path w="779" h="210" extrusionOk="0">
                    <a:moveTo>
                      <a:pt x="573" y="1"/>
                    </a:moveTo>
                    <a:cubicBezTo>
                      <a:pt x="514" y="1"/>
                      <a:pt x="446" y="6"/>
                      <a:pt x="374" y="22"/>
                    </a:cubicBezTo>
                    <a:cubicBezTo>
                      <a:pt x="152" y="68"/>
                      <a:pt x="1" y="180"/>
                      <a:pt x="15" y="203"/>
                    </a:cubicBezTo>
                    <a:cubicBezTo>
                      <a:pt x="18" y="208"/>
                      <a:pt x="24" y="210"/>
                      <a:pt x="34" y="210"/>
                    </a:cubicBezTo>
                    <a:cubicBezTo>
                      <a:pt x="85" y="210"/>
                      <a:pt x="225" y="160"/>
                      <a:pt x="395" y="126"/>
                    </a:cubicBezTo>
                    <a:cubicBezTo>
                      <a:pt x="600" y="82"/>
                      <a:pt x="772" y="75"/>
                      <a:pt x="775" y="44"/>
                    </a:cubicBezTo>
                    <a:cubicBezTo>
                      <a:pt x="778" y="26"/>
                      <a:pt x="695" y="1"/>
                      <a:pt x="573" y="1"/>
                    </a:cubicBezTo>
                    <a:close/>
                  </a:path>
                </a:pathLst>
              </a:custGeom>
              <a:solidFill>
                <a:srgbClr val="8436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8" name="Google Shape;2318;p53"/>
              <p:cNvSpPr/>
              <p:nvPr/>
            </p:nvSpPr>
            <p:spPr>
              <a:xfrm>
                <a:off x="5370175" y="1123700"/>
                <a:ext cx="356025" cy="225800"/>
              </a:xfrm>
              <a:custGeom>
                <a:avLst/>
                <a:gdLst/>
                <a:ahLst/>
                <a:cxnLst/>
                <a:rect l="l" t="t" r="r" b="b"/>
                <a:pathLst>
                  <a:path w="14241" h="9032" extrusionOk="0">
                    <a:moveTo>
                      <a:pt x="5965" y="0"/>
                    </a:moveTo>
                    <a:lnTo>
                      <a:pt x="5965" y="2476"/>
                    </a:lnTo>
                    <a:cubicBezTo>
                      <a:pt x="5965" y="2693"/>
                      <a:pt x="5914" y="2907"/>
                      <a:pt x="5808" y="3095"/>
                    </a:cubicBezTo>
                    <a:cubicBezTo>
                      <a:pt x="5584" y="3492"/>
                      <a:pt x="5041" y="4053"/>
                      <a:pt x="3727" y="4394"/>
                    </a:cubicBezTo>
                    <a:cubicBezTo>
                      <a:pt x="1363" y="5007"/>
                      <a:pt x="1" y="6714"/>
                      <a:pt x="1" y="7485"/>
                    </a:cubicBezTo>
                    <a:cubicBezTo>
                      <a:pt x="13" y="7627"/>
                      <a:pt x="2566" y="9032"/>
                      <a:pt x="6767" y="9032"/>
                    </a:cubicBezTo>
                    <a:cubicBezTo>
                      <a:pt x="6883" y="9032"/>
                      <a:pt x="7001" y="9031"/>
                      <a:pt x="7120" y="9028"/>
                    </a:cubicBezTo>
                    <a:cubicBezTo>
                      <a:pt x="7239" y="9031"/>
                      <a:pt x="7357" y="9032"/>
                      <a:pt x="7473" y="9032"/>
                    </a:cubicBezTo>
                    <a:cubicBezTo>
                      <a:pt x="11675" y="9032"/>
                      <a:pt x="14228" y="7627"/>
                      <a:pt x="14240" y="7485"/>
                    </a:cubicBezTo>
                    <a:cubicBezTo>
                      <a:pt x="14240" y="6714"/>
                      <a:pt x="12877" y="5007"/>
                      <a:pt x="10514" y="4394"/>
                    </a:cubicBezTo>
                    <a:cubicBezTo>
                      <a:pt x="9200" y="4053"/>
                      <a:pt x="8657" y="3492"/>
                      <a:pt x="8433" y="3095"/>
                    </a:cubicBezTo>
                    <a:cubicBezTo>
                      <a:pt x="8327" y="2907"/>
                      <a:pt x="8276" y="2693"/>
                      <a:pt x="8276" y="2476"/>
                    </a:cubicBezTo>
                    <a:lnTo>
                      <a:pt x="8276" y="0"/>
                    </a:lnTo>
                    <a:close/>
                  </a:path>
                </a:pathLst>
              </a:custGeom>
              <a:solidFill>
                <a:srgbClr val="D18C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9" name="Google Shape;2319;p53"/>
              <p:cNvSpPr/>
              <p:nvPr/>
            </p:nvSpPr>
            <p:spPr>
              <a:xfrm>
                <a:off x="5370175" y="1222050"/>
                <a:ext cx="356025" cy="127450"/>
              </a:xfrm>
              <a:custGeom>
                <a:avLst/>
                <a:gdLst/>
                <a:ahLst/>
                <a:cxnLst/>
                <a:rect l="l" t="t" r="r" b="b"/>
                <a:pathLst>
                  <a:path w="14241" h="5098" extrusionOk="0">
                    <a:moveTo>
                      <a:pt x="9333" y="0"/>
                    </a:moveTo>
                    <a:cubicBezTo>
                      <a:pt x="8666" y="464"/>
                      <a:pt x="7863" y="692"/>
                      <a:pt x="7060" y="692"/>
                    </a:cubicBezTo>
                    <a:cubicBezTo>
                      <a:pt x="6274" y="692"/>
                      <a:pt x="5487" y="474"/>
                      <a:pt x="4824" y="46"/>
                    </a:cubicBezTo>
                    <a:cubicBezTo>
                      <a:pt x="4536" y="200"/>
                      <a:pt x="4178" y="343"/>
                      <a:pt x="3727" y="460"/>
                    </a:cubicBezTo>
                    <a:cubicBezTo>
                      <a:pt x="1363" y="1073"/>
                      <a:pt x="1" y="2780"/>
                      <a:pt x="1" y="3551"/>
                    </a:cubicBezTo>
                    <a:cubicBezTo>
                      <a:pt x="13" y="3693"/>
                      <a:pt x="2566" y="5098"/>
                      <a:pt x="6767" y="5098"/>
                    </a:cubicBezTo>
                    <a:cubicBezTo>
                      <a:pt x="6883" y="5098"/>
                      <a:pt x="7001" y="5097"/>
                      <a:pt x="7120" y="5094"/>
                    </a:cubicBezTo>
                    <a:cubicBezTo>
                      <a:pt x="7239" y="5097"/>
                      <a:pt x="7357" y="5098"/>
                      <a:pt x="7473" y="5098"/>
                    </a:cubicBezTo>
                    <a:cubicBezTo>
                      <a:pt x="11675" y="5098"/>
                      <a:pt x="14228" y="3693"/>
                      <a:pt x="14240" y="3551"/>
                    </a:cubicBezTo>
                    <a:cubicBezTo>
                      <a:pt x="14240" y="2780"/>
                      <a:pt x="12877" y="1073"/>
                      <a:pt x="10514" y="460"/>
                    </a:cubicBezTo>
                    <a:cubicBezTo>
                      <a:pt x="10018" y="331"/>
                      <a:pt x="9633" y="172"/>
                      <a:pt x="933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0" name="Google Shape;2320;p53"/>
              <p:cNvSpPr/>
              <p:nvPr/>
            </p:nvSpPr>
            <p:spPr>
              <a:xfrm>
                <a:off x="5468225" y="1222050"/>
                <a:ext cx="159925" cy="42975"/>
              </a:xfrm>
              <a:custGeom>
                <a:avLst/>
                <a:gdLst/>
                <a:ahLst/>
                <a:cxnLst/>
                <a:rect l="l" t="t" r="r" b="b"/>
                <a:pathLst>
                  <a:path w="6397" h="1719" extrusionOk="0">
                    <a:moveTo>
                      <a:pt x="5424" y="0"/>
                    </a:moveTo>
                    <a:cubicBezTo>
                      <a:pt x="4757" y="464"/>
                      <a:pt x="3954" y="692"/>
                      <a:pt x="3150" y="692"/>
                    </a:cubicBezTo>
                    <a:cubicBezTo>
                      <a:pt x="2365" y="692"/>
                      <a:pt x="1578" y="474"/>
                      <a:pt x="915" y="46"/>
                    </a:cubicBezTo>
                    <a:cubicBezTo>
                      <a:pt x="668" y="178"/>
                      <a:pt x="367" y="303"/>
                      <a:pt x="1" y="409"/>
                    </a:cubicBezTo>
                    <a:cubicBezTo>
                      <a:pt x="218" y="714"/>
                      <a:pt x="504" y="969"/>
                      <a:pt x="820" y="1160"/>
                    </a:cubicBezTo>
                    <a:cubicBezTo>
                      <a:pt x="1309" y="1453"/>
                      <a:pt x="1866" y="1606"/>
                      <a:pt x="2426" y="1675"/>
                    </a:cubicBezTo>
                    <a:cubicBezTo>
                      <a:pt x="2657" y="1704"/>
                      <a:pt x="2890" y="1719"/>
                      <a:pt x="3123" y="1719"/>
                    </a:cubicBezTo>
                    <a:cubicBezTo>
                      <a:pt x="3733" y="1719"/>
                      <a:pt x="4342" y="1617"/>
                      <a:pt x="4911" y="1393"/>
                    </a:cubicBezTo>
                    <a:cubicBezTo>
                      <a:pt x="5466" y="1176"/>
                      <a:pt x="5979" y="837"/>
                      <a:pt x="6396" y="401"/>
                    </a:cubicBezTo>
                    <a:cubicBezTo>
                      <a:pt x="6000" y="284"/>
                      <a:pt x="5680" y="146"/>
                      <a:pt x="54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1" name="Google Shape;2321;p53"/>
              <p:cNvSpPr/>
              <p:nvPr/>
            </p:nvSpPr>
            <p:spPr>
              <a:xfrm>
                <a:off x="5519275" y="1134075"/>
                <a:ext cx="57825" cy="58100"/>
              </a:xfrm>
              <a:custGeom>
                <a:avLst/>
                <a:gdLst/>
                <a:ahLst/>
                <a:cxnLst/>
                <a:rect l="l" t="t" r="r" b="b"/>
                <a:pathLst>
                  <a:path w="2313" h="2324" extrusionOk="0">
                    <a:moveTo>
                      <a:pt x="2312" y="1"/>
                    </a:moveTo>
                    <a:cubicBezTo>
                      <a:pt x="1890" y="52"/>
                      <a:pt x="1461" y="72"/>
                      <a:pt x="1029" y="72"/>
                    </a:cubicBezTo>
                    <a:cubicBezTo>
                      <a:pt x="687" y="72"/>
                      <a:pt x="344" y="59"/>
                      <a:pt x="1" y="40"/>
                    </a:cubicBezTo>
                    <a:lnTo>
                      <a:pt x="1" y="2320"/>
                    </a:lnTo>
                    <a:cubicBezTo>
                      <a:pt x="76" y="2322"/>
                      <a:pt x="154" y="2323"/>
                      <a:pt x="232" y="2323"/>
                    </a:cubicBezTo>
                    <a:cubicBezTo>
                      <a:pt x="899" y="2323"/>
                      <a:pt x="1671" y="2233"/>
                      <a:pt x="2312" y="1982"/>
                    </a:cubicBezTo>
                    <a:lnTo>
                      <a:pt x="2312" y="1"/>
                    </a:lnTo>
                    <a:close/>
                  </a:path>
                </a:pathLst>
              </a:custGeom>
              <a:solidFill>
                <a:srgbClr val="AB73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2" name="Google Shape;2322;p53"/>
              <p:cNvSpPr/>
              <p:nvPr/>
            </p:nvSpPr>
            <p:spPr>
              <a:xfrm>
                <a:off x="5429900" y="874300"/>
                <a:ext cx="236575" cy="285069"/>
              </a:xfrm>
              <a:custGeom>
                <a:avLst/>
                <a:gdLst/>
                <a:ahLst/>
                <a:cxnLst/>
                <a:rect l="l" t="t" r="r" b="b"/>
                <a:pathLst>
                  <a:path w="9463" h="11787" extrusionOk="0">
                    <a:moveTo>
                      <a:pt x="538" y="0"/>
                    </a:moveTo>
                    <a:cubicBezTo>
                      <a:pt x="241" y="0"/>
                      <a:pt x="0" y="241"/>
                      <a:pt x="0" y="538"/>
                    </a:cubicBezTo>
                    <a:lnTo>
                      <a:pt x="0" y="11223"/>
                    </a:lnTo>
                    <a:cubicBezTo>
                      <a:pt x="0" y="11534"/>
                      <a:pt x="253" y="11787"/>
                      <a:pt x="564" y="11787"/>
                    </a:cubicBezTo>
                    <a:lnTo>
                      <a:pt x="8899" y="11787"/>
                    </a:lnTo>
                    <a:cubicBezTo>
                      <a:pt x="9210" y="11787"/>
                      <a:pt x="9463" y="11534"/>
                      <a:pt x="9463" y="11223"/>
                    </a:cubicBezTo>
                    <a:lnTo>
                      <a:pt x="9463" y="538"/>
                    </a:lnTo>
                    <a:cubicBezTo>
                      <a:pt x="9463" y="241"/>
                      <a:pt x="9222" y="0"/>
                      <a:pt x="8925" y="0"/>
                    </a:cubicBezTo>
                    <a:close/>
                  </a:path>
                </a:pathLst>
              </a:custGeom>
              <a:solidFill>
                <a:srgbClr val="D18C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3" name="Google Shape;2323;p53"/>
              <p:cNvSpPr/>
              <p:nvPr/>
            </p:nvSpPr>
            <p:spPr>
              <a:xfrm>
                <a:off x="5413775" y="869425"/>
                <a:ext cx="239475" cy="150300"/>
              </a:xfrm>
              <a:custGeom>
                <a:avLst/>
                <a:gdLst/>
                <a:ahLst/>
                <a:cxnLst/>
                <a:rect l="l" t="t" r="r" b="b"/>
                <a:pathLst>
                  <a:path w="9579" h="6012" extrusionOk="0">
                    <a:moveTo>
                      <a:pt x="5845" y="0"/>
                    </a:moveTo>
                    <a:cubicBezTo>
                      <a:pt x="5150" y="0"/>
                      <a:pt x="4455" y="72"/>
                      <a:pt x="3774" y="215"/>
                    </a:cubicBezTo>
                    <a:cubicBezTo>
                      <a:pt x="3318" y="311"/>
                      <a:pt x="2866" y="439"/>
                      <a:pt x="2445" y="640"/>
                    </a:cubicBezTo>
                    <a:cubicBezTo>
                      <a:pt x="1528" y="1078"/>
                      <a:pt x="785" y="1867"/>
                      <a:pt x="402" y="2808"/>
                    </a:cubicBezTo>
                    <a:cubicBezTo>
                      <a:pt x="19" y="3749"/>
                      <a:pt x="0" y="4833"/>
                      <a:pt x="351" y="5786"/>
                    </a:cubicBezTo>
                    <a:lnTo>
                      <a:pt x="649" y="6012"/>
                    </a:lnTo>
                    <a:cubicBezTo>
                      <a:pt x="1569" y="5141"/>
                      <a:pt x="2167" y="3936"/>
                      <a:pt x="2303" y="2676"/>
                    </a:cubicBezTo>
                    <a:cubicBezTo>
                      <a:pt x="2842" y="2769"/>
                      <a:pt x="3386" y="2808"/>
                      <a:pt x="3931" y="2808"/>
                    </a:cubicBezTo>
                    <a:cubicBezTo>
                      <a:pt x="4905" y="2808"/>
                      <a:pt x="5883" y="2685"/>
                      <a:pt x="6846" y="2525"/>
                    </a:cubicBezTo>
                    <a:cubicBezTo>
                      <a:pt x="7733" y="2378"/>
                      <a:pt x="8655" y="2184"/>
                      <a:pt x="9349" y="1611"/>
                    </a:cubicBezTo>
                    <a:cubicBezTo>
                      <a:pt x="9405" y="1565"/>
                      <a:pt x="9460" y="1516"/>
                      <a:pt x="9495" y="1453"/>
                    </a:cubicBezTo>
                    <a:cubicBezTo>
                      <a:pt x="9578" y="1309"/>
                      <a:pt x="9544" y="1124"/>
                      <a:pt x="9465" y="979"/>
                    </a:cubicBezTo>
                    <a:cubicBezTo>
                      <a:pt x="9259" y="602"/>
                      <a:pt x="8812" y="436"/>
                      <a:pt x="8395" y="327"/>
                    </a:cubicBezTo>
                    <a:cubicBezTo>
                      <a:pt x="7564" y="109"/>
                      <a:pt x="6705" y="0"/>
                      <a:pt x="5845" y="0"/>
                    </a:cubicBezTo>
                    <a:close/>
                  </a:path>
                </a:pathLst>
              </a:custGeom>
              <a:solidFill>
                <a:srgbClr val="AB73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4" name="Google Shape;2324;p53"/>
              <p:cNvSpPr/>
              <p:nvPr/>
            </p:nvSpPr>
            <p:spPr>
              <a:xfrm>
                <a:off x="5414475" y="847075"/>
                <a:ext cx="261675" cy="174650"/>
              </a:xfrm>
              <a:custGeom>
                <a:avLst/>
                <a:gdLst/>
                <a:ahLst/>
                <a:cxnLst/>
                <a:rect l="l" t="t" r="r" b="b"/>
                <a:pathLst>
                  <a:path w="10467" h="6986" extrusionOk="0">
                    <a:moveTo>
                      <a:pt x="6634" y="1"/>
                    </a:moveTo>
                    <a:cubicBezTo>
                      <a:pt x="5750" y="1"/>
                      <a:pt x="4878" y="227"/>
                      <a:pt x="4051" y="542"/>
                    </a:cubicBezTo>
                    <a:cubicBezTo>
                      <a:pt x="2927" y="972"/>
                      <a:pt x="1867" y="1568"/>
                      <a:pt x="917" y="2307"/>
                    </a:cubicBezTo>
                    <a:cubicBezTo>
                      <a:pt x="606" y="2548"/>
                      <a:pt x="297" y="2817"/>
                      <a:pt x="144" y="3180"/>
                    </a:cubicBezTo>
                    <a:cubicBezTo>
                      <a:pt x="1" y="3517"/>
                      <a:pt x="9" y="3897"/>
                      <a:pt x="19" y="4263"/>
                    </a:cubicBezTo>
                    <a:cubicBezTo>
                      <a:pt x="42" y="5039"/>
                      <a:pt x="64" y="5814"/>
                      <a:pt x="87" y="6589"/>
                    </a:cubicBezTo>
                    <a:lnTo>
                      <a:pt x="557" y="6986"/>
                    </a:lnTo>
                    <a:cubicBezTo>
                      <a:pt x="1301" y="5831"/>
                      <a:pt x="1670" y="4420"/>
                      <a:pt x="1939" y="3090"/>
                    </a:cubicBezTo>
                    <a:cubicBezTo>
                      <a:pt x="2818" y="3124"/>
                      <a:pt x="3694" y="3220"/>
                      <a:pt x="4572" y="3220"/>
                    </a:cubicBezTo>
                    <a:cubicBezTo>
                      <a:pt x="4644" y="3220"/>
                      <a:pt x="4716" y="3220"/>
                      <a:pt x="4788" y="3218"/>
                    </a:cubicBezTo>
                    <a:cubicBezTo>
                      <a:pt x="5520" y="3205"/>
                      <a:pt x="6248" y="3116"/>
                      <a:pt x="6975" y="3027"/>
                    </a:cubicBezTo>
                    <a:cubicBezTo>
                      <a:pt x="7509" y="2962"/>
                      <a:pt x="10466" y="2570"/>
                      <a:pt x="9740" y="1499"/>
                    </a:cubicBezTo>
                    <a:cubicBezTo>
                      <a:pt x="9599" y="1292"/>
                      <a:pt x="9365" y="1142"/>
                      <a:pt x="9172" y="989"/>
                    </a:cubicBezTo>
                    <a:cubicBezTo>
                      <a:pt x="8918" y="788"/>
                      <a:pt x="8683" y="563"/>
                      <a:pt x="8414" y="381"/>
                    </a:cubicBezTo>
                    <a:cubicBezTo>
                      <a:pt x="7910" y="42"/>
                      <a:pt x="7321" y="14"/>
                      <a:pt x="6731" y="2"/>
                    </a:cubicBezTo>
                    <a:cubicBezTo>
                      <a:pt x="6699" y="1"/>
                      <a:pt x="6666" y="1"/>
                      <a:pt x="6634" y="1"/>
                    </a:cubicBezTo>
                    <a:close/>
                  </a:path>
                </a:pathLst>
              </a:custGeom>
              <a:solidFill>
                <a:srgbClr val="9B47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5" name="Google Shape;2325;p53"/>
              <p:cNvSpPr/>
              <p:nvPr/>
            </p:nvSpPr>
            <p:spPr>
              <a:xfrm>
                <a:off x="5638050" y="874300"/>
                <a:ext cx="48475" cy="147925"/>
              </a:xfrm>
              <a:custGeom>
                <a:avLst/>
                <a:gdLst/>
                <a:ahLst/>
                <a:cxnLst/>
                <a:rect l="l" t="t" r="r" b="b"/>
                <a:pathLst>
                  <a:path w="1939" h="5917" extrusionOk="0">
                    <a:moveTo>
                      <a:pt x="195" y="1"/>
                    </a:moveTo>
                    <a:lnTo>
                      <a:pt x="351" y="212"/>
                    </a:lnTo>
                    <a:cubicBezTo>
                      <a:pt x="77" y="1151"/>
                      <a:pt x="1" y="2145"/>
                      <a:pt x="117" y="3116"/>
                    </a:cubicBezTo>
                    <a:cubicBezTo>
                      <a:pt x="175" y="3602"/>
                      <a:pt x="282" y="4083"/>
                      <a:pt x="434" y="4550"/>
                    </a:cubicBezTo>
                    <a:cubicBezTo>
                      <a:pt x="559" y="4932"/>
                      <a:pt x="719" y="5557"/>
                      <a:pt x="1019" y="5841"/>
                    </a:cubicBezTo>
                    <a:cubicBezTo>
                      <a:pt x="1068" y="5887"/>
                      <a:pt x="1137" y="5917"/>
                      <a:pt x="1203" y="5917"/>
                    </a:cubicBezTo>
                    <a:cubicBezTo>
                      <a:pt x="1247" y="5917"/>
                      <a:pt x="1288" y="5904"/>
                      <a:pt x="1322" y="5876"/>
                    </a:cubicBezTo>
                    <a:cubicBezTo>
                      <a:pt x="1353" y="5850"/>
                      <a:pt x="1374" y="5814"/>
                      <a:pt x="1393" y="5778"/>
                    </a:cubicBezTo>
                    <a:cubicBezTo>
                      <a:pt x="1938" y="4772"/>
                      <a:pt x="1857" y="3450"/>
                      <a:pt x="1604" y="2371"/>
                    </a:cubicBezTo>
                    <a:cubicBezTo>
                      <a:pt x="1393" y="1471"/>
                      <a:pt x="1027" y="525"/>
                      <a:pt x="195" y="1"/>
                    </a:cubicBezTo>
                    <a:close/>
                  </a:path>
                </a:pathLst>
              </a:custGeom>
              <a:solidFill>
                <a:srgbClr val="9B47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6" name="Google Shape;2326;p53"/>
              <p:cNvSpPr/>
              <p:nvPr/>
            </p:nvSpPr>
            <p:spPr>
              <a:xfrm>
                <a:off x="5446625" y="872325"/>
                <a:ext cx="17650" cy="52275"/>
              </a:xfrm>
              <a:custGeom>
                <a:avLst/>
                <a:gdLst/>
                <a:ahLst/>
                <a:cxnLst/>
                <a:rect l="l" t="t" r="r" b="b"/>
                <a:pathLst>
                  <a:path w="706" h="2091" extrusionOk="0">
                    <a:moveTo>
                      <a:pt x="26" y="1"/>
                    </a:moveTo>
                    <a:cubicBezTo>
                      <a:pt x="12" y="2"/>
                      <a:pt x="0" y="128"/>
                      <a:pt x="2" y="334"/>
                    </a:cubicBezTo>
                    <a:cubicBezTo>
                      <a:pt x="5" y="538"/>
                      <a:pt x="21" y="824"/>
                      <a:pt x="99" y="1133"/>
                    </a:cubicBezTo>
                    <a:cubicBezTo>
                      <a:pt x="177" y="1441"/>
                      <a:pt x="315" y="1702"/>
                      <a:pt x="446" y="1864"/>
                    </a:cubicBezTo>
                    <a:cubicBezTo>
                      <a:pt x="568" y="2019"/>
                      <a:pt x="673" y="2090"/>
                      <a:pt x="691" y="2090"/>
                    </a:cubicBezTo>
                    <a:cubicBezTo>
                      <a:pt x="692" y="2090"/>
                      <a:pt x="693" y="2090"/>
                      <a:pt x="693" y="2090"/>
                    </a:cubicBezTo>
                    <a:cubicBezTo>
                      <a:pt x="706" y="2077"/>
                      <a:pt x="615" y="1988"/>
                      <a:pt x="507" y="1821"/>
                    </a:cubicBezTo>
                    <a:cubicBezTo>
                      <a:pt x="397" y="1654"/>
                      <a:pt x="277" y="1402"/>
                      <a:pt x="202" y="1106"/>
                    </a:cubicBezTo>
                    <a:cubicBezTo>
                      <a:pt x="127" y="809"/>
                      <a:pt x="99" y="531"/>
                      <a:pt x="77" y="329"/>
                    </a:cubicBezTo>
                    <a:cubicBezTo>
                      <a:pt x="56" y="127"/>
                      <a:pt x="40" y="1"/>
                      <a:pt x="26" y="1"/>
                    </a:cubicBezTo>
                    <a:close/>
                  </a:path>
                </a:pathLst>
              </a:custGeom>
              <a:solidFill>
                <a:srgbClr val="89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7" name="Google Shape;2327;p53"/>
              <p:cNvSpPr/>
              <p:nvPr/>
            </p:nvSpPr>
            <p:spPr>
              <a:xfrm>
                <a:off x="5417000" y="894950"/>
                <a:ext cx="31800" cy="120400"/>
              </a:xfrm>
              <a:custGeom>
                <a:avLst/>
                <a:gdLst/>
                <a:ahLst/>
                <a:cxnLst/>
                <a:rect l="l" t="t" r="r" b="b"/>
                <a:pathLst>
                  <a:path w="1272" h="4816" extrusionOk="0">
                    <a:moveTo>
                      <a:pt x="1256" y="0"/>
                    </a:moveTo>
                    <a:cubicBezTo>
                      <a:pt x="1246" y="0"/>
                      <a:pt x="1177" y="31"/>
                      <a:pt x="1070" y="104"/>
                    </a:cubicBezTo>
                    <a:cubicBezTo>
                      <a:pt x="956" y="183"/>
                      <a:pt x="801" y="316"/>
                      <a:pt x="649" y="513"/>
                    </a:cubicBezTo>
                    <a:cubicBezTo>
                      <a:pt x="497" y="710"/>
                      <a:pt x="351" y="973"/>
                      <a:pt x="247" y="1286"/>
                    </a:cubicBezTo>
                    <a:cubicBezTo>
                      <a:pt x="144" y="1598"/>
                      <a:pt x="81" y="1956"/>
                      <a:pt x="53" y="2332"/>
                    </a:cubicBezTo>
                    <a:cubicBezTo>
                      <a:pt x="0" y="3083"/>
                      <a:pt x="37" y="3763"/>
                      <a:pt x="89" y="4252"/>
                    </a:cubicBezTo>
                    <a:cubicBezTo>
                      <a:pt x="112" y="4472"/>
                      <a:pt x="138" y="4650"/>
                      <a:pt x="162" y="4783"/>
                    </a:cubicBezTo>
                    <a:cubicBezTo>
                      <a:pt x="178" y="4793"/>
                      <a:pt x="193" y="4805"/>
                      <a:pt x="209" y="4816"/>
                    </a:cubicBezTo>
                    <a:cubicBezTo>
                      <a:pt x="198" y="4680"/>
                      <a:pt x="180" y="4485"/>
                      <a:pt x="164" y="4245"/>
                    </a:cubicBezTo>
                    <a:cubicBezTo>
                      <a:pt x="131" y="3759"/>
                      <a:pt x="107" y="3082"/>
                      <a:pt x="158" y="2340"/>
                    </a:cubicBezTo>
                    <a:cubicBezTo>
                      <a:pt x="186" y="1969"/>
                      <a:pt x="245" y="1621"/>
                      <a:pt x="341" y="1316"/>
                    </a:cubicBezTo>
                    <a:cubicBezTo>
                      <a:pt x="436" y="1012"/>
                      <a:pt x="570" y="754"/>
                      <a:pt x="709" y="558"/>
                    </a:cubicBezTo>
                    <a:cubicBezTo>
                      <a:pt x="991" y="161"/>
                      <a:pt x="1272" y="17"/>
                      <a:pt x="1258" y="1"/>
                    </a:cubicBezTo>
                    <a:cubicBezTo>
                      <a:pt x="1258" y="0"/>
                      <a:pt x="1257" y="0"/>
                      <a:pt x="1256" y="0"/>
                    </a:cubicBezTo>
                    <a:close/>
                  </a:path>
                </a:pathLst>
              </a:custGeom>
              <a:solidFill>
                <a:srgbClr val="89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8" name="Google Shape;2328;p53"/>
              <p:cNvSpPr/>
              <p:nvPr/>
            </p:nvSpPr>
            <p:spPr>
              <a:xfrm>
                <a:off x="5436375" y="912700"/>
                <a:ext cx="18575" cy="67275"/>
              </a:xfrm>
              <a:custGeom>
                <a:avLst/>
                <a:gdLst/>
                <a:ahLst/>
                <a:cxnLst/>
                <a:rect l="l" t="t" r="r" b="b"/>
                <a:pathLst>
                  <a:path w="743" h="2691" extrusionOk="0">
                    <a:moveTo>
                      <a:pt x="712" y="0"/>
                    </a:moveTo>
                    <a:cubicBezTo>
                      <a:pt x="696" y="0"/>
                      <a:pt x="593" y="121"/>
                      <a:pt x="467" y="337"/>
                    </a:cubicBezTo>
                    <a:cubicBezTo>
                      <a:pt x="336" y="559"/>
                      <a:pt x="190" y="890"/>
                      <a:pt x="100" y="1276"/>
                    </a:cubicBezTo>
                    <a:cubicBezTo>
                      <a:pt x="13" y="1662"/>
                      <a:pt x="1" y="2023"/>
                      <a:pt x="21" y="2280"/>
                    </a:cubicBezTo>
                    <a:cubicBezTo>
                      <a:pt x="41" y="2536"/>
                      <a:pt x="83" y="2691"/>
                      <a:pt x="96" y="2691"/>
                    </a:cubicBezTo>
                    <a:cubicBezTo>
                      <a:pt x="96" y="2691"/>
                      <a:pt x="96" y="2691"/>
                      <a:pt x="96" y="2691"/>
                    </a:cubicBezTo>
                    <a:cubicBezTo>
                      <a:pt x="131" y="2689"/>
                      <a:pt x="26" y="2054"/>
                      <a:pt x="204" y="1300"/>
                    </a:cubicBezTo>
                    <a:cubicBezTo>
                      <a:pt x="373" y="543"/>
                      <a:pt x="743" y="17"/>
                      <a:pt x="713" y="0"/>
                    </a:cubicBezTo>
                    <a:cubicBezTo>
                      <a:pt x="713" y="0"/>
                      <a:pt x="712" y="0"/>
                      <a:pt x="712" y="0"/>
                    </a:cubicBezTo>
                    <a:close/>
                  </a:path>
                </a:pathLst>
              </a:custGeom>
              <a:solidFill>
                <a:srgbClr val="89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9" name="Google Shape;2329;p53"/>
              <p:cNvSpPr/>
              <p:nvPr/>
            </p:nvSpPr>
            <p:spPr>
              <a:xfrm>
                <a:off x="5449175" y="832650"/>
                <a:ext cx="224875" cy="54100"/>
              </a:xfrm>
              <a:custGeom>
                <a:avLst/>
                <a:gdLst/>
                <a:ahLst/>
                <a:cxnLst/>
                <a:rect l="l" t="t" r="r" b="b"/>
                <a:pathLst>
                  <a:path w="8995" h="2164" extrusionOk="0">
                    <a:moveTo>
                      <a:pt x="7010" y="1"/>
                    </a:moveTo>
                    <a:cubicBezTo>
                      <a:pt x="6751" y="1"/>
                      <a:pt x="6474" y="49"/>
                      <a:pt x="6202" y="150"/>
                    </a:cubicBezTo>
                    <a:cubicBezTo>
                      <a:pt x="5911" y="260"/>
                      <a:pt x="5634" y="424"/>
                      <a:pt x="5333" y="552"/>
                    </a:cubicBezTo>
                    <a:cubicBezTo>
                      <a:pt x="5054" y="675"/>
                      <a:pt x="4745" y="736"/>
                      <a:pt x="4424" y="736"/>
                    </a:cubicBezTo>
                    <a:cubicBezTo>
                      <a:pt x="4400" y="736"/>
                      <a:pt x="4377" y="736"/>
                      <a:pt x="4353" y="735"/>
                    </a:cubicBezTo>
                    <a:cubicBezTo>
                      <a:pt x="3668" y="718"/>
                      <a:pt x="3020" y="524"/>
                      <a:pt x="2406" y="524"/>
                    </a:cubicBezTo>
                    <a:cubicBezTo>
                      <a:pt x="2398" y="524"/>
                      <a:pt x="2390" y="524"/>
                      <a:pt x="2381" y="524"/>
                    </a:cubicBezTo>
                    <a:cubicBezTo>
                      <a:pt x="2368" y="524"/>
                      <a:pt x="2356" y="524"/>
                      <a:pt x="2343" y="524"/>
                    </a:cubicBezTo>
                    <a:cubicBezTo>
                      <a:pt x="1741" y="524"/>
                      <a:pt x="1196" y="684"/>
                      <a:pt x="814" y="941"/>
                    </a:cubicBezTo>
                    <a:cubicBezTo>
                      <a:pt x="421" y="1203"/>
                      <a:pt x="204" y="1535"/>
                      <a:pt x="103" y="1773"/>
                    </a:cubicBezTo>
                    <a:cubicBezTo>
                      <a:pt x="51" y="1893"/>
                      <a:pt x="29" y="1993"/>
                      <a:pt x="14" y="2059"/>
                    </a:cubicBezTo>
                    <a:cubicBezTo>
                      <a:pt x="4" y="2127"/>
                      <a:pt x="0" y="2162"/>
                      <a:pt x="4" y="2163"/>
                    </a:cubicBezTo>
                    <a:cubicBezTo>
                      <a:pt x="4" y="2163"/>
                      <a:pt x="4" y="2163"/>
                      <a:pt x="4" y="2163"/>
                    </a:cubicBezTo>
                    <a:cubicBezTo>
                      <a:pt x="16" y="2163"/>
                      <a:pt x="32" y="2019"/>
                      <a:pt x="141" y="1791"/>
                    </a:cubicBezTo>
                    <a:cubicBezTo>
                      <a:pt x="250" y="1563"/>
                      <a:pt x="470" y="1249"/>
                      <a:pt x="855" y="1004"/>
                    </a:cubicBezTo>
                    <a:cubicBezTo>
                      <a:pt x="1222" y="768"/>
                      <a:pt x="1737" y="622"/>
                      <a:pt x="2312" y="622"/>
                    </a:cubicBezTo>
                    <a:cubicBezTo>
                      <a:pt x="2334" y="622"/>
                      <a:pt x="2357" y="622"/>
                      <a:pt x="2381" y="622"/>
                    </a:cubicBezTo>
                    <a:cubicBezTo>
                      <a:pt x="2682" y="625"/>
                      <a:pt x="2997" y="670"/>
                      <a:pt x="3324" y="724"/>
                    </a:cubicBezTo>
                    <a:cubicBezTo>
                      <a:pt x="3651" y="775"/>
                      <a:pt x="3993" y="834"/>
                      <a:pt x="4351" y="841"/>
                    </a:cubicBezTo>
                    <a:cubicBezTo>
                      <a:pt x="4376" y="842"/>
                      <a:pt x="4400" y="843"/>
                      <a:pt x="4424" y="843"/>
                    </a:cubicBezTo>
                    <a:cubicBezTo>
                      <a:pt x="4756" y="843"/>
                      <a:pt x="5086" y="776"/>
                      <a:pt x="5374" y="648"/>
                    </a:cubicBezTo>
                    <a:cubicBezTo>
                      <a:pt x="5683" y="514"/>
                      <a:pt x="5958" y="349"/>
                      <a:pt x="6238" y="242"/>
                    </a:cubicBezTo>
                    <a:cubicBezTo>
                      <a:pt x="6505" y="139"/>
                      <a:pt x="6777" y="89"/>
                      <a:pt x="7034" y="89"/>
                    </a:cubicBezTo>
                    <a:cubicBezTo>
                      <a:pt x="7045" y="89"/>
                      <a:pt x="7056" y="89"/>
                      <a:pt x="7067" y="90"/>
                    </a:cubicBezTo>
                    <a:cubicBezTo>
                      <a:pt x="7333" y="92"/>
                      <a:pt x="7580" y="140"/>
                      <a:pt x="7796" y="209"/>
                    </a:cubicBezTo>
                    <a:cubicBezTo>
                      <a:pt x="8230" y="352"/>
                      <a:pt x="8533" y="579"/>
                      <a:pt x="8719" y="752"/>
                    </a:cubicBezTo>
                    <a:cubicBezTo>
                      <a:pt x="8898" y="925"/>
                      <a:pt x="8977" y="1043"/>
                      <a:pt x="8990" y="1043"/>
                    </a:cubicBezTo>
                    <a:cubicBezTo>
                      <a:pt x="8990" y="1043"/>
                      <a:pt x="8991" y="1043"/>
                      <a:pt x="8991" y="1043"/>
                    </a:cubicBezTo>
                    <a:cubicBezTo>
                      <a:pt x="8995" y="1041"/>
                      <a:pt x="8975" y="1011"/>
                      <a:pt x="8937" y="954"/>
                    </a:cubicBezTo>
                    <a:cubicBezTo>
                      <a:pt x="8900" y="896"/>
                      <a:pt x="8836" y="819"/>
                      <a:pt x="8747" y="723"/>
                    </a:cubicBezTo>
                    <a:cubicBezTo>
                      <a:pt x="8568" y="538"/>
                      <a:pt x="8264" y="294"/>
                      <a:pt x="7820" y="139"/>
                    </a:cubicBezTo>
                    <a:cubicBezTo>
                      <a:pt x="7598" y="63"/>
                      <a:pt x="7344" y="8"/>
                      <a:pt x="7068" y="1"/>
                    </a:cubicBezTo>
                    <a:cubicBezTo>
                      <a:pt x="7049" y="1"/>
                      <a:pt x="7030" y="1"/>
                      <a:pt x="7010" y="1"/>
                    </a:cubicBezTo>
                    <a:close/>
                  </a:path>
                </a:pathLst>
              </a:custGeom>
              <a:solidFill>
                <a:srgbClr val="89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0" name="Google Shape;2330;p53"/>
              <p:cNvSpPr/>
              <p:nvPr/>
            </p:nvSpPr>
            <p:spPr>
              <a:xfrm>
                <a:off x="5406000" y="884300"/>
                <a:ext cx="41625" cy="27875"/>
              </a:xfrm>
              <a:custGeom>
                <a:avLst/>
                <a:gdLst/>
                <a:ahLst/>
                <a:cxnLst/>
                <a:rect l="l" t="t" r="r" b="b"/>
                <a:pathLst>
                  <a:path w="1665" h="1115" extrusionOk="0">
                    <a:moveTo>
                      <a:pt x="1637" y="1"/>
                    </a:moveTo>
                    <a:cubicBezTo>
                      <a:pt x="1581" y="1"/>
                      <a:pt x="1429" y="22"/>
                      <a:pt x="1217" y="77"/>
                    </a:cubicBezTo>
                    <a:cubicBezTo>
                      <a:pt x="951" y="151"/>
                      <a:pt x="571" y="282"/>
                      <a:pt x="253" y="585"/>
                    </a:cubicBezTo>
                    <a:cubicBezTo>
                      <a:pt x="178" y="657"/>
                      <a:pt x="113" y="736"/>
                      <a:pt x="57" y="816"/>
                    </a:cubicBezTo>
                    <a:cubicBezTo>
                      <a:pt x="34" y="915"/>
                      <a:pt x="15" y="1015"/>
                      <a:pt x="0" y="1115"/>
                    </a:cubicBezTo>
                    <a:cubicBezTo>
                      <a:pt x="76" y="958"/>
                      <a:pt x="180" y="799"/>
                      <a:pt x="326" y="661"/>
                    </a:cubicBezTo>
                    <a:cubicBezTo>
                      <a:pt x="623" y="379"/>
                      <a:pt x="983" y="239"/>
                      <a:pt x="1238" y="149"/>
                    </a:cubicBezTo>
                    <a:cubicBezTo>
                      <a:pt x="1498" y="62"/>
                      <a:pt x="1665" y="21"/>
                      <a:pt x="1661" y="5"/>
                    </a:cubicBezTo>
                    <a:cubicBezTo>
                      <a:pt x="1660" y="2"/>
                      <a:pt x="1652" y="1"/>
                      <a:pt x="1637" y="1"/>
                    </a:cubicBezTo>
                    <a:close/>
                  </a:path>
                </a:pathLst>
              </a:custGeom>
              <a:solidFill>
                <a:srgbClr val="89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1" name="Google Shape;2331;p53"/>
              <p:cNvSpPr/>
              <p:nvPr/>
            </p:nvSpPr>
            <p:spPr>
              <a:xfrm>
                <a:off x="5450650" y="856350"/>
                <a:ext cx="221875" cy="44125"/>
              </a:xfrm>
              <a:custGeom>
                <a:avLst/>
                <a:gdLst/>
                <a:ahLst/>
                <a:cxnLst/>
                <a:rect l="l" t="t" r="r" b="b"/>
                <a:pathLst>
                  <a:path w="8875" h="1765" extrusionOk="0">
                    <a:moveTo>
                      <a:pt x="6950" y="1"/>
                    </a:moveTo>
                    <a:cubicBezTo>
                      <a:pt x="6809" y="1"/>
                      <a:pt x="6665" y="14"/>
                      <a:pt x="6519" y="41"/>
                    </a:cubicBezTo>
                    <a:cubicBezTo>
                      <a:pt x="6205" y="95"/>
                      <a:pt x="5895" y="228"/>
                      <a:pt x="5598" y="391"/>
                    </a:cubicBezTo>
                    <a:cubicBezTo>
                      <a:pt x="5299" y="553"/>
                      <a:pt x="5004" y="740"/>
                      <a:pt x="4681" y="880"/>
                    </a:cubicBezTo>
                    <a:cubicBezTo>
                      <a:pt x="4358" y="1021"/>
                      <a:pt x="4015" y="1080"/>
                      <a:pt x="3683" y="1089"/>
                    </a:cubicBezTo>
                    <a:cubicBezTo>
                      <a:pt x="3651" y="1090"/>
                      <a:pt x="3619" y="1090"/>
                      <a:pt x="3588" y="1090"/>
                    </a:cubicBezTo>
                    <a:cubicBezTo>
                      <a:pt x="3289" y="1090"/>
                      <a:pt x="3000" y="1054"/>
                      <a:pt x="2725" y="1006"/>
                    </a:cubicBezTo>
                    <a:cubicBezTo>
                      <a:pt x="2422" y="953"/>
                      <a:pt x="2135" y="882"/>
                      <a:pt x="1860" y="840"/>
                    </a:cubicBezTo>
                    <a:cubicBezTo>
                      <a:pt x="1690" y="813"/>
                      <a:pt x="1524" y="797"/>
                      <a:pt x="1367" y="797"/>
                    </a:cubicBezTo>
                    <a:cubicBezTo>
                      <a:pt x="1269" y="797"/>
                      <a:pt x="1174" y="803"/>
                      <a:pt x="1083" y="816"/>
                    </a:cubicBezTo>
                    <a:cubicBezTo>
                      <a:pt x="603" y="885"/>
                      <a:pt x="274" y="1152"/>
                      <a:pt x="133" y="1377"/>
                    </a:cubicBezTo>
                    <a:cubicBezTo>
                      <a:pt x="61" y="1490"/>
                      <a:pt x="30" y="1591"/>
                      <a:pt x="14" y="1659"/>
                    </a:cubicBezTo>
                    <a:cubicBezTo>
                      <a:pt x="3" y="1728"/>
                      <a:pt x="1" y="1765"/>
                      <a:pt x="4" y="1765"/>
                    </a:cubicBezTo>
                    <a:cubicBezTo>
                      <a:pt x="4" y="1765"/>
                      <a:pt x="5" y="1765"/>
                      <a:pt x="5" y="1765"/>
                    </a:cubicBezTo>
                    <a:cubicBezTo>
                      <a:pt x="17" y="1765"/>
                      <a:pt x="21" y="1610"/>
                      <a:pt x="168" y="1400"/>
                    </a:cubicBezTo>
                    <a:cubicBezTo>
                      <a:pt x="312" y="1192"/>
                      <a:pt x="635" y="946"/>
                      <a:pt x="1093" y="891"/>
                    </a:cubicBezTo>
                    <a:cubicBezTo>
                      <a:pt x="1168" y="881"/>
                      <a:pt x="1245" y="877"/>
                      <a:pt x="1325" y="877"/>
                    </a:cubicBezTo>
                    <a:cubicBezTo>
                      <a:pt x="1490" y="877"/>
                      <a:pt x="1664" y="895"/>
                      <a:pt x="1846" y="926"/>
                    </a:cubicBezTo>
                    <a:cubicBezTo>
                      <a:pt x="2115" y="971"/>
                      <a:pt x="2400" y="1045"/>
                      <a:pt x="2707" y="1102"/>
                    </a:cubicBezTo>
                    <a:cubicBezTo>
                      <a:pt x="2992" y="1154"/>
                      <a:pt x="3294" y="1193"/>
                      <a:pt x="3609" y="1193"/>
                    </a:cubicBezTo>
                    <a:cubicBezTo>
                      <a:pt x="3634" y="1193"/>
                      <a:pt x="3660" y="1193"/>
                      <a:pt x="3685" y="1193"/>
                    </a:cubicBezTo>
                    <a:cubicBezTo>
                      <a:pt x="4028" y="1186"/>
                      <a:pt x="4386" y="1124"/>
                      <a:pt x="4722" y="977"/>
                    </a:cubicBezTo>
                    <a:cubicBezTo>
                      <a:pt x="5057" y="833"/>
                      <a:pt x="5353" y="643"/>
                      <a:pt x="5647" y="482"/>
                    </a:cubicBezTo>
                    <a:cubicBezTo>
                      <a:pt x="5941" y="320"/>
                      <a:pt x="6237" y="192"/>
                      <a:pt x="6536" y="137"/>
                    </a:cubicBezTo>
                    <a:cubicBezTo>
                      <a:pt x="6685" y="108"/>
                      <a:pt x="6833" y="94"/>
                      <a:pt x="6976" y="94"/>
                    </a:cubicBezTo>
                    <a:cubicBezTo>
                      <a:pt x="7408" y="94"/>
                      <a:pt x="7802" y="218"/>
                      <a:pt x="8085" y="414"/>
                    </a:cubicBezTo>
                    <a:cubicBezTo>
                      <a:pt x="8470" y="672"/>
                      <a:pt x="8671" y="1011"/>
                      <a:pt x="8763" y="1249"/>
                    </a:cubicBezTo>
                    <a:cubicBezTo>
                      <a:pt x="8856" y="1490"/>
                      <a:pt x="8859" y="1639"/>
                      <a:pt x="8871" y="1639"/>
                    </a:cubicBezTo>
                    <a:cubicBezTo>
                      <a:pt x="8871" y="1639"/>
                      <a:pt x="8871" y="1639"/>
                      <a:pt x="8871" y="1639"/>
                    </a:cubicBezTo>
                    <a:cubicBezTo>
                      <a:pt x="8874" y="1639"/>
                      <a:pt x="8874" y="1602"/>
                      <a:pt x="8869" y="1533"/>
                    </a:cubicBezTo>
                    <a:cubicBezTo>
                      <a:pt x="8860" y="1464"/>
                      <a:pt x="8846" y="1361"/>
                      <a:pt x="8802" y="1235"/>
                    </a:cubicBezTo>
                    <a:cubicBezTo>
                      <a:pt x="8720" y="987"/>
                      <a:pt x="8523" y="629"/>
                      <a:pt x="8128" y="352"/>
                    </a:cubicBezTo>
                    <a:cubicBezTo>
                      <a:pt x="7830" y="138"/>
                      <a:pt x="7410" y="1"/>
                      <a:pt x="6950" y="1"/>
                    </a:cubicBezTo>
                    <a:close/>
                  </a:path>
                </a:pathLst>
              </a:custGeom>
              <a:solidFill>
                <a:srgbClr val="89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2" name="Google Shape;2332;p53"/>
              <p:cNvSpPr/>
              <p:nvPr/>
            </p:nvSpPr>
            <p:spPr>
              <a:xfrm>
                <a:off x="5457325" y="880200"/>
                <a:ext cx="200850" cy="35850"/>
              </a:xfrm>
              <a:custGeom>
                <a:avLst/>
                <a:gdLst/>
                <a:ahLst/>
                <a:cxnLst/>
                <a:rect l="l" t="t" r="r" b="b"/>
                <a:pathLst>
                  <a:path w="8034" h="1434" extrusionOk="0">
                    <a:moveTo>
                      <a:pt x="7041" y="0"/>
                    </a:moveTo>
                    <a:cubicBezTo>
                      <a:pt x="7024" y="0"/>
                      <a:pt x="7006" y="1"/>
                      <a:pt x="6989" y="1"/>
                    </a:cubicBezTo>
                    <a:cubicBezTo>
                      <a:pt x="6785" y="4"/>
                      <a:pt x="6566" y="66"/>
                      <a:pt x="6351" y="161"/>
                    </a:cubicBezTo>
                    <a:cubicBezTo>
                      <a:pt x="6135" y="256"/>
                      <a:pt x="5920" y="385"/>
                      <a:pt x="5696" y="519"/>
                    </a:cubicBezTo>
                    <a:cubicBezTo>
                      <a:pt x="5471" y="652"/>
                      <a:pt x="5235" y="786"/>
                      <a:pt x="4972" y="880"/>
                    </a:cubicBezTo>
                    <a:cubicBezTo>
                      <a:pt x="4709" y="973"/>
                      <a:pt x="4422" y="1031"/>
                      <a:pt x="4126" y="1058"/>
                    </a:cubicBezTo>
                    <a:cubicBezTo>
                      <a:pt x="3980" y="1071"/>
                      <a:pt x="3835" y="1076"/>
                      <a:pt x="3692" y="1076"/>
                    </a:cubicBezTo>
                    <a:cubicBezTo>
                      <a:pt x="3254" y="1076"/>
                      <a:pt x="2833" y="1024"/>
                      <a:pt x="2446" y="968"/>
                    </a:cubicBezTo>
                    <a:cubicBezTo>
                      <a:pt x="1970" y="902"/>
                      <a:pt x="1540" y="802"/>
                      <a:pt x="1157" y="802"/>
                    </a:cubicBezTo>
                    <a:cubicBezTo>
                      <a:pt x="1125" y="802"/>
                      <a:pt x="1093" y="803"/>
                      <a:pt x="1062" y="804"/>
                    </a:cubicBezTo>
                    <a:cubicBezTo>
                      <a:pt x="656" y="817"/>
                      <a:pt x="347" y="983"/>
                      <a:pt x="190" y="1142"/>
                    </a:cubicBezTo>
                    <a:cubicBezTo>
                      <a:pt x="108" y="1222"/>
                      <a:pt x="61" y="1297"/>
                      <a:pt x="35" y="1349"/>
                    </a:cubicBezTo>
                    <a:cubicBezTo>
                      <a:pt x="8" y="1402"/>
                      <a:pt x="0" y="1432"/>
                      <a:pt x="3" y="1433"/>
                    </a:cubicBezTo>
                    <a:cubicBezTo>
                      <a:pt x="3" y="1433"/>
                      <a:pt x="3" y="1433"/>
                      <a:pt x="4" y="1433"/>
                    </a:cubicBezTo>
                    <a:cubicBezTo>
                      <a:pt x="15" y="1433"/>
                      <a:pt x="59" y="1313"/>
                      <a:pt x="217" y="1173"/>
                    </a:cubicBezTo>
                    <a:cubicBezTo>
                      <a:pt x="377" y="1030"/>
                      <a:pt x="674" y="881"/>
                      <a:pt x="1064" y="880"/>
                    </a:cubicBezTo>
                    <a:cubicBezTo>
                      <a:pt x="1081" y="879"/>
                      <a:pt x="1097" y="879"/>
                      <a:pt x="1114" y="879"/>
                    </a:cubicBezTo>
                    <a:cubicBezTo>
                      <a:pt x="1492" y="879"/>
                      <a:pt x="1935" y="990"/>
                      <a:pt x="2431" y="1064"/>
                    </a:cubicBezTo>
                    <a:cubicBezTo>
                      <a:pt x="2825" y="1124"/>
                      <a:pt x="3256" y="1181"/>
                      <a:pt x="3708" y="1181"/>
                    </a:cubicBezTo>
                    <a:cubicBezTo>
                      <a:pt x="3849" y="1181"/>
                      <a:pt x="3992" y="1176"/>
                      <a:pt x="4136" y="1163"/>
                    </a:cubicBezTo>
                    <a:cubicBezTo>
                      <a:pt x="4440" y="1136"/>
                      <a:pt x="4735" y="1076"/>
                      <a:pt x="5007" y="976"/>
                    </a:cubicBezTo>
                    <a:cubicBezTo>
                      <a:pt x="5281" y="880"/>
                      <a:pt x="5523" y="738"/>
                      <a:pt x="5746" y="602"/>
                    </a:cubicBezTo>
                    <a:cubicBezTo>
                      <a:pt x="5970" y="467"/>
                      <a:pt x="6179" y="337"/>
                      <a:pt x="6387" y="241"/>
                    </a:cubicBezTo>
                    <a:cubicBezTo>
                      <a:pt x="6596" y="145"/>
                      <a:pt x="6799" y="83"/>
                      <a:pt x="6992" y="76"/>
                    </a:cubicBezTo>
                    <a:cubicBezTo>
                      <a:pt x="7021" y="75"/>
                      <a:pt x="7049" y="74"/>
                      <a:pt x="7077" y="74"/>
                    </a:cubicBezTo>
                    <a:cubicBezTo>
                      <a:pt x="7425" y="74"/>
                      <a:pt x="7698" y="204"/>
                      <a:pt x="7838" y="343"/>
                    </a:cubicBezTo>
                    <a:cubicBezTo>
                      <a:pt x="7992" y="490"/>
                      <a:pt x="8015" y="619"/>
                      <a:pt x="8029" y="619"/>
                    </a:cubicBezTo>
                    <a:cubicBezTo>
                      <a:pt x="8030" y="619"/>
                      <a:pt x="8030" y="619"/>
                      <a:pt x="8030" y="618"/>
                    </a:cubicBezTo>
                    <a:cubicBezTo>
                      <a:pt x="8034" y="618"/>
                      <a:pt x="8026" y="588"/>
                      <a:pt x="8008" y="531"/>
                    </a:cubicBezTo>
                    <a:cubicBezTo>
                      <a:pt x="7997" y="503"/>
                      <a:pt x="7979" y="472"/>
                      <a:pt x="7960" y="432"/>
                    </a:cubicBezTo>
                    <a:cubicBezTo>
                      <a:pt x="7933" y="398"/>
                      <a:pt x="7908" y="354"/>
                      <a:pt x="7867" y="314"/>
                    </a:cubicBezTo>
                    <a:cubicBezTo>
                      <a:pt x="7722" y="154"/>
                      <a:pt x="7424" y="0"/>
                      <a:pt x="7041" y="0"/>
                    </a:cubicBezTo>
                    <a:close/>
                  </a:path>
                </a:pathLst>
              </a:custGeom>
              <a:solidFill>
                <a:srgbClr val="89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3" name="Google Shape;2333;p53"/>
              <p:cNvSpPr/>
              <p:nvPr/>
            </p:nvSpPr>
            <p:spPr>
              <a:xfrm>
                <a:off x="5652975" y="913000"/>
                <a:ext cx="15525" cy="89375"/>
              </a:xfrm>
              <a:custGeom>
                <a:avLst/>
                <a:gdLst/>
                <a:ahLst/>
                <a:cxnLst/>
                <a:rect l="l" t="t" r="r" b="b"/>
                <a:pathLst>
                  <a:path w="621" h="3575" extrusionOk="0">
                    <a:moveTo>
                      <a:pt x="98" y="1"/>
                    </a:moveTo>
                    <a:cubicBezTo>
                      <a:pt x="84" y="1"/>
                      <a:pt x="44" y="202"/>
                      <a:pt x="23" y="531"/>
                    </a:cubicBezTo>
                    <a:cubicBezTo>
                      <a:pt x="1" y="862"/>
                      <a:pt x="5" y="1324"/>
                      <a:pt x="76" y="1826"/>
                    </a:cubicBezTo>
                    <a:cubicBezTo>
                      <a:pt x="148" y="2329"/>
                      <a:pt x="272" y="2774"/>
                      <a:pt x="386" y="3085"/>
                    </a:cubicBezTo>
                    <a:cubicBezTo>
                      <a:pt x="497" y="3393"/>
                      <a:pt x="591" y="3574"/>
                      <a:pt x="604" y="3574"/>
                    </a:cubicBezTo>
                    <a:cubicBezTo>
                      <a:pt x="605" y="3574"/>
                      <a:pt x="605" y="3574"/>
                      <a:pt x="605" y="3574"/>
                    </a:cubicBezTo>
                    <a:cubicBezTo>
                      <a:pt x="621" y="3568"/>
                      <a:pt x="551" y="3376"/>
                      <a:pt x="457" y="3062"/>
                    </a:cubicBezTo>
                    <a:cubicBezTo>
                      <a:pt x="362" y="2748"/>
                      <a:pt x="251" y="2307"/>
                      <a:pt x="181" y="1812"/>
                    </a:cubicBezTo>
                    <a:cubicBezTo>
                      <a:pt x="111" y="1316"/>
                      <a:pt x="94" y="862"/>
                      <a:pt x="98" y="534"/>
                    </a:cubicBezTo>
                    <a:cubicBezTo>
                      <a:pt x="100" y="206"/>
                      <a:pt x="113" y="2"/>
                      <a:pt x="98" y="1"/>
                    </a:cubicBezTo>
                    <a:cubicBezTo>
                      <a:pt x="98" y="1"/>
                      <a:pt x="98" y="1"/>
                      <a:pt x="98" y="1"/>
                    </a:cubicBezTo>
                    <a:close/>
                  </a:path>
                </a:pathLst>
              </a:custGeom>
              <a:solidFill>
                <a:srgbClr val="89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4" name="Google Shape;2334;p53"/>
              <p:cNvSpPr/>
              <p:nvPr/>
            </p:nvSpPr>
            <p:spPr>
              <a:xfrm>
                <a:off x="5666375" y="913000"/>
                <a:ext cx="12900" cy="80550"/>
              </a:xfrm>
              <a:custGeom>
                <a:avLst/>
                <a:gdLst/>
                <a:ahLst/>
                <a:cxnLst/>
                <a:rect l="l" t="t" r="r" b="b"/>
                <a:pathLst>
                  <a:path w="516" h="3222" extrusionOk="0">
                    <a:moveTo>
                      <a:pt x="53" y="1"/>
                    </a:moveTo>
                    <a:cubicBezTo>
                      <a:pt x="42" y="1"/>
                      <a:pt x="1" y="183"/>
                      <a:pt x="15" y="482"/>
                    </a:cubicBezTo>
                    <a:cubicBezTo>
                      <a:pt x="20" y="631"/>
                      <a:pt x="45" y="807"/>
                      <a:pt x="80" y="1001"/>
                    </a:cubicBezTo>
                    <a:cubicBezTo>
                      <a:pt x="119" y="1194"/>
                      <a:pt x="169" y="1405"/>
                      <a:pt x="224" y="1623"/>
                    </a:cubicBezTo>
                    <a:cubicBezTo>
                      <a:pt x="279" y="1841"/>
                      <a:pt x="330" y="2049"/>
                      <a:pt x="369" y="2238"/>
                    </a:cubicBezTo>
                    <a:cubicBezTo>
                      <a:pt x="404" y="2429"/>
                      <a:pt x="431" y="2601"/>
                      <a:pt x="439" y="2747"/>
                    </a:cubicBezTo>
                    <a:cubicBezTo>
                      <a:pt x="459" y="3037"/>
                      <a:pt x="433" y="3219"/>
                      <a:pt x="451" y="3222"/>
                    </a:cubicBezTo>
                    <a:cubicBezTo>
                      <a:pt x="452" y="3222"/>
                      <a:pt x="452" y="3222"/>
                      <a:pt x="452" y="3222"/>
                    </a:cubicBezTo>
                    <a:cubicBezTo>
                      <a:pt x="463" y="3222"/>
                      <a:pt x="515" y="3042"/>
                      <a:pt x="514" y="2743"/>
                    </a:cubicBezTo>
                    <a:cubicBezTo>
                      <a:pt x="515" y="2593"/>
                      <a:pt x="495" y="2416"/>
                      <a:pt x="465" y="2221"/>
                    </a:cubicBezTo>
                    <a:cubicBezTo>
                      <a:pt x="431" y="2026"/>
                      <a:pt x="382" y="1816"/>
                      <a:pt x="327" y="1597"/>
                    </a:cubicBezTo>
                    <a:cubicBezTo>
                      <a:pt x="272" y="1378"/>
                      <a:pt x="218" y="1171"/>
                      <a:pt x="176" y="982"/>
                    </a:cubicBezTo>
                    <a:cubicBezTo>
                      <a:pt x="136" y="793"/>
                      <a:pt x="105" y="621"/>
                      <a:pt x="90" y="476"/>
                    </a:cubicBezTo>
                    <a:cubicBezTo>
                      <a:pt x="58" y="185"/>
                      <a:pt x="72" y="2"/>
                      <a:pt x="53" y="1"/>
                    </a:cubicBezTo>
                    <a:cubicBezTo>
                      <a:pt x="53" y="1"/>
                      <a:pt x="53" y="1"/>
                      <a:pt x="53" y="1"/>
                    </a:cubicBezTo>
                    <a:close/>
                  </a:path>
                </a:pathLst>
              </a:custGeom>
              <a:solidFill>
                <a:srgbClr val="89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5" name="Google Shape;2335;p53"/>
              <p:cNvSpPr/>
              <p:nvPr/>
            </p:nvSpPr>
            <p:spPr>
              <a:xfrm>
                <a:off x="5674925" y="903350"/>
                <a:ext cx="13050" cy="33600"/>
              </a:xfrm>
              <a:custGeom>
                <a:avLst/>
                <a:gdLst/>
                <a:ahLst/>
                <a:cxnLst/>
                <a:rect l="l" t="t" r="r" b="b"/>
                <a:pathLst>
                  <a:path w="522" h="1344" extrusionOk="0">
                    <a:moveTo>
                      <a:pt x="27" y="0"/>
                    </a:moveTo>
                    <a:cubicBezTo>
                      <a:pt x="25" y="0"/>
                      <a:pt x="24" y="1"/>
                      <a:pt x="23" y="2"/>
                    </a:cubicBezTo>
                    <a:cubicBezTo>
                      <a:pt x="0" y="24"/>
                      <a:pt x="257" y="247"/>
                      <a:pt x="362" y="631"/>
                    </a:cubicBezTo>
                    <a:cubicBezTo>
                      <a:pt x="474" y="1013"/>
                      <a:pt x="374" y="1337"/>
                      <a:pt x="405" y="1344"/>
                    </a:cubicBezTo>
                    <a:cubicBezTo>
                      <a:pt x="406" y="1344"/>
                      <a:pt x="406" y="1344"/>
                      <a:pt x="407" y="1344"/>
                    </a:cubicBezTo>
                    <a:cubicBezTo>
                      <a:pt x="420" y="1344"/>
                      <a:pt x="461" y="1270"/>
                      <a:pt x="489" y="1138"/>
                    </a:cubicBezTo>
                    <a:cubicBezTo>
                      <a:pt x="517" y="1003"/>
                      <a:pt x="522" y="807"/>
                      <a:pt x="463" y="602"/>
                    </a:cubicBezTo>
                    <a:cubicBezTo>
                      <a:pt x="405" y="397"/>
                      <a:pt x="298" y="232"/>
                      <a:pt x="203" y="133"/>
                    </a:cubicBezTo>
                    <a:cubicBezTo>
                      <a:pt x="117" y="42"/>
                      <a:pt x="45" y="0"/>
                      <a:pt x="27" y="0"/>
                    </a:cubicBezTo>
                    <a:close/>
                  </a:path>
                </a:pathLst>
              </a:custGeom>
              <a:solidFill>
                <a:srgbClr val="89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6" name="Google Shape;2336;p53"/>
              <p:cNvSpPr/>
              <p:nvPr/>
            </p:nvSpPr>
            <p:spPr>
              <a:xfrm>
                <a:off x="5400400" y="823000"/>
                <a:ext cx="286050" cy="162875"/>
              </a:xfrm>
              <a:custGeom>
                <a:avLst/>
                <a:gdLst/>
                <a:ahLst/>
                <a:cxnLst/>
                <a:rect l="l" t="t" r="r" b="b"/>
                <a:pathLst>
                  <a:path w="11442" h="6515" extrusionOk="0">
                    <a:moveTo>
                      <a:pt x="8815" y="0"/>
                    </a:moveTo>
                    <a:cubicBezTo>
                      <a:pt x="8201" y="0"/>
                      <a:pt x="7605" y="227"/>
                      <a:pt x="6993" y="300"/>
                    </a:cubicBezTo>
                    <a:cubicBezTo>
                      <a:pt x="6812" y="322"/>
                      <a:pt x="6631" y="330"/>
                      <a:pt x="6448" y="330"/>
                    </a:cubicBezTo>
                    <a:cubicBezTo>
                      <a:pt x="5883" y="330"/>
                      <a:pt x="5313" y="251"/>
                      <a:pt x="4750" y="251"/>
                    </a:cubicBezTo>
                    <a:cubicBezTo>
                      <a:pt x="4467" y="251"/>
                      <a:pt x="4186" y="271"/>
                      <a:pt x="3909" y="331"/>
                    </a:cubicBezTo>
                    <a:cubicBezTo>
                      <a:pt x="3072" y="511"/>
                      <a:pt x="2324" y="1063"/>
                      <a:pt x="1907" y="1809"/>
                    </a:cubicBezTo>
                    <a:cubicBezTo>
                      <a:pt x="1880" y="1858"/>
                      <a:pt x="1851" y="1910"/>
                      <a:pt x="1801" y="1935"/>
                    </a:cubicBezTo>
                    <a:cubicBezTo>
                      <a:pt x="1775" y="1948"/>
                      <a:pt x="1747" y="1952"/>
                      <a:pt x="1717" y="1952"/>
                    </a:cubicBezTo>
                    <a:cubicBezTo>
                      <a:pt x="1690" y="1952"/>
                      <a:pt x="1662" y="1949"/>
                      <a:pt x="1634" y="1946"/>
                    </a:cubicBezTo>
                    <a:cubicBezTo>
                      <a:pt x="1598" y="1943"/>
                      <a:pt x="1563" y="1941"/>
                      <a:pt x="1528" y="1941"/>
                    </a:cubicBezTo>
                    <a:cubicBezTo>
                      <a:pt x="890" y="1941"/>
                      <a:pt x="502" y="2491"/>
                      <a:pt x="333" y="3061"/>
                    </a:cubicBezTo>
                    <a:cubicBezTo>
                      <a:pt x="1" y="4180"/>
                      <a:pt x="279" y="5345"/>
                      <a:pt x="463" y="6514"/>
                    </a:cubicBezTo>
                    <a:cubicBezTo>
                      <a:pt x="403" y="5108"/>
                      <a:pt x="684" y="3367"/>
                      <a:pt x="2015" y="2959"/>
                    </a:cubicBezTo>
                    <a:cubicBezTo>
                      <a:pt x="2007" y="2241"/>
                      <a:pt x="2694" y="1720"/>
                      <a:pt x="3348" y="1492"/>
                    </a:cubicBezTo>
                    <a:cubicBezTo>
                      <a:pt x="3703" y="1369"/>
                      <a:pt x="4067" y="1331"/>
                      <a:pt x="4434" y="1331"/>
                    </a:cubicBezTo>
                    <a:cubicBezTo>
                      <a:pt x="5000" y="1331"/>
                      <a:pt x="5576" y="1420"/>
                      <a:pt x="6143" y="1420"/>
                    </a:cubicBezTo>
                    <a:cubicBezTo>
                      <a:pt x="6453" y="1420"/>
                      <a:pt x="6761" y="1393"/>
                      <a:pt x="7063" y="1312"/>
                    </a:cubicBezTo>
                    <a:cubicBezTo>
                      <a:pt x="7857" y="1099"/>
                      <a:pt x="8695" y="637"/>
                      <a:pt x="9528" y="637"/>
                    </a:cubicBezTo>
                    <a:cubicBezTo>
                      <a:pt x="9857" y="637"/>
                      <a:pt x="10184" y="709"/>
                      <a:pt x="10508" y="896"/>
                    </a:cubicBezTo>
                    <a:cubicBezTo>
                      <a:pt x="10997" y="1179"/>
                      <a:pt x="11295" y="1606"/>
                      <a:pt x="11415" y="2093"/>
                    </a:cubicBezTo>
                    <a:cubicBezTo>
                      <a:pt x="11433" y="2008"/>
                      <a:pt x="11441" y="1922"/>
                      <a:pt x="11438" y="1840"/>
                    </a:cubicBezTo>
                    <a:cubicBezTo>
                      <a:pt x="11422" y="1502"/>
                      <a:pt x="11230" y="1135"/>
                      <a:pt x="11028" y="875"/>
                    </a:cubicBezTo>
                    <a:cubicBezTo>
                      <a:pt x="10448" y="126"/>
                      <a:pt x="9812" y="47"/>
                      <a:pt x="8932" y="3"/>
                    </a:cubicBezTo>
                    <a:cubicBezTo>
                      <a:pt x="8893" y="1"/>
                      <a:pt x="8854" y="0"/>
                      <a:pt x="8815" y="0"/>
                    </a:cubicBezTo>
                    <a:close/>
                  </a:path>
                </a:pathLst>
              </a:custGeom>
              <a:solidFill>
                <a:srgbClr val="89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7" name="Google Shape;2337;p53"/>
              <p:cNvSpPr/>
              <p:nvPr/>
            </p:nvSpPr>
            <p:spPr>
              <a:xfrm>
                <a:off x="5537625" y="1016025"/>
                <a:ext cx="26725" cy="46975"/>
              </a:xfrm>
              <a:custGeom>
                <a:avLst/>
                <a:gdLst/>
                <a:ahLst/>
                <a:cxnLst/>
                <a:rect l="l" t="t" r="r" b="b"/>
                <a:pathLst>
                  <a:path w="1069" h="1879" extrusionOk="0">
                    <a:moveTo>
                      <a:pt x="295" y="1"/>
                    </a:moveTo>
                    <a:cubicBezTo>
                      <a:pt x="132" y="206"/>
                      <a:pt x="52" y="475"/>
                      <a:pt x="72" y="737"/>
                    </a:cubicBezTo>
                    <a:lnTo>
                      <a:pt x="72" y="737"/>
                    </a:lnTo>
                    <a:cubicBezTo>
                      <a:pt x="15" y="945"/>
                      <a:pt x="0" y="1164"/>
                      <a:pt x="62" y="1368"/>
                    </a:cubicBezTo>
                    <a:cubicBezTo>
                      <a:pt x="147" y="1644"/>
                      <a:pt x="400" y="1879"/>
                      <a:pt x="687" y="1879"/>
                    </a:cubicBezTo>
                    <a:cubicBezTo>
                      <a:pt x="695" y="1879"/>
                      <a:pt x="704" y="1878"/>
                      <a:pt x="713" y="1878"/>
                    </a:cubicBezTo>
                    <a:cubicBezTo>
                      <a:pt x="797" y="1875"/>
                      <a:pt x="886" y="1847"/>
                      <a:pt x="941" y="1782"/>
                    </a:cubicBezTo>
                    <a:cubicBezTo>
                      <a:pt x="959" y="1759"/>
                      <a:pt x="973" y="1733"/>
                      <a:pt x="984" y="1707"/>
                    </a:cubicBezTo>
                    <a:cubicBezTo>
                      <a:pt x="1068" y="1511"/>
                      <a:pt x="1019" y="1281"/>
                      <a:pt x="919" y="1093"/>
                    </a:cubicBezTo>
                    <a:cubicBezTo>
                      <a:pt x="818" y="906"/>
                      <a:pt x="671" y="749"/>
                      <a:pt x="543" y="579"/>
                    </a:cubicBezTo>
                    <a:cubicBezTo>
                      <a:pt x="416" y="408"/>
                      <a:pt x="304" y="213"/>
                      <a:pt x="295" y="1"/>
                    </a:cubicBezTo>
                    <a:close/>
                  </a:path>
                </a:pathLst>
              </a:custGeom>
              <a:solidFill>
                <a:srgbClr val="AB73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8" name="Google Shape;2338;p53"/>
              <p:cNvSpPr/>
              <p:nvPr/>
            </p:nvSpPr>
            <p:spPr>
              <a:xfrm>
                <a:off x="5536800" y="1015425"/>
                <a:ext cx="20175" cy="50550"/>
              </a:xfrm>
              <a:custGeom>
                <a:avLst/>
                <a:gdLst/>
                <a:ahLst/>
                <a:cxnLst/>
                <a:rect l="l" t="t" r="r" b="b"/>
                <a:pathLst>
                  <a:path w="807" h="2022" extrusionOk="0">
                    <a:moveTo>
                      <a:pt x="280" y="1"/>
                    </a:moveTo>
                    <a:cubicBezTo>
                      <a:pt x="260" y="1"/>
                      <a:pt x="192" y="121"/>
                      <a:pt x="127" y="330"/>
                    </a:cubicBezTo>
                    <a:cubicBezTo>
                      <a:pt x="60" y="544"/>
                      <a:pt x="0" y="853"/>
                      <a:pt x="12" y="1201"/>
                    </a:cubicBezTo>
                    <a:cubicBezTo>
                      <a:pt x="20" y="1375"/>
                      <a:pt x="56" y="1547"/>
                      <a:pt x="133" y="1686"/>
                    </a:cubicBezTo>
                    <a:cubicBezTo>
                      <a:pt x="208" y="1829"/>
                      <a:pt x="327" y="1925"/>
                      <a:pt x="435" y="1974"/>
                    </a:cubicBezTo>
                    <a:cubicBezTo>
                      <a:pt x="512" y="2009"/>
                      <a:pt x="585" y="2021"/>
                      <a:pt x="644" y="2021"/>
                    </a:cubicBezTo>
                    <a:cubicBezTo>
                      <a:pt x="670" y="2021"/>
                      <a:pt x="692" y="2019"/>
                      <a:pt x="712" y="2016"/>
                    </a:cubicBezTo>
                    <a:cubicBezTo>
                      <a:pt x="777" y="2002"/>
                      <a:pt x="807" y="1980"/>
                      <a:pt x="804" y="1972"/>
                    </a:cubicBezTo>
                    <a:cubicBezTo>
                      <a:pt x="801" y="1948"/>
                      <a:pt x="658" y="1992"/>
                      <a:pt x="482" y="1884"/>
                    </a:cubicBezTo>
                    <a:cubicBezTo>
                      <a:pt x="397" y="1831"/>
                      <a:pt x="307" y="1746"/>
                      <a:pt x="251" y="1625"/>
                    </a:cubicBezTo>
                    <a:cubicBezTo>
                      <a:pt x="191" y="1506"/>
                      <a:pt x="163" y="1355"/>
                      <a:pt x="156" y="1194"/>
                    </a:cubicBezTo>
                    <a:cubicBezTo>
                      <a:pt x="132" y="535"/>
                      <a:pt x="323" y="14"/>
                      <a:pt x="281" y="1"/>
                    </a:cubicBezTo>
                    <a:cubicBezTo>
                      <a:pt x="281" y="1"/>
                      <a:pt x="280" y="1"/>
                      <a:pt x="280" y="1"/>
                    </a:cubicBezTo>
                    <a:close/>
                  </a:path>
                </a:pathLst>
              </a:custGeom>
              <a:solidFill>
                <a:srgbClr val="8436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9" name="Google Shape;2339;p53"/>
              <p:cNvSpPr/>
              <p:nvPr/>
            </p:nvSpPr>
            <p:spPr>
              <a:xfrm>
                <a:off x="5558550" y="1055100"/>
                <a:ext cx="7225" cy="6025"/>
              </a:xfrm>
              <a:custGeom>
                <a:avLst/>
                <a:gdLst/>
                <a:ahLst/>
                <a:cxnLst/>
                <a:rect l="l" t="t" r="r" b="b"/>
                <a:pathLst>
                  <a:path w="289" h="241" extrusionOk="0">
                    <a:moveTo>
                      <a:pt x="229" y="0"/>
                    </a:moveTo>
                    <a:cubicBezTo>
                      <a:pt x="194" y="0"/>
                      <a:pt x="143" y="25"/>
                      <a:pt x="96" y="67"/>
                    </a:cubicBezTo>
                    <a:cubicBezTo>
                      <a:pt x="31" y="127"/>
                      <a:pt x="1" y="199"/>
                      <a:pt x="28" y="228"/>
                    </a:cubicBezTo>
                    <a:cubicBezTo>
                      <a:pt x="35" y="236"/>
                      <a:pt x="47" y="240"/>
                      <a:pt x="61" y="240"/>
                    </a:cubicBezTo>
                    <a:cubicBezTo>
                      <a:pt x="96" y="240"/>
                      <a:pt x="147" y="215"/>
                      <a:pt x="194" y="173"/>
                    </a:cubicBezTo>
                    <a:cubicBezTo>
                      <a:pt x="258" y="113"/>
                      <a:pt x="289" y="41"/>
                      <a:pt x="262" y="12"/>
                    </a:cubicBezTo>
                    <a:cubicBezTo>
                      <a:pt x="254" y="4"/>
                      <a:pt x="243" y="0"/>
                      <a:pt x="229" y="0"/>
                    </a:cubicBezTo>
                    <a:close/>
                  </a:path>
                </a:pathLst>
              </a:custGeom>
              <a:solidFill>
                <a:srgbClr val="8436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0" name="Google Shape;2340;p53"/>
              <p:cNvSpPr/>
              <p:nvPr/>
            </p:nvSpPr>
            <p:spPr>
              <a:xfrm>
                <a:off x="5518050" y="1067975"/>
                <a:ext cx="61275" cy="42650"/>
              </a:xfrm>
              <a:custGeom>
                <a:avLst/>
                <a:gdLst/>
                <a:ahLst/>
                <a:cxnLst/>
                <a:rect l="l" t="t" r="r" b="b"/>
                <a:pathLst>
                  <a:path w="2451" h="1706" extrusionOk="0">
                    <a:moveTo>
                      <a:pt x="2448" y="1"/>
                    </a:moveTo>
                    <a:lnTo>
                      <a:pt x="2448" y="1"/>
                    </a:lnTo>
                    <a:cubicBezTo>
                      <a:pt x="2048" y="250"/>
                      <a:pt x="1577" y="395"/>
                      <a:pt x="1116" y="395"/>
                    </a:cubicBezTo>
                    <a:cubicBezTo>
                      <a:pt x="759" y="395"/>
                      <a:pt x="407" y="308"/>
                      <a:pt x="99" y="114"/>
                    </a:cubicBezTo>
                    <a:cubicBezTo>
                      <a:pt x="66" y="96"/>
                      <a:pt x="33" y="77"/>
                      <a:pt x="1" y="57"/>
                    </a:cubicBezTo>
                    <a:lnTo>
                      <a:pt x="1" y="57"/>
                    </a:lnTo>
                    <a:cubicBezTo>
                      <a:pt x="36" y="423"/>
                      <a:pt x="99" y="795"/>
                      <a:pt x="289" y="1113"/>
                    </a:cubicBezTo>
                    <a:cubicBezTo>
                      <a:pt x="485" y="1442"/>
                      <a:pt x="843" y="1705"/>
                      <a:pt x="1239" y="1705"/>
                    </a:cubicBezTo>
                    <a:cubicBezTo>
                      <a:pt x="1241" y="1705"/>
                      <a:pt x="1243" y="1705"/>
                      <a:pt x="1245" y="1705"/>
                    </a:cubicBezTo>
                    <a:cubicBezTo>
                      <a:pt x="1673" y="1702"/>
                      <a:pt x="2047" y="1392"/>
                      <a:pt x="2229" y="1023"/>
                    </a:cubicBezTo>
                    <a:cubicBezTo>
                      <a:pt x="2376" y="726"/>
                      <a:pt x="2451" y="348"/>
                      <a:pt x="2448" y="1"/>
                    </a:cubicBezTo>
                    <a:close/>
                  </a:path>
                </a:pathLst>
              </a:custGeom>
              <a:solidFill>
                <a:srgbClr val="8436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1" name="Google Shape;2341;p53"/>
              <p:cNvSpPr/>
              <p:nvPr/>
            </p:nvSpPr>
            <p:spPr>
              <a:xfrm>
                <a:off x="5464050" y="973550"/>
                <a:ext cx="58850" cy="24350"/>
              </a:xfrm>
              <a:custGeom>
                <a:avLst/>
                <a:gdLst/>
                <a:ahLst/>
                <a:cxnLst/>
                <a:rect l="l" t="t" r="r" b="b"/>
                <a:pathLst>
                  <a:path w="2354" h="974" extrusionOk="0">
                    <a:moveTo>
                      <a:pt x="1503" y="1"/>
                    </a:moveTo>
                    <a:cubicBezTo>
                      <a:pt x="1350" y="1"/>
                      <a:pt x="1184" y="19"/>
                      <a:pt x="1014" y="65"/>
                    </a:cubicBezTo>
                    <a:cubicBezTo>
                      <a:pt x="635" y="169"/>
                      <a:pt x="342" y="395"/>
                      <a:pt x="189" y="595"/>
                    </a:cubicBezTo>
                    <a:cubicBezTo>
                      <a:pt x="32" y="797"/>
                      <a:pt x="1" y="956"/>
                      <a:pt x="32" y="972"/>
                    </a:cubicBezTo>
                    <a:cubicBezTo>
                      <a:pt x="35" y="973"/>
                      <a:pt x="38" y="974"/>
                      <a:pt x="42" y="974"/>
                    </a:cubicBezTo>
                    <a:cubicBezTo>
                      <a:pt x="84" y="974"/>
                      <a:pt x="175" y="866"/>
                      <a:pt x="334" y="734"/>
                    </a:cubicBezTo>
                    <a:cubicBezTo>
                      <a:pt x="503" y="591"/>
                      <a:pt x="766" y="426"/>
                      <a:pt x="1088" y="338"/>
                    </a:cubicBezTo>
                    <a:cubicBezTo>
                      <a:pt x="1326" y="272"/>
                      <a:pt x="1558" y="254"/>
                      <a:pt x="1755" y="254"/>
                    </a:cubicBezTo>
                    <a:cubicBezTo>
                      <a:pt x="1826" y="254"/>
                      <a:pt x="1893" y="257"/>
                      <a:pt x="1953" y="260"/>
                    </a:cubicBezTo>
                    <a:cubicBezTo>
                      <a:pt x="2076" y="267"/>
                      <a:pt x="2177" y="275"/>
                      <a:pt x="2244" y="275"/>
                    </a:cubicBezTo>
                    <a:cubicBezTo>
                      <a:pt x="2302" y="275"/>
                      <a:pt x="2336" y="269"/>
                      <a:pt x="2342" y="251"/>
                    </a:cubicBezTo>
                    <a:cubicBezTo>
                      <a:pt x="2353" y="216"/>
                      <a:pt x="2225" y="129"/>
                      <a:pt x="1985" y="64"/>
                    </a:cubicBezTo>
                    <a:cubicBezTo>
                      <a:pt x="1855" y="28"/>
                      <a:pt x="1689" y="1"/>
                      <a:pt x="1503" y="1"/>
                    </a:cubicBezTo>
                    <a:close/>
                  </a:path>
                </a:pathLst>
              </a:custGeom>
              <a:solidFill>
                <a:srgbClr val="8436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2" name="Google Shape;2342;p53"/>
              <p:cNvSpPr/>
              <p:nvPr/>
            </p:nvSpPr>
            <p:spPr>
              <a:xfrm>
                <a:off x="5469750" y="1024050"/>
                <a:ext cx="53300" cy="26600"/>
              </a:xfrm>
              <a:custGeom>
                <a:avLst/>
                <a:gdLst/>
                <a:ahLst/>
                <a:cxnLst/>
                <a:rect l="l" t="t" r="r" b="b"/>
                <a:pathLst>
                  <a:path w="2132" h="1064" extrusionOk="0">
                    <a:moveTo>
                      <a:pt x="845" y="0"/>
                    </a:moveTo>
                    <a:cubicBezTo>
                      <a:pt x="616" y="0"/>
                      <a:pt x="410" y="70"/>
                      <a:pt x="275" y="161"/>
                    </a:cubicBezTo>
                    <a:cubicBezTo>
                      <a:pt x="59" y="302"/>
                      <a:pt x="1" y="459"/>
                      <a:pt x="17" y="467"/>
                    </a:cubicBezTo>
                    <a:cubicBezTo>
                      <a:pt x="19" y="469"/>
                      <a:pt x="21" y="469"/>
                      <a:pt x="23" y="469"/>
                    </a:cubicBezTo>
                    <a:cubicBezTo>
                      <a:pt x="53" y="469"/>
                      <a:pt x="146" y="359"/>
                      <a:pt x="335" y="269"/>
                    </a:cubicBezTo>
                    <a:cubicBezTo>
                      <a:pt x="454" y="212"/>
                      <a:pt x="617" y="169"/>
                      <a:pt x="797" y="169"/>
                    </a:cubicBezTo>
                    <a:cubicBezTo>
                      <a:pt x="919" y="169"/>
                      <a:pt x="1047" y="189"/>
                      <a:pt x="1175" y="236"/>
                    </a:cubicBezTo>
                    <a:cubicBezTo>
                      <a:pt x="1493" y="356"/>
                      <a:pt x="1722" y="590"/>
                      <a:pt x="1867" y="767"/>
                    </a:cubicBezTo>
                    <a:cubicBezTo>
                      <a:pt x="2006" y="939"/>
                      <a:pt x="2081" y="1064"/>
                      <a:pt x="2108" y="1064"/>
                    </a:cubicBezTo>
                    <a:cubicBezTo>
                      <a:pt x="2110" y="1064"/>
                      <a:pt x="2111" y="1063"/>
                      <a:pt x="2112" y="1063"/>
                    </a:cubicBezTo>
                    <a:cubicBezTo>
                      <a:pt x="2131" y="1054"/>
                      <a:pt x="2096" y="906"/>
                      <a:pt x="1968" y="695"/>
                    </a:cubicBezTo>
                    <a:cubicBezTo>
                      <a:pt x="1842" y="489"/>
                      <a:pt x="1606" y="211"/>
                      <a:pt x="1236" y="71"/>
                    </a:cubicBezTo>
                    <a:cubicBezTo>
                      <a:pt x="1104" y="21"/>
                      <a:pt x="971" y="0"/>
                      <a:pt x="845" y="0"/>
                    </a:cubicBezTo>
                    <a:close/>
                  </a:path>
                </a:pathLst>
              </a:custGeom>
              <a:solidFill>
                <a:srgbClr val="8436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3" name="Google Shape;2343;p53"/>
              <p:cNvSpPr/>
              <p:nvPr/>
            </p:nvSpPr>
            <p:spPr>
              <a:xfrm>
                <a:off x="5576875" y="973550"/>
                <a:ext cx="58825" cy="24350"/>
              </a:xfrm>
              <a:custGeom>
                <a:avLst/>
                <a:gdLst/>
                <a:ahLst/>
                <a:cxnLst/>
                <a:rect l="l" t="t" r="r" b="b"/>
                <a:pathLst>
                  <a:path w="2353" h="974" extrusionOk="0">
                    <a:moveTo>
                      <a:pt x="851" y="1"/>
                    </a:moveTo>
                    <a:cubicBezTo>
                      <a:pt x="665" y="1"/>
                      <a:pt x="499" y="28"/>
                      <a:pt x="369" y="64"/>
                    </a:cubicBezTo>
                    <a:cubicBezTo>
                      <a:pt x="129" y="129"/>
                      <a:pt x="0" y="216"/>
                      <a:pt x="12" y="251"/>
                    </a:cubicBezTo>
                    <a:cubicBezTo>
                      <a:pt x="17" y="269"/>
                      <a:pt x="51" y="275"/>
                      <a:pt x="109" y="275"/>
                    </a:cubicBezTo>
                    <a:cubicBezTo>
                      <a:pt x="177" y="275"/>
                      <a:pt x="277" y="267"/>
                      <a:pt x="400" y="260"/>
                    </a:cubicBezTo>
                    <a:cubicBezTo>
                      <a:pt x="461" y="257"/>
                      <a:pt x="527" y="254"/>
                      <a:pt x="598" y="254"/>
                    </a:cubicBezTo>
                    <a:cubicBezTo>
                      <a:pt x="795" y="254"/>
                      <a:pt x="1027" y="272"/>
                      <a:pt x="1265" y="338"/>
                    </a:cubicBezTo>
                    <a:cubicBezTo>
                      <a:pt x="1588" y="426"/>
                      <a:pt x="1850" y="591"/>
                      <a:pt x="2020" y="734"/>
                    </a:cubicBezTo>
                    <a:cubicBezTo>
                      <a:pt x="2179" y="866"/>
                      <a:pt x="2270" y="974"/>
                      <a:pt x="2312" y="974"/>
                    </a:cubicBezTo>
                    <a:cubicBezTo>
                      <a:pt x="2315" y="974"/>
                      <a:pt x="2318" y="973"/>
                      <a:pt x="2321" y="972"/>
                    </a:cubicBezTo>
                    <a:cubicBezTo>
                      <a:pt x="2352" y="956"/>
                      <a:pt x="2321" y="797"/>
                      <a:pt x="2164" y="595"/>
                    </a:cubicBezTo>
                    <a:cubicBezTo>
                      <a:pt x="2011" y="395"/>
                      <a:pt x="1719" y="169"/>
                      <a:pt x="1340" y="65"/>
                    </a:cubicBezTo>
                    <a:cubicBezTo>
                      <a:pt x="1170" y="19"/>
                      <a:pt x="1004" y="1"/>
                      <a:pt x="851" y="1"/>
                    </a:cubicBezTo>
                    <a:close/>
                  </a:path>
                </a:pathLst>
              </a:custGeom>
              <a:solidFill>
                <a:srgbClr val="8436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4" name="Google Shape;2344;p53"/>
              <p:cNvSpPr/>
              <p:nvPr/>
            </p:nvSpPr>
            <p:spPr>
              <a:xfrm>
                <a:off x="5575025" y="1024050"/>
                <a:ext cx="53325" cy="26600"/>
              </a:xfrm>
              <a:custGeom>
                <a:avLst/>
                <a:gdLst/>
                <a:ahLst/>
                <a:cxnLst/>
                <a:rect l="l" t="t" r="r" b="b"/>
                <a:pathLst>
                  <a:path w="2133" h="1064" extrusionOk="0">
                    <a:moveTo>
                      <a:pt x="1287" y="0"/>
                    </a:moveTo>
                    <a:cubicBezTo>
                      <a:pt x="1161" y="0"/>
                      <a:pt x="1028" y="21"/>
                      <a:pt x="896" y="71"/>
                    </a:cubicBezTo>
                    <a:cubicBezTo>
                      <a:pt x="526" y="211"/>
                      <a:pt x="291" y="489"/>
                      <a:pt x="164" y="695"/>
                    </a:cubicBezTo>
                    <a:cubicBezTo>
                      <a:pt x="36" y="906"/>
                      <a:pt x="1" y="1054"/>
                      <a:pt x="21" y="1063"/>
                    </a:cubicBezTo>
                    <a:cubicBezTo>
                      <a:pt x="22" y="1063"/>
                      <a:pt x="23" y="1064"/>
                      <a:pt x="24" y="1064"/>
                    </a:cubicBezTo>
                    <a:cubicBezTo>
                      <a:pt x="51" y="1064"/>
                      <a:pt x="127" y="939"/>
                      <a:pt x="266" y="767"/>
                    </a:cubicBezTo>
                    <a:cubicBezTo>
                      <a:pt x="410" y="590"/>
                      <a:pt x="639" y="356"/>
                      <a:pt x="958" y="236"/>
                    </a:cubicBezTo>
                    <a:cubicBezTo>
                      <a:pt x="1085" y="189"/>
                      <a:pt x="1214" y="169"/>
                      <a:pt x="1335" y="169"/>
                    </a:cubicBezTo>
                    <a:cubicBezTo>
                      <a:pt x="1515" y="169"/>
                      <a:pt x="1679" y="212"/>
                      <a:pt x="1797" y="269"/>
                    </a:cubicBezTo>
                    <a:cubicBezTo>
                      <a:pt x="1986" y="359"/>
                      <a:pt x="2079" y="469"/>
                      <a:pt x="2109" y="469"/>
                    </a:cubicBezTo>
                    <a:cubicBezTo>
                      <a:pt x="2111" y="469"/>
                      <a:pt x="2113" y="469"/>
                      <a:pt x="2115" y="467"/>
                    </a:cubicBezTo>
                    <a:cubicBezTo>
                      <a:pt x="2132" y="459"/>
                      <a:pt x="2074" y="302"/>
                      <a:pt x="1858" y="161"/>
                    </a:cubicBezTo>
                    <a:cubicBezTo>
                      <a:pt x="1723" y="70"/>
                      <a:pt x="1517" y="0"/>
                      <a:pt x="1287" y="0"/>
                    </a:cubicBezTo>
                    <a:close/>
                  </a:path>
                </a:pathLst>
              </a:custGeom>
              <a:solidFill>
                <a:srgbClr val="8436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5" name="Google Shape;2345;p53"/>
              <p:cNvSpPr/>
              <p:nvPr/>
            </p:nvSpPr>
            <p:spPr>
              <a:xfrm>
                <a:off x="5529525" y="1091700"/>
                <a:ext cx="41550" cy="18925"/>
              </a:xfrm>
              <a:custGeom>
                <a:avLst/>
                <a:gdLst/>
                <a:ahLst/>
                <a:cxnLst/>
                <a:rect l="l" t="t" r="r" b="b"/>
                <a:pathLst>
                  <a:path w="1662" h="757" extrusionOk="0">
                    <a:moveTo>
                      <a:pt x="933" y="1"/>
                    </a:moveTo>
                    <a:cubicBezTo>
                      <a:pt x="588" y="1"/>
                      <a:pt x="254" y="151"/>
                      <a:pt x="0" y="390"/>
                    </a:cubicBezTo>
                    <a:cubicBezTo>
                      <a:pt x="204" y="605"/>
                      <a:pt x="481" y="756"/>
                      <a:pt x="781" y="756"/>
                    </a:cubicBezTo>
                    <a:cubicBezTo>
                      <a:pt x="783" y="756"/>
                      <a:pt x="784" y="756"/>
                      <a:pt x="786" y="756"/>
                    </a:cubicBezTo>
                    <a:cubicBezTo>
                      <a:pt x="1142" y="754"/>
                      <a:pt x="1460" y="538"/>
                      <a:pt x="1662" y="253"/>
                    </a:cubicBezTo>
                    <a:cubicBezTo>
                      <a:pt x="1464" y="101"/>
                      <a:pt x="1217" y="8"/>
                      <a:pt x="965" y="1"/>
                    </a:cubicBezTo>
                    <a:cubicBezTo>
                      <a:pt x="955" y="1"/>
                      <a:pt x="944" y="1"/>
                      <a:pt x="933" y="1"/>
                    </a:cubicBezTo>
                    <a:close/>
                  </a:path>
                </a:pathLst>
              </a:custGeom>
              <a:solidFill>
                <a:srgbClr val="EA4B7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" name="Elipse 1">
            <a:extLst>
              <a:ext uri="{FF2B5EF4-FFF2-40B4-BE49-F238E27FC236}">
                <a16:creationId xmlns:a16="http://schemas.microsoft.com/office/drawing/2014/main" id="{6D0E4424-EF53-A8A7-7B10-7AB6DFAE1219}"/>
              </a:ext>
            </a:extLst>
          </p:cNvPr>
          <p:cNvSpPr/>
          <p:nvPr/>
        </p:nvSpPr>
        <p:spPr>
          <a:xfrm>
            <a:off x="8373400" y="4603898"/>
            <a:ext cx="579214" cy="539602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b="1">
                <a:solidFill>
                  <a:schemeClr val="tx1"/>
                </a:solidFill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34960054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3" name="Google Shape;3333;p64"/>
          <p:cNvSpPr txBox="1">
            <a:spLocks noGrp="1"/>
          </p:cNvSpPr>
          <p:nvPr>
            <p:ph type="title"/>
          </p:nvPr>
        </p:nvSpPr>
        <p:spPr>
          <a:xfrm>
            <a:off x="1031632" y="306147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PCA(Happiness)</a:t>
            </a:r>
            <a:r>
              <a:rPr lang="es-MX"/>
              <a:t> </a:t>
            </a:r>
          </a:p>
        </p:txBody>
      </p:sp>
      <p:grpSp>
        <p:nvGrpSpPr>
          <p:cNvPr id="3338" name="Google Shape;3338;p64"/>
          <p:cNvGrpSpPr/>
          <p:nvPr/>
        </p:nvGrpSpPr>
        <p:grpSpPr>
          <a:xfrm rot="236025">
            <a:off x="5525670" y="2518568"/>
            <a:ext cx="1670029" cy="2459737"/>
            <a:chOff x="5496825" y="1108508"/>
            <a:chExt cx="1670102" cy="2459845"/>
          </a:xfrm>
        </p:grpSpPr>
        <p:grpSp>
          <p:nvGrpSpPr>
            <p:cNvPr id="3339" name="Google Shape;3339;p64"/>
            <p:cNvGrpSpPr/>
            <p:nvPr/>
          </p:nvGrpSpPr>
          <p:grpSpPr>
            <a:xfrm>
              <a:off x="5496832" y="1108508"/>
              <a:ext cx="1670095" cy="2459845"/>
              <a:chOff x="2903825" y="2119650"/>
              <a:chExt cx="623100" cy="917750"/>
            </a:xfrm>
          </p:grpSpPr>
          <p:sp>
            <p:nvSpPr>
              <p:cNvPr id="3340" name="Google Shape;3340;p64"/>
              <p:cNvSpPr/>
              <p:nvPr/>
            </p:nvSpPr>
            <p:spPr>
              <a:xfrm>
                <a:off x="2903825" y="2119650"/>
                <a:ext cx="623100" cy="917750"/>
              </a:xfrm>
              <a:custGeom>
                <a:avLst/>
                <a:gdLst/>
                <a:ahLst/>
                <a:cxnLst/>
                <a:rect l="l" t="t" r="r" b="b"/>
                <a:pathLst>
                  <a:path w="24924" h="36710" extrusionOk="0">
                    <a:moveTo>
                      <a:pt x="3392" y="0"/>
                    </a:moveTo>
                    <a:cubicBezTo>
                      <a:pt x="1527" y="0"/>
                      <a:pt x="0" y="1526"/>
                      <a:pt x="0" y="3392"/>
                    </a:cubicBezTo>
                    <a:lnTo>
                      <a:pt x="0" y="33318"/>
                    </a:lnTo>
                    <a:cubicBezTo>
                      <a:pt x="0" y="35184"/>
                      <a:pt x="1527" y="36710"/>
                      <a:pt x="3392" y="36710"/>
                    </a:cubicBezTo>
                    <a:lnTo>
                      <a:pt x="21532" y="36710"/>
                    </a:lnTo>
                    <a:cubicBezTo>
                      <a:pt x="23398" y="36710"/>
                      <a:pt x="24924" y="35184"/>
                      <a:pt x="24924" y="33318"/>
                    </a:cubicBezTo>
                    <a:lnTo>
                      <a:pt x="24924" y="3392"/>
                    </a:lnTo>
                    <a:cubicBezTo>
                      <a:pt x="24924" y="1526"/>
                      <a:pt x="23398" y="0"/>
                      <a:pt x="2153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85725" dist="76200" dir="7860000" algn="bl" rotWithShape="0">
                  <a:srgbClr val="000000">
                    <a:alpha val="38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1" name="Google Shape;3341;p64"/>
              <p:cNvSpPr/>
              <p:nvPr/>
            </p:nvSpPr>
            <p:spPr>
              <a:xfrm>
                <a:off x="2903825" y="2858150"/>
                <a:ext cx="623100" cy="179250"/>
              </a:xfrm>
              <a:custGeom>
                <a:avLst/>
                <a:gdLst/>
                <a:ahLst/>
                <a:cxnLst/>
                <a:rect l="l" t="t" r="r" b="b"/>
                <a:pathLst>
                  <a:path w="24924" h="7170" extrusionOk="0">
                    <a:moveTo>
                      <a:pt x="0" y="0"/>
                    </a:moveTo>
                    <a:lnTo>
                      <a:pt x="0" y="3778"/>
                    </a:lnTo>
                    <a:cubicBezTo>
                      <a:pt x="0" y="5644"/>
                      <a:pt x="1527" y="7170"/>
                      <a:pt x="3392" y="7170"/>
                    </a:cubicBezTo>
                    <a:lnTo>
                      <a:pt x="21532" y="7170"/>
                    </a:lnTo>
                    <a:cubicBezTo>
                      <a:pt x="23398" y="7170"/>
                      <a:pt x="24924" y="5644"/>
                      <a:pt x="24924" y="3778"/>
                    </a:cubicBezTo>
                    <a:lnTo>
                      <a:pt x="2492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342" name="Google Shape;3342;p64"/>
            <p:cNvGrpSpPr/>
            <p:nvPr/>
          </p:nvGrpSpPr>
          <p:grpSpPr>
            <a:xfrm>
              <a:off x="5904235" y="1484168"/>
              <a:ext cx="855273" cy="1369161"/>
              <a:chOff x="3783050" y="805775"/>
              <a:chExt cx="367275" cy="587950"/>
            </a:xfrm>
          </p:grpSpPr>
          <p:sp>
            <p:nvSpPr>
              <p:cNvPr id="3343" name="Google Shape;3343;p64"/>
              <p:cNvSpPr/>
              <p:nvPr/>
            </p:nvSpPr>
            <p:spPr>
              <a:xfrm>
                <a:off x="3990050" y="805775"/>
                <a:ext cx="152900" cy="146975"/>
              </a:xfrm>
              <a:custGeom>
                <a:avLst/>
                <a:gdLst/>
                <a:ahLst/>
                <a:cxnLst/>
                <a:rect l="l" t="t" r="r" b="b"/>
                <a:pathLst>
                  <a:path w="6116" h="5879" extrusionOk="0">
                    <a:moveTo>
                      <a:pt x="3111" y="1"/>
                    </a:moveTo>
                    <a:cubicBezTo>
                      <a:pt x="2176" y="1"/>
                      <a:pt x="1240" y="463"/>
                      <a:pt x="698" y="1229"/>
                    </a:cubicBezTo>
                    <a:cubicBezTo>
                      <a:pt x="55" y="2138"/>
                      <a:pt x="1" y="3427"/>
                      <a:pt x="564" y="4387"/>
                    </a:cubicBezTo>
                    <a:lnTo>
                      <a:pt x="2390" y="5861"/>
                    </a:lnTo>
                    <a:cubicBezTo>
                      <a:pt x="2506" y="5873"/>
                      <a:pt x="2624" y="5879"/>
                      <a:pt x="2744" y="5879"/>
                    </a:cubicBezTo>
                    <a:cubicBezTo>
                      <a:pt x="4268" y="5879"/>
                      <a:pt x="6045" y="4952"/>
                      <a:pt x="6088" y="3259"/>
                    </a:cubicBezTo>
                    <a:cubicBezTo>
                      <a:pt x="6115" y="2152"/>
                      <a:pt x="5492" y="1048"/>
                      <a:pt x="4582" y="435"/>
                    </a:cubicBezTo>
                    <a:cubicBezTo>
                      <a:pt x="4297" y="242"/>
                      <a:pt x="3969" y="115"/>
                      <a:pt x="3630" y="50"/>
                    </a:cubicBezTo>
                    <a:cubicBezTo>
                      <a:pt x="3459" y="17"/>
                      <a:pt x="3285" y="1"/>
                      <a:pt x="3111" y="1"/>
                    </a:cubicBezTo>
                    <a:close/>
                  </a:path>
                </a:pathLst>
              </a:custGeom>
              <a:solidFill>
                <a:srgbClr val="B740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4" name="Google Shape;3344;p64"/>
              <p:cNvSpPr/>
              <p:nvPr/>
            </p:nvSpPr>
            <p:spPr>
              <a:xfrm>
                <a:off x="3992200" y="805775"/>
                <a:ext cx="131150" cy="86450"/>
              </a:xfrm>
              <a:custGeom>
                <a:avLst/>
                <a:gdLst/>
                <a:ahLst/>
                <a:cxnLst/>
                <a:rect l="l" t="t" r="r" b="b"/>
                <a:pathLst>
                  <a:path w="5246" h="3458" extrusionOk="0">
                    <a:moveTo>
                      <a:pt x="3025" y="1"/>
                    </a:moveTo>
                    <a:cubicBezTo>
                      <a:pt x="2090" y="1"/>
                      <a:pt x="1154" y="463"/>
                      <a:pt x="612" y="1229"/>
                    </a:cubicBezTo>
                    <a:cubicBezTo>
                      <a:pt x="161" y="1867"/>
                      <a:pt x="0" y="2691"/>
                      <a:pt x="139" y="3458"/>
                    </a:cubicBezTo>
                    <a:cubicBezTo>
                      <a:pt x="501" y="2270"/>
                      <a:pt x="1468" y="1299"/>
                      <a:pt x="2750" y="927"/>
                    </a:cubicBezTo>
                    <a:cubicBezTo>
                      <a:pt x="3100" y="826"/>
                      <a:pt x="3446" y="777"/>
                      <a:pt x="3779" y="777"/>
                    </a:cubicBezTo>
                    <a:cubicBezTo>
                      <a:pt x="4309" y="777"/>
                      <a:pt x="4808" y="900"/>
                      <a:pt x="5245" y="1130"/>
                    </a:cubicBezTo>
                    <a:cubicBezTo>
                      <a:pt x="5030" y="861"/>
                      <a:pt x="4777" y="624"/>
                      <a:pt x="4496" y="435"/>
                    </a:cubicBezTo>
                    <a:cubicBezTo>
                      <a:pt x="4211" y="242"/>
                      <a:pt x="3883" y="115"/>
                      <a:pt x="3544" y="50"/>
                    </a:cubicBezTo>
                    <a:cubicBezTo>
                      <a:pt x="3373" y="17"/>
                      <a:pt x="3199" y="1"/>
                      <a:pt x="3025" y="1"/>
                    </a:cubicBezTo>
                    <a:close/>
                  </a:path>
                </a:pathLst>
              </a:custGeom>
              <a:solidFill>
                <a:srgbClr val="A336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5" name="Google Shape;3345;p64"/>
              <p:cNvSpPr/>
              <p:nvPr/>
            </p:nvSpPr>
            <p:spPr>
              <a:xfrm>
                <a:off x="4014450" y="808925"/>
                <a:ext cx="121200" cy="112975"/>
              </a:xfrm>
              <a:custGeom>
                <a:avLst/>
                <a:gdLst/>
                <a:ahLst/>
                <a:cxnLst/>
                <a:rect l="l" t="t" r="r" b="b"/>
                <a:pathLst>
                  <a:path w="4848" h="4519" extrusionOk="0">
                    <a:moveTo>
                      <a:pt x="1290" y="1"/>
                    </a:moveTo>
                    <a:cubicBezTo>
                      <a:pt x="1199" y="28"/>
                      <a:pt x="1109" y="57"/>
                      <a:pt x="1022" y="93"/>
                    </a:cubicBezTo>
                    <a:cubicBezTo>
                      <a:pt x="880" y="217"/>
                      <a:pt x="748" y="358"/>
                      <a:pt x="631" y="516"/>
                    </a:cubicBezTo>
                    <a:cubicBezTo>
                      <a:pt x="320" y="934"/>
                      <a:pt x="150" y="1412"/>
                      <a:pt x="76" y="1852"/>
                    </a:cubicBezTo>
                    <a:cubicBezTo>
                      <a:pt x="0" y="2294"/>
                      <a:pt x="18" y="2700"/>
                      <a:pt x="63" y="3033"/>
                    </a:cubicBezTo>
                    <a:cubicBezTo>
                      <a:pt x="108" y="3367"/>
                      <a:pt x="180" y="3630"/>
                      <a:pt x="236" y="3809"/>
                    </a:cubicBezTo>
                    <a:cubicBezTo>
                      <a:pt x="292" y="3987"/>
                      <a:pt x="333" y="4082"/>
                      <a:pt x="339" y="4082"/>
                    </a:cubicBezTo>
                    <a:cubicBezTo>
                      <a:pt x="339" y="4082"/>
                      <a:pt x="339" y="4082"/>
                      <a:pt x="339" y="4082"/>
                    </a:cubicBezTo>
                    <a:cubicBezTo>
                      <a:pt x="347" y="4080"/>
                      <a:pt x="318" y="3980"/>
                      <a:pt x="273" y="3799"/>
                    </a:cubicBezTo>
                    <a:cubicBezTo>
                      <a:pt x="233" y="3639"/>
                      <a:pt x="181" y="3413"/>
                      <a:pt x="144" y="3133"/>
                    </a:cubicBezTo>
                    <a:cubicBezTo>
                      <a:pt x="163" y="3124"/>
                      <a:pt x="183" y="3114"/>
                      <a:pt x="211" y="3104"/>
                    </a:cubicBezTo>
                    <a:cubicBezTo>
                      <a:pt x="301" y="3067"/>
                      <a:pt x="439" y="3033"/>
                      <a:pt x="616" y="3026"/>
                    </a:cubicBezTo>
                    <a:cubicBezTo>
                      <a:pt x="659" y="3025"/>
                      <a:pt x="705" y="3025"/>
                      <a:pt x="752" y="3025"/>
                    </a:cubicBezTo>
                    <a:cubicBezTo>
                      <a:pt x="1090" y="3025"/>
                      <a:pt x="1530" y="3047"/>
                      <a:pt x="1993" y="3143"/>
                    </a:cubicBezTo>
                    <a:cubicBezTo>
                      <a:pt x="2522" y="3251"/>
                      <a:pt x="2966" y="3473"/>
                      <a:pt x="3247" y="3685"/>
                    </a:cubicBezTo>
                    <a:cubicBezTo>
                      <a:pt x="3311" y="3734"/>
                      <a:pt x="3365" y="3779"/>
                      <a:pt x="3415" y="3822"/>
                    </a:cubicBezTo>
                    <a:cubicBezTo>
                      <a:pt x="3127" y="4004"/>
                      <a:pt x="2827" y="4137"/>
                      <a:pt x="2542" y="4233"/>
                    </a:cubicBezTo>
                    <a:cubicBezTo>
                      <a:pt x="2195" y="4346"/>
                      <a:pt x="1870" y="4409"/>
                      <a:pt x="1595" y="4440"/>
                    </a:cubicBezTo>
                    <a:cubicBezTo>
                      <a:pt x="1444" y="4456"/>
                      <a:pt x="1308" y="4462"/>
                      <a:pt x="1190" y="4462"/>
                    </a:cubicBezTo>
                    <a:cubicBezTo>
                      <a:pt x="1094" y="4462"/>
                      <a:pt x="1010" y="4458"/>
                      <a:pt x="941" y="4453"/>
                    </a:cubicBezTo>
                    <a:cubicBezTo>
                      <a:pt x="819" y="4445"/>
                      <a:pt x="740" y="4435"/>
                      <a:pt x="711" y="4435"/>
                    </a:cubicBezTo>
                    <a:cubicBezTo>
                      <a:pt x="704" y="4435"/>
                      <a:pt x="700" y="4435"/>
                      <a:pt x="700" y="4437"/>
                    </a:cubicBezTo>
                    <a:cubicBezTo>
                      <a:pt x="698" y="4442"/>
                      <a:pt x="781" y="4468"/>
                      <a:pt x="937" y="4492"/>
                    </a:cubicBezTo>
                    <a:cubicBezTo>
                      <a:pt x="1039" y="4506"/>
                      <a:pt x="1174" y="4519"/>
                      <a:pt x="1335" y="4519"/>
                    </a:cubicBezTo>
                    <a:cubicBezTo>
                      <a:pt x="1417" y="4519"/>
                      <a:pt x="1506" y="4515"/>
                      <a:pt x="1601" y="4508"/>
                    </a:cubicBezTo>
                    <a:cubicBezTo>
                      <a:pt x="1882" y="4487"/>
                      <a:pt x="2214" y="4430"/>
                      <a:pt x="2570" y="4318"/>
                    </a:cubicBezTo>
                    <a:cubicBezTo>
                      <a:pt x="2924" y="4206"/>
                      <a:pt x="3302" y="4034"/>
                      <a:pt x="3652" y="3780"/>
                    </a:cubicBezTo>
                    <a:cubicBezTo>
                      <a:pt x="4003" y="3528"/>
                      <a:pt x="4286" y="3216"/>
                      <a:pt x="4478" y="2894"/>
                    </a:cubicBezTo>
                    <a:cubicBezTo>
                      <a:pt x="4671" y="2573"/>
                      <a:pt x="4779" y="2248"/>
                      <a:pt x="4829" y="1970"/>
                    </a:cubicBezTo>
                    <a:cubicBezTo>
                      <a:pt x="4837" y="1919"/>
                      <a:pt x="4843" y="1871"/>
                      <a:pt x="4848" y="1823"/>
                    </a:cubicBezTo>
                    <a:cubicBezTo>
                      <a:pt x="4832" y="1785"/>
                      <a:pt x="4815" y="1747"/>
                      <a:pt x="4798" y="1709"/>
                    </a:cubicBezTo>
                    <a:cubicBezTo>
                      <a:pt x="4789" y="1787"/>
                      <a:pt x="4779" y="1868"/>
                      <a:pt x="4760" y="1957"/>
                    </a:cubicBezTo>
                    <a:cubicBezTo>
                      <a:pt x="4704" y="2225"/>
                      <a:pt x="4593" y="2539"/>
                      <a:pt x="4401" y="2847"/>
                    </a:cubicBezTo>
                    <a:cubicBezTo>
                      <a:pt x="4211" y="3157"/>
                      <a:pt x="3936" y="3456"/>
                      <a:pt x="3596" y="3701"/>
                    </a:cubicBezTo>
                    <a:cubicBezTo>
                      <a:pt x="3552" y="3732"/>
                      <a:pt x="3508" y="3763"/>
                      <a:pt x="3463" y="3792"/>
                    </a:cubicBezTo>
                    <a:cubicBezTo>
                      <a:pt x="3414" y="3741"/>
                      <a:pt x="3357" y="3688"/>
                      <a:pt x="3289" y="3631"/>
                    </a:cubicBezTo>
                    <a:cubicBezTo>
                      <a:pt x="3012" y="3398"/>
                      <a:pt x="2556" y="3158"/>
                      <a:pt x="2013" y="3047"/>
                    </a:cubicBezTo>
                    <a:cubicBezTo>
                      <a:pt x="1743" y="2990"/>
                      <a:pt x="1481" y="2963"/>
                      <a:pt x="1243" y="2952"/>
                    </a:cubicBezTo>
                    <a:cubicBezTo>
                      <a:pt x="1132" y="2947"/>
                      <a:pt x="1027" y="2944"/>
                      <a:pt x="927" y="2944"/>
                    </a:cubicBezTo>
                    <a:cubicBezTo>
                      <a:pt x="813" y="2944"/>
                      <a:pt x="707" y="2948"/>
                      <a:pt x="610" y="2957"/>
                    </a:cubicBezTo>
                    <a:cubicBezTo>
                      <a:pt x="429" y="2973"/>
                      <a:pt x="285" y="3020"/>
                      <a:pt x="195" y="3069"/>
                    </a:cubicBezTo>
                    <a:cubicBezTo>
                      <a:pt x="173" y="3081"/>
                      <a:pt x="156" y="3092"/>
                      <a:pt x="141" y="3103"/>
                    </a:cubicBezTo>
                    <a:cubicBezTo>
                      <a:pt x="137" y="3077"/>
                      <a:pt x="134" y="3051"/>
                      <a:pt x="131" y="3025"/>
                    </a:cubicBezTo>
                    <a:cubicBezTo>
                      <a:pt x="115" y="2879"/>
                      <a:pt x="106" y="2719"/>
                      <a:pt x="105" y="2549"/>
                    </a:cubicBezTo>
                    <a:cubicBezTo>
                      <a:pt x="133" y="2506"/>
                      <a:pt x="170" y="2449"/>
                      <a:pt x="219" y="2377"/>
                    </a:cubicBezTo>
                    <a:cubicBezTo>
                      <a:pt x="330" y="2217"/>
                      <a:pt x="520" y="2004"/>
                      <a:pt x="799" y="1798"/>
                    </a:cubicBezTo>
                    <a:cubicBezTo>
                      <a:pt x="1078" y="1593"/>
                      <a:pt x="1451" y="1400"/>
                      <a:pt x="1895" y="1276"/>
                    </a:cubicBezTo>
                    <a:cubicBezTo>
                      <a:pt x="2115" y="1211"/>
                      <a:pt x="2352" y="1165"/>
                      <a:pt x="2600" y="1138"/>
                    </a:cubicBezTo>
                    <a:cubicBezTo>
                      <a:pt x="2745" y="1121"/>
                      <a:pt x="2893" y="1112"/>
                      <a:pt x="3043" y="1112"/>
                    </a:cubicBezTo>
                    <a:cubicBezTo>
                      <a:pt x="3152" y="1112"/>
                      <a:pt x="3262" y="1117"/>
                      <a:pt x="3372" y="1126"/>
                    </a:cubicBezTo>
                    <a:cubicBezTo>
                      <a:pt x="3861" y="1163"/>
                      <a:pt x="4313" y="1311"/>
                      <a:pt x="4695" y="1509"/>
                    </a:cubicBezTo>
                    <a:cubicBezTo>
                      <a:pt x="4668" y="1460"/>
                      <a:pt x="4641" y="1412"/>
                      <a:pt x="4611" y="1365"/>
                    </a:cubicBezTo>
                    <a:cubicBezTo>
                      <a:pt x="4249" y="1191"/>
                      <a:pt x="3831" y="1062"/>
                      <a:pt x="3380" y="1028"/>
                    </a:cubicBezTo>
                    <a:cubicBezTo>
                      <a:pt x="3273" y="1020"/>
                      <a:pt x="3168" y="1016"/>
                      <a:pt x="3064" y="1016"/>
                    </a:cubicBezTo>
                    <a:cubicBezTo>
                      <a:pt x="2104" y="1016"/>
                      <a:pt x="1259" y="1346"/>
                      <a:pt x="758" y="1743"/>
                    </a:cubicBezTo>
                    <a:cubicBezTo>
                      <a:pt x="477" y="1962"/>
                      <a:pt x="291" y="2187"/>
                      <a:pt x="188" y="2355"/>
                    </a:cubicBezTo>
                    <a:cubicBezTo>
                      <a:pt x="149" y="2410"/>
                      <a:pt x="125" y="2461"/>
                      <a:pt x="105" y="2502"/>
                    </a:cubicBezTo>
                    <a:cubicBezTo>
                      <a:pt x="108" y="2302"/>
                      <a:pt x="124" y="2089"/>
                      <a:pt x="164" y="1867"/>
                    </a:cubicBezTo>
                    <a:cubicBezTo>
                      <a:pt x="242" y="1439"/>
                      <a:pt x="410" y="978"/>
                      <a:pt x="709" y="574"/>
                    </a:cubicBezTo>
                    <a:cubicBezTo>
                      <a:pt x="878" y="347"/>
                      <a:pt x="1078" y="158"/>
                      <a:pt x="1290" y="1"/>
                    </a:cubicBezTo>
                    <a:close/>
                  </a:path>
                </a:pathLst>
              </a:custGeom>
              <a:solidFill>
                <a:srgbClr val="B740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6" name="Google Shape;3346;p64"/>
              <p:cNvSpPr/>
              <p:nvPr/>
            </p:nvSpPr>
            <p:spPr>
              <a:xfrm>
                <a:off x="4015475" y="851675"/>
                <a:ext cx="32650" cy="71775"/>
              </a:xfrm>
              <a:custGeom>
                <a:avLst/>
                <a:gdLst/>
                <a:ahLst/>
                <a:cxnLst/>
                <a:rect l="l" t="t" r="r" b="b"/>
                <a:pathLst>
                  <a:path w="1306" h="2871" extrusionOk="0">
                    <a:moveTo>
                      <a:pt x="259" y="0"/>
                    </a:moveTo>
                    <a:cubicBezTo>
                      <a:pt x="43" y="484"/>
                      <a:pt x="0" y="1042"/>
                      <a:pt x="140" y="1553"/>
                    </a:cubicBezTo>
                    <a:cubicBezTo>
                      <a:pt x="280" y="2063"/>
                      <a:pt x="600" y="2523"/>
                      <a:pt x="1031" y="2829"/>
                    </a:cubicBezTo>
                    <a:lnTo>
                      <a:pt x="1109" y="2871"/>
                    </a:lnTo>
                    <a:cubicBezTo>
                      <a:pt x="1306" y="2299"/>
                      <a:pt x="1278" y="1654"/>
                      <a:pt x="1035" y="1100"/>
                    </a:cubicBezTo>
                    <a:cubicBezTo>
                      <a:pt x="853" y="687"/>
                      <a:pt x="561" y="335"/>
                      <a:pt x="259" y="0"/>
                    </a:cubicBezTo>
                    <a:close/>
                  </a:path>
                </a:pathLst>
              </a:custGeom>
              <a:solidFill>
                <a:srgbClr val="FF9E5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7" name="Google Shape;3347;p64"/>
              <p:cNvSpPr/>
              <p:nvPr/>
            </p:nvSpPr>
            <p:spPr>
              <a:xfrm>
                <a:off x="3841150" y="1120625"/>
                <a:ext cx="54050" cy="52050"/>
              </a:xfrm>
              <a:custGeom>
                <a:avLst/>
                <a:gdLst/>
                <a:ahLst/>
                <a:cxnLst/>
                <a:rect l="l" t="t" r="r" b="b"/>
                <a:pathLst>
                  <a:path w="2162" h="2082" extrusionOk="0">
                    <a:moveTo>
                      <a:pt x="625" y="1"/>
                    </a:moveTo>
                    <a:lnTo>
                      <a:pt x="109" y="267"/>
                    </a:lnTo>
                    <a:cubicBezTo>
                      <a:pt x="0" y="926"/>
                      <a:pt x="350" y="1637"/>
                      <a:pt x="939" y="1952"/>
                    </a:cubicBezTo>
                    <a:cubicBezTo>
                      <a:pt x="1078" y="2027"/>
                      <a:pt x="1232" y="2081"/>
                      <a:pt x="1390" y="2081"/>
                    </a:cubicBezTo>
                    <a:cubicBezTo>
                      <a:pt x="1400" y="2081"/>
                      <a:pt x="1409" y="2081"/>
                      <a:pt x="1418" y="2081"/>
                    </a:cubicBezTo>
                    <a:cubicBezTo>
                      <a:pt x="1685" y="2068"/>
                      <a:pt x="1916" y="1899"/>
                      <a:pt x="2128" y="1736"/>
                    </a:cubicBezTo>
                    <a:cubicBezTo>
                      <a:pt x="2144" y="1724"/>
                      <a:pt x="2161" y="1708"/>
                      <a:pt x="2160" y="1688"/>
                    </a:cubicBezTo>
                    <a:cubicBezTo>
                      <a:pt x="2159" y="1676"/>
                      <a:pt x="2151" y="1666"/>
                      <a:pt x="2143" y="1656"/>
                    </a:cubicBezTo>
                    <a:cubicBezTo>
                      <a:pt x="1665" y="1080"/>
                      <a:pt x="1158" y="527"/>
                      <a:pt x="625" y="1"/>
                    </a:cubicBezTo>
                    <a:close/>
                  </a:path>
                </a:pathLst>
              </a:custGeom>
              <a:solidFill>
                <a:srgbClr val="B740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8" name="Google Shape;3348;p64"/>
              <p:cNvSpPr/>
              <p:nvPr/>
            </p:nvSpPr>
            <p:spPr>
              <a:xfrm>
                <a:off x="4023675" y="1120625"/>
                <a:ext cx="54075" cy="52050"/>
              </a:xfrm>
              <a:custGeom>
                <a:avLst/>
                <a:gdLst/>
                <a:ahLst/>
                <a:cxnLst/>
                <a:rect l="l" t="t" r="r" b="b"/>
                <a:pathLst>
                  <a:path w="2163" h="2082" extrusionOk="0">
                    <a:moveTo>
                      <a:pt x="1537" y="1"/>
                    </a:moveTo>
                    <a:cubicBezTo>
                      <a:pt x="1004" y="527"/>
                      <a:pt x="497" y="1080"/>
                      <a:pt x="19" y="1656"/>
                    </a:cubicBezTo>
                    <a:cubicBezTo>
                      <a:pt x="11" y="1666"/>
                      <a:pt x="3" y="1676"/>
                      <a:pt x="2" y="1688"/>
                    </a:cubicBezTo>
                    <a:cubicBezTo>
                      <a:pt x="0" y="1708"/>
                      <a:pt x="18" y="1724"/>
                      <a:pt x="34" y="1736"/>
                    </a:cubicBezTo>
                    <a:cubicBezTo>
                      <a:pt x="247" y="1899"/>
                      <a:pt x="477" y="2068"/>
                      <a:pt x="744" y="2081"/>
                    </a:cubicBezTo>
                    <a:cubicBezTo>
                      <a:pt x="754" y="2081"/>
                      <a:pt x="763" y="2081"/>
                      <a:pt x="772" y="2081"/>
                    </a:cubicBezTo>
                    <a:cubicBezTo>
                      <a:pt x="930" y="2081"/>
                      <a:pt x="1084" y="2027"/>
                      <a:pt x="1224" y="1952"/>
                    </a:cubicBezTo>
                    <a:cubicBezTo>
                      <a:pt x="1812" y="1637"/>
                      <a:pt x="2162" y="926"/>
                      <a:pt x="2052" y="267"/>
                    </a:cubicBezTo>
                    <a:lnTo>
                      <a:pt x="1537" y="1"/>
                    </a:lnTo>
                    <a:close/>
                  </a:path>
                </a:pathLst>
              </a:custGeom>
              <a:solidFill>
                <a:srgbClr val="B740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9" name="Google Shape;3349;p64"/>
              <p:cNvSpPr/>
              <p:nvPr/>
            </p:nvSpPr>
            <p:spPr>
              <a:xfrm>
                <a:off x="3987225" y="904725"/>
                <a:ext cx="92550" cy="707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2831" extrusionOk="0">
                    <a:moveTo>
                      <a:pt x="1219" y="0"/>
                    </a:moveTo>
                    <a:cubicBezTo>
                      <a:pt x="786" y="0"/>
                      <a:pt x="353" y="130"/>
                      <a:pt x="0" y="380"/>
                    </a:cubicBezTo>
                    <a:lnTo>
                      <a:pt x="3442" y="2831"/>
                    </a:lnTo>
                    <a:cubicBezTo>
                      <a:pt x="3702" y="2429"/>
                      <a:pt x="3568" y="1890"/>
                      <a:pt x="3346" y="1466"/>
                    </a:cubicBezTo>
                    <a:cubicBezTo>
                      <a:pt x="3044" y="887"/>
                      <a:pt x="2574" y="374"/>
                      <a:pt x="1967" y="138"/>
                    </a:cubicBezTo>
                    <a:cubicBezTo>
                      <a:pt x="1729" y="45"/>
                      <a:pt x="1474" y="0"/>
                      <a:pt x="121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0" name="Google Shape;3350;p64"/>
              <p:cNvSpPr/>
              <p:nvPr/>
            </p:nvSpPr>
            <p:spPr>
              <a:xfrm>
                <a:off x="3820300" y="909725"/>
                <a:ext cx="273050" cy="188550"/>
              </a:xfrm>
              <a:custGeom>
                <a:avLst/>
                <a:gdLst/>
                <a:ahLst/>
                <a:cxnLst/>
                <a:rect l="l" t="t" r="r" b="b"/>
                <a:pathLst>
                  <a:path w="10922" h="7542" extrusionOk="0">
                    <a:moveTo>
                      <a:pt x="7094" y="0"/>
                    </a:moveTo>
                    <a:cubicBezTo>
                      <a:pt x="7047" y="0"/>
                      <a:pt x="7000" y="0"/>
                      <a:pt x="6954" y="1"/>
                    </a:cubicBezTo>
                    <a:cubicBezTo>
                      <a:pt x="6147" y="8"/>
                      <a:pt x="5341" y="28"/>
                      <a:pt x="4538" y="153"/>
                    </a:cubicBezTo>
                    <a:cubicBezTo>
                      <a:pt x="3059" y="387"/>
                      <a:pt x="1535" y="1059"/>
                      <a:pt x="816" y="2451"/>
                    </a:cubicBezTo>
                    <a:cubicBezTo>
                      <a:pt x="0" y="4031"/>
                      <a:pt x="328" y="5940"/>
                      <a:pt x="905" y="7541"/>
                    </a:cubicBezTo>
                    <a:lnTo>
                      <a:pt x="10554" y="6883"/>
                    </a:lnTo>
                    <a:cubicBezTo>
                      <a:pt x="10790" y="5948"/>
                      <a:pt x="10922" y="4892"/>
                      <a:pt x="10815" y="3932"/>
                    </a:cubicBezTo>
                    <a:cubicBezTo>
                      <a:pt x="10738" y="3243"/>
                      <a:pt x="10621" y="2506"/>
                      <a:pt x="10122" y="1986"/>
                    </a:cubicBezTo>
                    <a:cubicBezTo>
                      <a:pt x="10055" y="1916"/>
                      <a:pt x="9415" y="1533"/>
                      <a:pt x="9412" y="1533"/>
                    </a:cubicBezTo>
                    <a:cubicBezTo>
                      <a:pt x="9412" y="1533"/>
                      <a:pt x="9412" y="1533"/>
                      <a:pt x="9412" y="1533"/>
                    </a:cubicBezTo>
                    <a:cubicBezTo>
                      <a:pt x="9377" y="1120"/>
                      <a:pt x="9176" y="724"/>
                      <a:pt x="8864" y="452"/>
                    </a:cubicBezTo>
                    <a:cubicBezTo>
                      <a:pt x="8395" y="44"/>
                      <a:pt x="7701" y="0"/>
                      <a:pt x="7094" y="0"/>
                    </a:cubicBezTo>
                    <a:close/>
                  </a:path>
                </a:pathLst>
              </a:custGeom>
              <a:solidFill>
                <a:srgbClr val="B740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1" name="Google Shape;3351;p64"/>
              <p:cNvSpPr/>
              <p:nvPr/>
            </p:nvSpPr>
            <p:spPr>
              <a:xfrm>
                <a:off x="4041775" y="836625"/>
                <a:ext cx="49850" cy="83450"/>
              </a:xfrm>
              <a:custGeom>
                <a:avLst/>
                <a:gdLst/>
                <a:ahLst/>
                <a:cxnLst/>
                <a:rect l="l" t="t" r="r" b="b"/>
                <a:pathLst>
                  <a:path w="1994" h="3338" extrusionOk="0">
                    <a:moveTo>
                      <a:pt x="1884" y="1"/>
                    </a:moveTo>
                    <a:cubicBezTo>
                      <a:pt x="1274" y="276"/>
                      <a:pt x="758" y="758"/>
                      <a:pt x="439" y="1346"/>
                    </a:cubicBezTo>
                    <a:cubicBezTo>
                      <a:pt x="121" y="1935"/>
                      <a:pt x="0" y="2630"/>
                      <a:pt x="102" y="3291"/>
                    </a:cubicBezTo>
                    <a:lnTo>
                      <a:pt x="173" y="3338"/>
                    </a:lnTo>
                    <a:cubicBezTo>
                      <a:pt x="885" y="2915"/>
                      <a:pt x="1594" y="2365"/>
                      <a:pt x="1837" y="1574"/>
                    </a:cubicBezTo>
                    <a:cubicBezTo>
                      <a:pt x="1994" y="1069"/>
                      <a:pt x="1940" y="526"/>
                      <a:pt x="188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2" name="Google Shape;3352;p64"/>
              <p:cNvSpPr/>
              <p:nvPr/>
            </p:nvSpPr>
            <p:spPr>
              <a:xfrm>
                <a:off x="4044575" y="1067475"/>
                <a:ext cx="63550" cy="67525"/>
              </a:xfrm>
              <a:custGeom>
                <a:avLst/>
                <a:gdLst/>
                <a:ahLst/>
                <a:cxnLst/>
                <a:rect l="l" t="t" r="r" b="b"/>
                <a:pathLst>
                  <a:path w="2542" h="2701" extrusionOk="0">
                    <a:moveTo>
                      <a:pt x="1650" y="0"/>
                    </a:moveTo>
                    <a:cubicBezTo>
                      <a:pt x="1229" y="0"/>
                      <a:pt x="741" y="312"/>
                      <a:pt x="424" y="829"/>
                    </a:cubicBezTo>
                    <a:cubicBezTo>
                      <a:pt x="1" y="1517"/>
                      <a:pt x="38" y="2307"/>
                      <a:pt x="506" y="2595"/>
                    </a:cubicBezTo>
                    <a:cubicBezTo>
                      <a:pt x="623" y="2666"/>
                      <a:pt x="754" y="2700"/>
                      <a:pt x="893" y="2700"/>
                    </a:cubicBezTo>
                    <a:cubicBezTo>
                      <a:pt x="1315" y="2700"/>
                      <a:pt x="1802" y="2389"/>
                      <a:pt x="2120" y="1872"/>
                    </a:cubicBezTo>
                    <a:cubicBezTo>
                      <a:pt x="2542" y="1184"/>
                      <a:pt x="2505" y="394"/>
                      <a:pt x="2036" y="106"/>
                    </a:cubicBezTo>
                    <a:cubicBezTo>
                      <a:pt x="1920" y="34"/>
                      <a:pt x="1789" y="0"/>
                      <a:pt x="165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3" name="Google Shape;3353;p64"/>
              <p:cNvSpPr/>
              <p:nvPr/>
            </p:nvSpPr>
            <p:spPr>
              <a:xfrm>
                <a:off x="4064625" y="1083775"/>
                <a:ext cx="36725" cy="46375"/>
              </a:xfrm>
              <a:custGeom>
                <a:avLst/>
                <a:gdLst/>
                <a:ahLst/>
                <a:cxnLst/>
                <a:rect l="l" t="t" r="r" b="b"/>
                <a:pathLst>
                  <a:path w="1469" h="1855" extrusionOk="0">
                    <a:moveTo>
                      <a:pt x="1218" y="1"/>
                    </a:moveTo>
                    <a:cubicBezTo>
                      <a:pt x="1184" y="1"/>
                      <a:pt x="1150" y="9"/>
                      <a:pt x="1117" y="20"/>
                    </a:cubicBezTo>
                    <a:cubicBezTo>
                      <a:pt x="977" y="70"/>
                      <a:pt x="860" y="168"/>
                      <a:pt x="746" y="265"/>
                    </a:cubicBezTo>
                    <a:cubicBezTo>
                      <a:pt x="656" y="341"/>
                      <a:pt x="565" y="418"/>
                      <a:pt x="495" y="512"/>
                    </a:cubicBezTo>
                    <a:cubicBezTo>
                      <a:pt x="433" y="596"/>
                      <a:pt x="388" y="690"/>
                      <a:pt x="346" y="785"/>
                    </a:cubicBezTo>
                    <a:cubicBezTo>
                      <a:pt x="207" y="1098"/>
                      <a:pt x="91" y="1421"/>
                      <a:pt x="0" y="1751"/>
                    </a:cubicBezTo>
                    <a:lnTo>
                      <a:pt x="64" y="1820"/>
                    </a:lnTo>
                    <a:cubicBezTo>
                      <a:pt x="118" y="1844"/>
                      <a:pt x="171" y="1855"/>
                      <a:pt x="222" y="1855"/>
                    </a:cubicBezTo>
                    <a:cubicBezTo>
                      <a:pt x="410" y="1855"/>
                      <a:pt x="577" y="1713"/>
                      <a:pt x="719" y="1595"/>
                    </a:cubicBezTo>
                    <a:cubicBezTo>
                      <a:pt x="935" y="1415"/>
                      <a:pt x="1170" y="1177"/>
                      <a:pt x="1279" y="915"/>
                    </a:cubicBezTo>
                    <a:cubicBezTo>
                      <a:pt x="1379" y="674"/>
                      <a:pt x="1468" y="429"/>
                      <a:pt x="1391" y="165"/>
                    </a:cubicBezTo>
                    <a:cubicBezTo>
                      <a:pt x="1374" y="106"/>
                      <a:pt x="1344" y="44"/>
                      <a:pt x="1288" y="16"/>
                    </a:cubicBezTo>
                    <a:cubicBezTo>
                      <a:pt x="1266" y="5"/>
                      <a:pt x="1242" y="1"/>
                      <a:pt x="121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4" name="Google Shape;3354;p64"/>
              <p:cNvSpPr/>
              <p:nvPr/>
            </p:nvSpPr>
            <p:spPr>
              <a:xfrm>
                <a:off x="4064850" y="1083200"/>
                <a:ext cx="30425" cy="44400"/>
              </a:xfrm>
              <a:custGeom>
                <a:avLst/>
                <a:gdLst/>
                <a:ahLst/>
                <a:cxnLst/>
                <a:rect l="l" t="t" r="r" b="b"/>
                <a:pathLst>
                  <a:path w="1217" h="1776" extrusionOk="0">
                    <a:moveTo>
                      <a:pt x="1159" y="0"/>
                    </a:moveTo>
                    <a:cubicBezTo>
                      <a:pt x="1149" y="0"/>
                      <a:pt x="1137" y="1"/>
                      <a:pt x="1123" y="2"/>
                    </a:cubicBezTo>
                    <a:cubicBezTo>
                      <a:pt x="1063" y="9"/>
                      <a:pt x="977" y="37"/>
                      <a:pt x="886" y="90"/>
                    </a:cubicBezTo>
                    <a:cubicBezTo>
                      <a:pt x="699" y="190"/>
                      <a:pt x="474" y="395"/>
                      <a:pt x="313" y="675"/>
                    </a:cubicBezTo>
                    <a:cubicBezTo>
                      <a:pt x="150" y="956"/>
                      <a:pt x="81" y="1240"/>
                      <a:pt x="44" y="1444"/>
                    </a:cubicBezTo>
                    <a:cubicBezTo>
                      <a:pt x="8" y="1648"/>
                      <a:pt x="0" y="1776"/>
                      <a:pt x="0" y="1776"/>
                    </a:cubicBezTo>
                    <a:cubicBezTo>
                      <a:pt x="0" y="1776"/>
                      <a:pt x="50" y="1618"/>
                      <a:pt x="101" y="1458"/>
                    </a:cubicBezTo>
                    <a:cubicBezTo>
                      <a:pt x="150" y="1308"/>
                      <a:pt x="218" y="1116"/>
                      <a:pt x="316" y="916"/>
                    </a:cubicBezTo>
                    <a:cubicBezTo>
                      <a:pt x="318" y="915"/>
                      <a:pt x="320" y="915"/>
                      <a:pt x="322" y="914"/>
                    </a:cubicBezTo>
                    <a:cubicBezTo>
                      <a:pt x="398" y="895"/>
                      <a:pt x="501" y="878"/>
                      <a:pt x="616" y="867"/>
                    </a:cubicBezTo>
                    <a:cubicBezTo>
                      <a:pt x="665" y="861"/>
                      <a:pt x="712" y="859"/>
                      <a:pt x="755" y="859"/>
                    </a:cubicBezTo>
                    <a:cubicBezTo>
                      <a:pt x="864" y="859"/>
                      <a:pt x="953" y="871"/>
                      <a:pt x="1002" y="871"/>
                    </a:cubicBezTo>
                    <a:cubicBezTo>
                      <a:pt x="1025" y="871"/>
                      <a:pt x="1040" y="868"/>
                      <a:pt x="1043" y="860"/>
                    </a:cubicBezTo>
                    <a:cubicBezTo>
                      <a:pt x="1056" y="836"/>
                      <a:pt x="905" y="747"/>
                      <a:pt x="688" y="747"/>
                    </a:cubicBezTo>
                    <a:cubicBezTo>
                      <a:pt x="661" y="747"/>
                      <a:pt x="633" y="748"/>
                      <a:pt x="604" y="751"/>
                    </a:cubicBezTo>
                    <a:cubicBezTo>
                      <a:pt x="511" y="761"/>
                      <a:pt x="431" y="790"/>
                      <a:pt x="366" y="822"/>
                    </a:cubicBezTo>
                    <a:cubicBezTo>
                      <a:pt x="382" y="792"/>
                      <a:pt x="396" y="764"/>
                      <a:pt x="413" y="734"/>
                    </a:cubicBezTo>
                    <a:cubicBezTo>
                      <a:pt x="566" y="469"/>
                      <a:pt x="764" y="271"/>
                      <a:pt x="929" y="159"/>
                    </a:cubicBezTo>
                    <a:cubicBezTo>
                      <a:pt x="1091" y="39"/>
                      <a:pt x="1216" y="28"/>
                      <a:pt x="1216" y="13"/>
                    </a:cubicBezTo>
                    <a:cubicBezTo>
                      <a:pt x="1216" y="7"/>
                      <a:pt x="1196" y="0"/>
                      <a:pt x="1159" y="0"/>
                    </a:cubicBezTo>
                    <a:close/>
                  </a:path>
                </a:pathLst>
              </a:custGeom>
              <a:solidFill>
                <a:srgbClr val="B247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5" name="Google Shape;3355;p64"/>
              <p:cNvSpPr/>
              <p:nvPr/>
            </p:nvSpPr>
            <p:spPr>
              <a:xfrm>
                <a:off x="3811500" y="1067475"/>
                <a:ext cx="63575" cy="67525"/>
              </a:xfrm>
              <a:custGeom>
                <a:avLst/>
                <a:gdLst/>
                <a:ahLst/>
                <a:cxnLst/>
                <a:rect l="l" t="t" r="r" b="b"/>
                <a:pathLst>
                  <a:path w="2543" h="2701" extrusionOk="0">
                    <a:moveTo>
                      <a:pt x="893" y="0"/>
                    </a:moveTo>
                    <a:cubicBezTo>
                      <a:pt x="754" y="0"/>
                      <a:pt x="622" y="34"/>
                      <a:pt x="506" y="106"/>
                    </a:cubicBezTo>
                    <a:cubicBezTo>
                      <a:pt x="38" y="394"/>
                      <a:pt x="1" y="1184"/>
                      <a:pt x="423" y="1872"/>
                    </a:cubicBezTo>
                    <a:cubicBezTo>
                      <a:pt x="741" y="2389"/>
                      <a:pt x="1228" y="2700"/>
                      <a:pt x="1650" y="2700"/>
                    </a:cubicBezTo>
                    <a:cubicBezTo>
                      <a:pt x="1789" y="2700"/>
                      <a:pt x="1921" y="2666"/>
                      <a:pt x="2037" y="2595"/>
                    </a:cubicBezTo>
                    <a:cubicBezTo>
                      <a:pt x="2505" y="2307"/>
                      <a:pt x="2542" y="1517"/>
                      <a:pt x="2120" y="829"/>
                    </a:cubicBezTo>
                    <a:cubicBezTo>
                      <a:pt x="1802" y="312"/>
                      <a:pt x="1315" y="0"/>
                      <a:pt x="89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6" name="Google Shape;3356;p64"/>
              <p:cNvSpPr/>
              <p:nvPr/>
            </p:nvSpPr>
            <p:spPr>
              <a:xfrm>
                <a:off x="3818300" y="1083775"/>
                <a:ext cx="36725" cy="46375"/>
              </a:xfrm>
              <a:custGeom>
                <a:avLst/>
                <a:gdLst/>
                <a:ahLst/>
                <a:cxnLst/>
                <a:rect l="l" t="t" r="r" b="b"/>
                <a:pathLst>
                  <a:path w="1469" h="1855" extrusionOk="0">
                    <a:moveTo>
                      <a:pt x="251" y="1"/>
                    </a:moveTo>
                    <a:cubicBezTo>
                      <a:pt x="226" y="1"/>
                      <a:pt x="202" y="5"/>
                      <a:pt x="180" y="16"/>
                    </a:cubicBezTo>
                    <a:cubicBezTo>
                      <a:pt x="124" y="44"/>
                      <a:pt x="95" y="106"/>
                      <a:pt x="78" y="165"/>
                    </a:cubicBezTo>
                    <a:cubicBezTo>
                      <a:pt x="0" y="429"/>
                      <a:pt x="89" y="674"/>
                      <a:pt x="190" y="915"/>
                    </a:cubicBezTo>
                    <a:cubicBezTo>
                      <a:pt x="299" y="1177"/>
                      <a:pt x="535" y="1415"/>
                      <a:pt x="749" y="1595"/>
                    </a:cubicBezTo>
                    <a:cubicBezTo>
                      <a:pt x="892" y="1713"/>
                      <a:pt x="1059" y="1855"/>
                      <a:pt x="1247" y="1855"/>
                    </a:cubicBezTo>
                    <a:cubicBezTo>
                      <a:pt x="1298" y="1855"/>
                      <a:pt x="1351" y="1844"/>
                      <a:pt x="1405" y="1820"/>
                    </a:cubicBezTo>
                    <a:lnTo>
                      <a:pt x="1469" y="1751"/>
                    </a:lnTo>
                    <a:cubicBezTo>
                      <a:pt x="1378" y="1421"/>
                      <a:pt x="1262" y="1098"/>
                      <a:pt x="1123" y="785"/>
                    </a:cubicBezTo>
                    <a:cubicBezTo>
                      <a:pt x="1081" y="690"/>
                      <a:pt x="1036" y="596"/>
                      <a:pt x="974" y="512"/>
                    </a:cubicBezTo>
                    <a:cubicBezTo>
                      <a:pt x="903" y="418"/>
                      <a:pt x="812" y="341"/>
                      <a:pt x="722" y="265"/>
                    </a:cubicBezTo>
                    <a:cubicBezTo>
                      <a:pt x="609" y="168"/>
                      <a:pt x="492" y="70"/>
                      <a:pt x="351" y="20"/>
                    </a:cubicBezTo>
                    <a:cubicBezTo>
                      <a:pt x="319" y="9"/>
                      <a:pt x="284" y="1"/>
                      <a:pt x="25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7" name="Google Shape;3357;p64"/>
              <p:cNvSpPr/>
              <p:nvPr/>
            </p:nvSpPr>
            <p:spPr>
              <a:xfrm>
                <a:off x="3824375" y="1083200"/>
                <a:ext cx="30450" cy="44400"/>
              </a:xfrm>
              <a:custGeom>
                <a:avLst/>
                <a:gdLst/>
                <a:ahLst/>
                <a:cxnLst/>
                <a:rect l="l" t="t" r="r" b="b"/>
                <a:pathLst>
                  <a:path w="1218" h="1776" extrusionOk="0">
                    <a:moveTo>
                      <a:pt x="58" y="0"/>
                    </a:moveTo>
                    <a:cubicBezTo>
                      <a:pt x="21" y="0"/>
                      <a:pt x="1" y="7"/>
                      <a:pt x="1" y="13"/>
                    </a:cubicBezTo>
                    <a:cubicBezTo>
                      <a:pt x="1" y="28"/>
                      <a:pt x="127" y="39"/>
                      <a:pt x="288" y="159"/>
                    </a:cubicBezTo>
                    <a:cubicBezTo>
                      <a:pt x="453" y="271"/>
                      <a:pt x="651" y="469"/>
                      <a:pt x="804" y="734"/>
                    </a:cubicBezTo>
                    <a:cubicBezTo>
                      <a:pt x="822" y="764"/>
                      <a:pt x="835" y="792"/>
                      <a:pt x="851" y="822"/>
                    </a:cubicBezTo>
                    <a:cubicBezTo>
                      <a:pt x="787" y="790"/>
                      <a:pt x="705" y="761"/>
                      <a:pt x="613" y="751"/>
                    </a:cubicBezTo>
                    <a:cubicBezTo>
                      <a:pt x="584" y="748"/>
                      <a:pt x="556" y="747"/>
                      <a:pt x="529" y="747"/>
                    </a:cubicBezTo>
                    <a:cubicBezTo>
                      <a:pt x="312" y="747"/>
                      <a:pt x="161" y="836"/>
                      <a:pt x="175" y="860"/>
                    </a:cubicBezTo>
                    <a:cubicBezTo>
                      <a:pt x="178" y="868"/>
                      <a:pt x="192" y="871"/>
                      <a:pt x="215" y="871"/>
                    </a:cubicBezTo>
                    <a:cubicBezTo>
                      <a:pt x="264" y="871"/>
                      <a:pt x="353" y="859"/>
                      <a:pt x="461" y="859"/>
                    </a:cubicBezTo>
                    <a:cubicBezTo>
                      <a:pt x="505" y="859"/>
                      <a:pt x="552" y="861"/>
                      <a:pt x="601" y="867"/>
                    </a:cubicBezTo>
                    <a:cubicBezTo>
                      <a:pt x="715" y="878"/>
                      <a:pt x="819" y="895"/>
                      <a:pt x="895" y="914"/>
                    </a:cubicBezTo>
                    <a:cubicBezTo>
                      <a:pt x="897" y="915"/>
                      <a:pt x="898" y="915"/>
                      <a:pt x="900" y="916"/>
                    </a:cubicBezTo>
                    <a:cubicBezTo>
                      <a:pt x="999" y="1116"/>
                      <a:pt x="1067" y="1308"/>
                      <a:pt x="1117" y="1458"/>
                    </a:cubicBezTo>
                    <a:cubicBezTo>
                      <a:pt x="1167" y="1618"/>
                      <a:pt x="1217" y="1776"/>
                      <a:pt x="1217" y="1776"/>
                    </a:cubicBezTo>
                    <a:cubicBezTo>
                      <a:pt x="1217" y="1776"/>
                      <a:pt x="1209" y="1648"/>
                      <a:pt x="1173" y="1444"/>
                    </a:cubicBezTo>
                    <a:cubicBezTo>
                      <a:pt x="1136" y="1240"/>
                      <a:pt x="1067" y="956"/>
                      <a:pt x="904" y="675"/>
                    </a:cubicBezTo>
                    <a:cubicBezTo>
                      <a:pt x="743" y="395"/>
                      <a:pt x="518" y="190"/>
                      <a:pt x="332" y="90"/>
                    </a:cubicBezTo>
                    <a:cubicBezTo>
                      <a:pt x="239" y="37"/>
                      <a:pt x="154" y="9"/>
                      <a:pt x="94" y="2"/>
                    </a:cubicBezTo>
                    <a:cubicBezTo>
                      <a:pt x="81" y="1"/>
                      <a:pt x="69" y="0"/>
                      <a:pt x="58" y="0"/>
                    </a:cubicBezTo>
                    <a:close/>
                  </a:path>
                </a:pathLst>
              </a:custGeom>
              <a:solidFill>
                <a:srgbClr val="B247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8" name="Google Shape;3358;p64"/>
              <p:cNvSpPr/>
              <p:nvPr/>
            </p:nvSpPr>
            <p:spPr>
              <a:xfrm>
                <a:off x="3783050" y="1182900"/>
                <a:ext cx="367275" cy="210825"/>
              </a:xfrm>
              <a:custGeom>
                <a:avLst/>
                <a:gdLst/>
                <a:ahLst/>
                <a:cxnLst/>
                <a:rect l="l" t="t" r="r" b="b"/>
                <a:pathLst>
                  <a:path w="14691" h="8433" extrusionOk="0">
                    <a:moveTo>
                      <a:pt x="6315" y="0"/>
                    </a:moveTo>
                    <a:lnTo>
                      <a:pt x="6315" y="1826"/>
                    </a:lnTo>
                    <a:cubicBezTo>
                      <a:pt x="6315" y="1904"/>
                      <a:pt x="6301" y="1979"/>
                      <a:pt x="6272" y="2053"/>
                    </a:cubicBezTo>
                    <a:cubicBezTo>
                      <a:pt x="6157" y="2347"/>
                      <a:pt x="5749" y="3032"/>
                      <a:pt x="4364" y="3499"/>
                    </a:cubicBezTo>
                    <a:cubicBezTo>
                      <a:pt x="2559" y="4107"/>
                      <a:pt x="252" y="5170"/>
                      <a:pt x="1" y="7211"/>
                    </a:cubicBezTo>
                    <a:cubicBezTo>
                      <a:pt x="989" y="7795"/>
                      <a:pt x="4056" y="8368"/>
                      <a:pt x="7314" y="8431"/>
                    </a:cubicBezTo>
                    <a:lnTo>
                      <a:pt x="7314" y="8433"/>
                    </a:lnTo>
                    <a:cubicBezTo>
                      <a:pt x="7325" y="8433"/>
                      <a:pt x="7335" y="8432"/>
                      <a:pt x="7346" y="8432"/>
                    </a:cubicBezTo>
                    <a:cubicBezTo>
                      <a:pt x="7356" y="8432"/>
                      <a:pt x="7367" y="8433"/>
                      <a:pt x="7377" y="8433"/>
                    </a:cubicBezTo>
                    <a:lnTo>
                      <a:pt x="7377" y="8431"/>
                    </a:lnTo>
                    <a:cubicBezTo>
                      <a:pt x="10635" y="8368"/>
                      <a:pt x="13701" y="7795"/>
                      <a:pt x="14691" y="7211"/>
                    </a:cubicBezTo>
                    <a:cubicBezTo>
                      <a:pt x="14440" y="5170"/>
                      <a:pt x="12131" y="4107"/>
                      <a:pt x="10327" y="3499"/>
                    </a:cubicBezTo>
                    <a:cubicBezTo>
                      <a:pt x="8942" y="3032"/>
                      <a:pt x="8534" y="2347"/>
                      <a:pt x="8420" y="2053"/>
                    </a:cubicBezTo>
                    <a:cubicBezTo>
                      <a:pt x="8391" y="1979"/>
                      <a:pt x="8377" y="1904"/>
                      <a:pt x="8377" y="1826"/>
                    </a:cubicBezTo>
                    <a:lnTo>
                      <a:pt x="837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9" name="Google Shape;3359;p64"/>
              <p:cNvSpPr/>
              <p:nvPr/>
            </p:nvSpPr>
            <p:spPr>
              <a:xfrm>
                <a:off x="3783050" y="1257500"/>
                <a:ext cx="367275" cy="136225"/>
              </a:xfrm>
              <a:custGeom>
                <a:avLst/>
                <a:gdLst/>
                <a:ahLst/>
                <a:cxnLst/>
                <a:rect l="l" t="t" r="r" b="b"/>
                <a:pathLst>
                  <a:path w="14691" h="5449" extrusionOk="0">
                    <a:moveTo>
                      <a:pt x="9248" y="0"/>
                    </a:moveTo>
                    <a:cubicBezTo>
                      <a:pt x="8689" y="492"/>
                      <a:pt x="7950" y="775"/>
                      <a:pt x="7205" y="775"/>
                    </a:cubicBezTo>
                    <a:cubicBezTo>
                      <a:pt x="7202" y="775"/>
                      <a:pt x="7198" y="775"/>
                      <a:pt x="7195" y="775"/>
                    </a:cubicBezTo>
                    <a:cubicBezTo>
                      <a:pt x="6507" y="772"/>
                      <a:pt x="5824" y="527"/>
                      <a:pt x="5284" y="101"/>
                    </a:cubicBezTo>
                    <a:cubicBezTo>
                      <a:pt x="5040" y="247"/>
                      <a:pt x="4739" y="389"/>
                      <a:pt x="4364" y="515"/>
                    </a:cubicBezTo>
                    <a:cubicBezTo>
                      <a:pt x="2559" y="1123"/>
                      <a:pt x="252" y="2186"/>
                      <a:pt x="1" y="4227"/>
                    </a:cubicBezTo>
                    <a:cubicBezTo>
                      <a:pt x="989" y="4811"/>
                      <a:pt x="4056" y="5384"/>
                      <a:pt x="7314" y="5447"/>
                    </a:cubicBezTo>
                    <a:lnTo>
                      <a:pt x="7314" y="5449"/>
                    </a:lnTo>
                    <a:cubicBezTo>
                      <a:pt x="7325" y="5449"/>
                      <a:pt x="7335" y="5448"/>
                      <a:pt x="7346" y="5448"/>
                    </a:cubicBezTo>
                    <a:cubicBezTo>
                      <a:pt x="7356" y="5448"/>
                      <a:pt x="7367" y="5449"/>
                      <a:pt x="7377" y="5449"/>
                    </a:cubicBezTo>
                    <a:lnTo>
                      <a:pt x="7377" y="5447"/>
                    </a:lnTo>
                    <a:cubicBezTo>
                      <a:pt x="10635" y="5384"/>
                      <a:pt x="13701" y="4811"/>
                      <a:pt x="14691" y="4227"/>
                    </a:cubicBezTo>
                    <a:cubicBezTo>
                      <a:pt x="14440" y="2186"/>
                      <a:pt x="12131" y="1123"/>
                      <a:pt x="10327" y="515"/>
                    </a:cubicBezTo>
                    <a:cubicBezTo>
                      <a:pt x="9867" y="360"/>
                      <a:pt x="9518" y="181"/>
                      <a:pt x="924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0" name="Google Shape;3360;p64"/>
              <p:cNvSpPr/>
              <p:nvPr/>
            </p:nvSpPr>
            <p:spPr>
              <a:xfrm>
                <a:off x="3896575" y="1257500"/>
                <a:ext cx="135425" cy="40500"/>
              </a:xfrm>
              <a:custGeom>
                <a:avLst/>
                <a:gdLst/>
                <a:ahLst/>
                <a:cxnLst/>
                <a:rect l="l" t="t" r="r" b="b"/>
                <a:pathLst>
                  <a:path w="5417" h="1620" extrusionOk="0">
                    <a:moveTo>
                      <a:pt x="4707" y="0"/>
                    </a:moveTo>
                    <a:cubicBezTo>
                      <a:pt x="4148" y="492"/>
                      <a:pt x="3409" y="775"/>
                      <a:pt x="2664" y="775"/>
                    </a:cubicBezTo>
                    <a:cubicBezTo>
                      <a:pt x="2661" y="775"/>
                      <a:pt x="2657" y="775"/>
                      <a:pt x="2654" y="775"/>
                    </a:cubicBezTo>
                    <a:cubicBezTo>
                      <a:pt x="1966" y="772"/>
                      <a:pt x="1283" y="527"/>
                      <a:pt x="743" y="101"/>
                    </a:cubicBezTo>
                    <a:cubicBezTo>
                      <a:pt x="539" y="222"/>
                      <a:pt x="294" y="342"/>
                      <a:pt x="0" y="452"/>
                    </a:cubicBezTo>
                    <a:cubicBezTo>
                      <a:pt x="646" y="1133"/>
                      <a:pt x="1554" y="1569"/>
                      <a:pt x="2494" y="1616"/>
                    </a:cubicBezTo>
                    <a:cubicBezTo>
                      <a:pt x="2549" y="1618"/>
                      <a:pt x="2605" y="1620"/>
                      <a:pt x="2660" y="1620"/>
                    </a:cubicBezTo>
                    <a:cubicBezTo>
                      <a:pt x="3698" y="1620"/>
                      <a:pt x="4727" y="1150"/>
                      <a:pt x="5416" y="376"/>
                    </a:cubicBezTo>
                    <a:cubicBezTo>
                      <a:pt x="5132" y="257"/>
                      <a:pt x="4899" y="130"/>
                      <a:pt x="470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1" name="Google Shape;3361;p64"/>
              <p:cNvSpPr/>
              <p:nvPr/>
            </p:nvSpPr>
            <p:spPr>
              <a:xfrm>
                <a:off x="3866125" y="1270950"/>
                <a:ext cx="201800" cy="122775"/>
              </a:xfrm>
              <a:custGeom>
                <a:avLst/>
                <a:gdLst/>
                <a:ahLst/>
                <a:cxnLst/>
                <a:rect l="l" t="t" r="r" b="b"/>
                <a:pathLst>
                  <a:path w="8072" h="4911" extrusionOk="0">
                    <a:moveTo>
                      <a:pt x="972" y="0"/>
                    </a:moveTo>
                    <a:cubicBezTo>
                      <a:pt x="680" y="101"/>
                      <a:pt x="375" y="212"/>
                      <a:pt x="68" y="338"/>
                    </a:cubicBezTo>
                    <a:cubicBezTo>
                      <a:pt x="58" y="981"/>
                      <a:pt x="47" y="1623"/>
                      <a:pt x="37" y="2266"/>
                    </a:cubicBezTo>
                    <a:cubicBezTo>
                      <a:pt x="25" y="3037"/>
                      <a:pt x="12" y="3807"/>
                      <a:pt x="0" y="4578"/>
                    </a:cubicBezTo>
                    <a:cubicBezTo>
                      <a:pt x="1190" y="4758"/>
                      <a:pt x="2572" y="4882"/>
                      <a:pt x="3991" y="4909"/>
                    </a:cubicBezTo>
                    <a:lnTo>
                      <a:pt x="3991" y="4911"/>
                    </a:lnTo>
                    <a:cubicBezTo>
                      <a:pt x="4000" y="4911"/>
                      <a:pt x="4009" y="4910"/>
                      <a:pt x="4018" y="4910"/>
                    </a:cubicBezTo>
                    <a:lnTo>
                      <a:pt x="4018" y="4911"/>
                    </a:lnTo>
                    <a:cubicBezTo>
                      <a:pt x="4024" y="4911"/>
                      <a:pt x="4030" y="4911"/>
                      <a:pt x="4036" y="4910"/>
                    </a:cubicBezTo>
                    <a:cubicBezTo>
                      <a:pt x="4042" y="4911"/>
                      <a:pt x="4048" y="4911"/>
                      <a:pt x="4054" y="4911"/>
                    </a:cubicBezTo>
                    <a:lnTo>
                      <a:pt x="4054" y="4910"/>
                    </a:lnTo>
                    <a:cubicBezTo>
                      <a:pt x="4063" y="4910"/>
                      <a:pt x="4072" y="4911"/>
                      <a:pt x="4080" y="4911"/>
                    </a:cubicBezTo>
                    <a:lnTo>
                      <a:pt x="4080" y="4909"/>
                    </a:lnTo>
                    <a:cubicBezTo>
                      <a:pt x="5499" y="4882"/>
                      <a:pt x="6881" y="4758"/>
                      <a:pt x="8071" y="4578"/>
                    </a:cubicBezTo>
                    <a:cubicBezTo>
                      <a:pt x="8059" y="3807"/>
                      <a:pt x="8047" y="3037"/>
                      <a:pt x="8035" y="2266"/>
                    </a:cubicBezTo>
                    <a:cubicBezTo>
                      <a:pt x="8024" y="1623"/>
                      <a:pt x="8014" y="981"/>
                      <a:pt x="8003" y="338"/>
                    </a:cubicBezTo>
                    <a:cubicBezTo>
                      <a:pt x="7697" y="212"/>
                      <a:pt x="7392" y="101"/>
                      <a:pt x="7100" y="0"/>
                    </a:cubicBezTo>
                    <a:cubicBezTo>
                      <a:pt x="6880" y="1008"/>
                      <a:pt x="6661" y="2016"/>
                      <a:pt x="6403" y="3014"/>
                    </a:cubicBezTo>
                    <a:cubicBezTo>
                      <a:pt x="6316" y="3024"/>
                      <a:pt x="6240" y="3034"/>
                      <a:pt x="6189" y="3035"/>
                    </a:cubicBezTo>
                    <a:cubicBezTo>
                      <a:pt x="5471" y="3063"/>
                      <a:pt x="4754" y="3089"/>
                      <a:pt x="4036" y="3112"/>
                    </a:cubicBezTo>
                    <a:cubicBezTo>
                      <a:pt x="3318" y="3089"/>
                      <a:pt x="2600" y="3063"/>
                      <a:pt x="1883" y="3035"/>
                    </a:cubicBezTo>
                    <a:cubicBezTo>
                      <a:pt x="1831" y="3034"/>
                      <a:pt x="1756" y="3024"/>
                      <a:pt x="1669" y="3014"/>
                    </a:cubicBezTo>
                    <a:cubicBezTo>
                      <a:pt x="1410" y="2016"/>
                      <a:pt x="1193" y="1008"/>
                      <a:pt x="9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2" name="Google Shape;3362;p64"/>
              <p:cNvSpPr/>
              <p:nvPr/>
            </p:nvSpPr>
            <p:spPr>
              <a:xfrm>
                <a:off x="3909050" y="1365500"/>
                <a:ext cx="116100" cy="28225"/>
              </a:xfrm>
              <a:custGeom>
                <a:avLst/>
                <a:gdLst/>
                <a:ahLst/>
                <a:cxnLst/>
                <a:rect l="l" t="t" r="r" b="b"/>
                <a:pathLst>
                  <a:path w="4644" h="1129" extrusionOk="0">
                    <a:moveTo>
                      <a:pt x="2355" y="1"/>
                    </a:moveTo>
                    <a:cubicBezTo>
                      <a:pt x="1564" y="4"/>
                      <a:pt x="745" y="41"/>
                      <a:pt x="1" y="323"/>
                    </a:cubicBezTo>
                    <a:cubicBezTo>
                      <a:pt x="9" y="551"/>
                      <a:pt x="24" y="778"/>
                      <a:pt x="43" y="1005"/>
                    </a:cubicBezTo>
                    <a:cubicBezTo>
                      <a:pt x="761" y="1069"/>
                      <a:pt x="1512" y="1112"/>
                      <a:pt x="2274" y="1127"/>
                    </a:cubicBezTo>
                    <a:lnTo>
                      <a:pt x="2274" y="1129"/>
                    </a:lnTo>
                    <a:cubicBezTo>
                      <a:pt x="2283" y="1129"/>
                      <a:pt x="2292" y="1128"/>
                      <a:pt x="2301" y="1128"/>
                    </a:cubicBezTo>
                    <a:lnTo>
                      <a:pt x="2301" y="1129"/>
                    </a:lnTo>
                    <a:cubicBezTo>
                      <a:pt x="2307" y="1129"/>
                      <a:pt x="2313" y="1129"/>
                      <a:pt x="2319" y="1128"/>
                    </a:cubicBezTo>
                    <a:cubicBezTo>
                      <a:pt x="2325" y="1129"/>
                      <a:pt x="2331" y="1129"/>
                      <a:pt x="2337" y="1129"/>
                    </a:cubicBezTo>
                    <a:lnTo>
                      <a:pt x="2337" y="1128"/>
                    </a:lnTo>
                    <a:cubicBezTo>
                      <a:pt x="2346" y="1128"/>
                      <a:pt x="2355" y="1129"/>
                      <a:pt x="2363" y="1129"/>
                    </a:cubicBezTo>
                    <a:lnTo>
                      <a:pt x="2363" y="1127"/>
                    </a:lnTo>
                    <a:cubicBezTo>
                      <a:pt x="3140" y="1112"/>
                      <a:pt x="3904" y="1068"/>
                      <a:pt x="4633" y="1001"/>
                    </a:cubicBezTo>
                    <a:cubicBezTo>
                      <a:pt x="4644" y="613"/>
                      <a:pt x="4636" y="266"/>
                      <a:pt x="4580" y="180"/>
                    </a:cubicBezTo>
                    <a:cubicBezTo>
                      <a:pt x="4502" y="162"/>
                      <a:pt x="4422" y="146"/>
                      <a:pt x="4343" y="132"/>
                    </a:cubicBezTo>
                    <a:cubicBezTo>
                      <a:pt x="3683" y="50"/>
                      <a:pt x="3018" y="20"/>
                      <a:pt x="235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3" name="Google Shape;3363;p64"/>
              <p:cNvSpPr/>
              <p:nvPr/>
            </p:nvSpPr>
            <p:spPr>
              <a:xfrm>
                <a:off x="3877550" y="1275225"/>
                <a:ext cx="1600" cy="2850"/>
              </a:xfrm>
              <a:custGeom>
                <a:avLst/>
                <a:gdLst/>
                <a:ahLst/>
                <a:cxnLst/>
                <a:rect l="l" t="t" r="r" b="b"/>
                <a:pathLst>
                  <a:path w="64" h="114" extrusionOk="0">
                    <a:moveTo>
                      <a:pt x="31" y="0"/>
                    </a:moveTo>
                    <a:cubicBezTo>
                      <a:pt x="30" y="0"/>
                      <a:pt x="29" y="0"/>
                      <a:pt x="28" y="0"/>
                    </a:cubicBezTo>
                    <a:cubicBezTo>
                      <a:pt x="12" y="1"/>
                      <a:pt x="1" y="15"/>
                      <a:pt x="2" y="31"/>
                    </a:cubicBezTo>
                    <a:lnTo>
                      <a:pt x="6" y="87"/>
                    </a:lnTo>
                    <a:cubicBezTo>
                      <a:pt x="7" y="102"/>
                      <a:pt x="19" y="113"/>
                      <a:pt x="34" y="113"/>
                    </a:cubicBezTo>
                    <a:lnTo>
                      <a:pt x="37" y="113"/>
                    </a:lnTo>
                    <a:cubicBezTo>
                      <a:pt x="51" y="112"/>
                      <a:pt x="64" y="98"/>
                      <a:pt x="62" y="83"/>
                    </a:cubicBezTo>
                    <a:lnTo>
                      <a:pt x="58" y="27"/>
                    </a:lnTo>
                    <a:cubicBezTo>
                      <a:pt x="57" y="12"/>
                      <a:pt x="45" y="0"/>
                      <a:pt x="3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4" name="Google Shape;3364;p64"/>
              <p:cNvSpPr/>
              <p:nvPr/>
            </p:nvSpPr>
            <p:spPr>
              <a:xfrm>
                <a:off x="3878075" y="1282400"/>
                <a:ext cx="8550" cy="99525"/>
              </a:xfrm>
              <a:custGeom>
                <a:avLst/>
                <a:gdLst/>
                <a:ahLst/>
                <a:cxnLst/>
                <a:rect l="l" t="t" r="r" b="b"/>
                <a:pathLst>
                  <a:path w="342" h="3981" extrusionOk="0">
                    <a:moveTo>
                      <a:pt x="31" y="1"/>
                    </a:moveTo>
                    <a:cubicBezTo>
                      <a:pt x="30" y="1"/>
                      <a:pt x="29" y="1"/>
                      <a:pt x="28" y="1"/>
                    </a:cubicBezTo>
                    <a:cubicBezTo>
                      <a:pt x="12" y="2"/>
                      <a:pt x="1" y="16"/>
                      <a:pt x="2" y="30"/>
                    </a:cubicBezTo>
                    <a:lnTo>
                      <a:pt x="10" y="147"/>
                    </a:lnTo>
                    <a:cubicBezTo>
                      <a:pt x="11" y="160"/>
                      <a:pt x="23" y="172"/>
                      <a:pt x="38" y="172"/>
                    </a:cubicBezTo>
                    <a:lnTo>
                      <a:pt x="40" y="172"/>
                    </a:lnTo>
                    <a:cubicBezTo>
                      <a:pt x="56" y="171"/>
                      <a:pt x="67" y="158"/>
                      <a:pt x="66" y="142"/>
                    </a:cubicBezTo>
                    <a:lnTo>
                      <a:pt x="57" y="27"/>
                    </a:lnTo>
                    <a:cubicBezTo>
                      <a:pt x="57" y="12"/>
                      <a:pt x="45" y="1"/>
                      <a:pt x="31" y="1"/>
                    </a:cubicBezTo>
                    <a:close/>
                    <a:moveTo>
                      <a:pt x="54" y="346"/>
                    </a:moveTo>
                    <a:cubicBezTo>
                      <a:pt x="53" y="346"/>
                      <a:pt x="53" y="346"/>
                      <a:pt x="52" y="346"/>
                    </a:cubicBezTo>
                    <a:cubicBezTo>
                      <a:pt x="37" y="348"/>
                      <a:pt x="25" y="361"/>
                      <a:pt x="26" y="377"/>
                    </a:cubicBezTo>
                    <a:lnTo>
                      <a:pt x="35" y="492"/>
                    </a:lnTo>
                    <a:cubicBezTo>
                      <a:pt x="36" y="507"/>
                      <a:pt x="48" y="518"/>
                      <a:pt x="63" y="518"/>
                    </a:cubicBezTo>
                    <a:lnTo>
                      <a:pt x="65" y="518"/>
                    </a:lnTo>
                    <a:cubicBezTo>
                      <a:pt x="80" y="518"/>
                      <a:pt x="92" y="504"/>
                      <a:pt x="91" y="488"/>
                    </a:cubicBezTo>
                    <a:lnTo>
                      <a:pt x="83" y="373"/>
                    </a:lnTo>
                    <a:cubicBezTo>
                      <a:pt x="82" y="358"/>
                      <a:pt x="69" y="346"/>
                      <a:pt x="54" y="346"/>
                    </a:cubicBezTo>
                    <a:close/>
                    <a:moveTo>
                      <a:pt x="81" y="693"/>
                    </a:moveTo>
                    <a:cubicBezTo>
                      <a:pt x="80" y="693"/>
                      <a:pt x="79" y="693"/>
                      <a:pt x="78" y="693"/>
                    </a:cubicBezTo>
                    <a:cubicBezTo>
                      <a:pt x="62" y="694"/>
                      <a:pt x="50" y="708"/>
                      <a:pt x="51" y="723"/>
                    </a:cubicBezTo>
                    <a:lnTo>
                      <a:pt x="60" y="838"/>
                    </a:lnTo>
                    <a:cubicBezTo>
                      <a:pt x="61" y="853"/>
                      <a:pt x="73" y="864"/>
                      <a:pt x="88" y="864"/>
                    </a:cubicBezTo>
                    <a:lnTo>
                      <a:pt x="90" y="864"/>
                    </a:lnTo>
                    <a:cubicBezTo>
                      <a:pt x="105" y="863"/>
                      <a:pt x="117" y="850"/>
                      <a:pt x="116" y="835"/>
                    </a:cubicBezTo>
                    <a:lnTo>
                      <a:pt x="107" y="719"/>
                    </a:lnTo>
                    <a:cubicBezTo>
                      <a:pt x="106" y="705"/>
                      <a:pt x="95" y="693"/>
                      <a:pt x="81" y="693"/>
                    </a:cubicBezTo>
                    <a:close/>
                    <a:moveTo>
                      <a:pt x="104" y="1039"/>
                    </a:moveTo>
                    <a:cubicBezTo>
                      <a:pt x="103" y="1039"/>
                      <a:pt x="103" y="1039"/>
                      <a:pt x="102" y="1039"/>
                    </a:cubicBezTo>
                    <a:cubicBezTo>
                      <a:pt x="87" y="1041"/>
                      <a:pt x="75" y="1054"/>
                      <a:pt x="77" y="1069"/>
                    </a:cubicBezTo>
                    <a:lnTo>
                      <a:pt x="85" y="1185"/>
                    </a:lnTo>
                    <a:cubicBezTo>
                      <a:pt x="85" y="1200"/>
                      <a:pt x="98" y="1211"/>
                      <a:pt x="112" y="1211"/>
                    </a:cubicBezTo>
                    <a:lnTo>
                      <a:pt x="115" y="1211"/>
                    </a:lnTo>
                    <a:cubicBezTo>
                      <a:pt x="130" y="1210"/>
                      <a:pt x="142" y="1196"/>
                      <a:pt x="140" y="1180"/>
                    </a:cubicBezTo>
                    <a:lnTo>
                      <a:pt x="133" y="1065"/>
                    </a:lnTo>
                    <a:cubicBezTo>
                      <a:pt x="132" y="1050"/>
                      <a:pt x="119" y="1039"/>
                      <a:pt x="104" y="1039"/>
                    </a:cubicBezTo>
                    <a:close/>
                    <a:moveTo>
                      <a:pt x="130" y="1385"/>
                    </a:moveTo>
                    <a:cubicBezTo>
                      <a:pt x="129" y="1385"/>
                      <a:pt x="128" y="1385"/>
                      <a:pt x="127" y="1385"/>
                    </a:cubicBezTo>
                    <a:cubicBezTo>
                      <a:pt x="112" y="1386"/>
                      <a:pt x="100" y="1400"/>
                      <a:pt x="101" y="1415"/>
                    </a:cubicBezTo>
                    <a:lnTo>
                      <a:pt x="110" y="1530"/>
                    </a:lnTo>
                    <a:cubicBezTo>
                      <a:pt x="111" y="1545"/>
                      <a:pt x="123" y="1557"/>
                      <a:pt x="138" y="1557"/>
                    </a:cubicBezTo>
                    <a:lnTo>
                      <a:pt x="140" y="1557"/>
                    </a:lnTo>
                    <a:cubicBezTo>
                      <a:pt x="155" y="1556"/>
                      <a:pt x="167" y="1543"/>
                      <a:pt x="166" y="1527"/>
                    </a:cubicBezTo>
                    <a:lnTo>
                      <a:pt x="158" y="1412"/>
                    </a:lnTo>
                    <a:cubicBezTo>
                      <a:pt x="156" y="1397"/>
                      <a:pt x="144" y="1385"/>
                      <a:pt x="130" y="1385"/>
                    </a:cubicBezTo>
                    <a:close/>
                    <a:moveTo>
                      <a:pt x="153" y="1731"/>
                    </a:moveTo>
                    <a:cubicBezTo>
                      <a:pt x="153" y="1731"/>
                      <a:pt x="152" y="1731"/>
                      <a:pt x="152" y="1731"/>
                    </a:cubicBezTo>
                    <a:cubicBezTo>
                      <a:pt x="137" y="1733"/>
                      <a:pt x="125" y="1746"/>
                      <a:pt x="126" y="1762"/>
                    </a:cubicBezTo>
                    <a:lnTo>
                      <a:pt x="134" y="1877"/>
                    </a:lnTo>
                    <a:cubicBezTo>
                      <a:pt x="135" y="1892"/>
                      <a:pt x="147" y="1903"/>
                      <a:pt x="162" y="1903"/>
                    </a:cubicBezTo>
                    <a:lnTo>
                      <a:pt x="165" y="1903"/>
                    </a:lnTo>
                    <a:cubicBezTo>
                      <a:pt x="180" y="1902"/>
                      <a:pt x="192" y="1888"/>
                      <a:pt x="191" y="1873"/>
                    </a:cubicBezTo>
                    <a:lnTo>
                      <a:pt x="182" y="1757"/>
                    </a:lnTo>
                    <a:cubicBezTo>
                      <a:pt x="181" y="1742"/>
                      <a:pt x="168" y="1731"/>
                      <a:pt x="153" y="1731"/>
                    </a:cubicBezTo>
                    <a:close/>
                    <a:moveTo>
                      <a:pt x="179" y="2078"/>
                    </a:moveTo>
                    <a:cubicBezTo>
                      <a:pt x="178" y="2078"/>
                      <a:pt x="178" y="2078"/>
                      <a:pt x="177" y="2078"/>
                    </a:cubicBezTo>
                    <a:cubicBezTo>
                      <a:pt x="161" y="2079"/>
                      <a:pt x="150" y="2092"/>
                      <a:pt x="151" y="2108"/>
                    </a:cubicBezTo>
                    <a:lnTo>
                      <a:pt x="160" y="2223"/>
                    </a:lnTo>
                    <a:cubicBezTo>
                      <a:pt x="160" y="2238"/>
                      <a:pt x="173" y="2249"/>
                      <a:pt x="188" y="2249"/>
                    </a:cubicBezTo>
                    <a:lnTo>
                      <a:pt x="189" y="2249"/>
                    </a:lnTo>
                    <a:cubicBezTo>
                      <a:pt x="205" y="2248"/>
                      <a:pt x="216" y="2235"/>
                      <a:pt x="215" y="2219"/>
                    </a:cubicBezTo>
                    <a:lnTo>
                      <a:pt x="208" y="2104"/>
                    </a:lnTo>
                    <a:cubicBezTo>
                      <a:pt x="206" y="2089"/>
                      <a:pt x="193" y="2078"/>
                      <a:pt x="179" y="2078"/>
                    </a:cubicBezTo>
                    <a:close/>
                    <a:moveTo>
                      <a:pt x="204" y="2424"/>
                    </a:moveTo>
                    <a:cubicBezTo>
                      <a:pt x="203" y="2424"/>
                      <a:pt x="203" y="2424"/>
                      <a:pt x="202" y="2424"/>
                    </a:cubicBezTo>
                    <a:cubicBezTo>
                      <a:pt x="187" y="2425"/>
                      <a:pt x="174" y="2438"/>
                      <a:pt x="176" y="2454"/>
                    </a:cubicBezTo>
                    <a:lnTo>
                      <a:pt x="184" y="2569"/>
                    </a:lnTo>
                    <a:cubicBezTo>
                      <a:pt x="185" y="2584"/>
                      <a:pt x="198" y="2596"/>
                      <a:pt x="212" y="2596"/>
                    </a:cubicBezTo>
                    <a:lnTo>
                      <a:pt x="215" y="2596"/>
                    </a:lnTo>
                    <a:cubicBezTo>
                      <a:pt x="229" y="2594"/>
                      <a:pt x="242" y="2581"/>
                      <a:pt x="241" y="2565"/>
                    </a:cubicBezTo>
                    <a:lnTo>
                      <a:pt x="232" y="2450"/>
                    </a:lnTo>
                    <a:cubicBezTo>
                      <a:pt x="231" y="2435"/>
                      <a:pt x="218" y="2424"/>
                      <a:pt x="204" y="2424"/>
                    </a:cubicBezTo>
                    <a:close/>
                    <a:moveTo>
                      <a:pt x="228" y="2770"/>
                    </a:moveTo>
                    <a:cubicBezTo>
                      <a:pt x="228" y="2770"/>
                      <a:pt x="227" y="2770"/>
                      <a:pt x="227" y="2770"/>
                    </a:cubicBezTo>
                    <a:cubicBezTo>
                      <a:pt x="211" y="2771"/>
                      <a:pt x="200" y="2785"/>
                      <a:pt x="201" y="2800"/>
                    </a:cubicBezTo>
                    <a:lnTo>
                      <a:pt x="209" y="2915"/>
                    </a:lnTo>
                    <a:cubicBezTo>
                      <a:pt x="210" y="2930"/>
                      <a:pt x="222" y="2941"/>
                      <a:pt x="237" y="2941"/>
                    </a:cubicBezTo>
                    <a:lnTo>
                      <a:pt x="239" y="2941"/>
                    </a:lnTo>
                    <a:cubicBezTo>
                      <a:pt x="255" y="2941"/>
                      <a:pt x="266" y="2927"/>
                      <a:pt x="265" y="2912"/>
                    </a:cubicBezTo>
                    <a:lnTo>
                      <a:pt x="257" y="2796"/>
                    </a:lnTo>
                    <a:cubicBezTo>
                      <a:pt x="256" y="2781"/>
                      <a:pt x="243" y="2770"/>
                      <a:pt x="228" y="2770"/>
                    </a:cubicBezTo>
                    <a:close/>
                    <a:moveTo>
                      <a:pt x="255" y="3116"/>
                    </a:moveTo>
                    <a:cubicBezTo>
                      <a:pt x="254" y="3116"/>
                      <a:pt x="253" y="3116"/>
                      <a:pt x="252" y="3116"/>
                    </a:cubicBezTo>
                    <a:cubicBezTo>
                      <a:pt x="236" y="3118"/>
                      <a:pt x="224" y="3131"/>
                      <a:pt x="226" y="3147"/>
                    </a:cubicBezTo>
                    <a:lnTo>
                      <a:pt x="234" y="3262"/>
                    </a:lnTo>
                    <a:cubicBezTo>
                      <a:pt x="235" y="3277"/>
                      <a:pt x="248" y="3288"/>
                      <a:pt x="262" y="3288"/>
                    </a:cubicBezTo>
                    <a:lnTo>
                      <a:pt x="264" y="3288"/>
                    </a:lnTo>
                    <a:cubicBezTo>
                      <a:pt x="280" y="3287"/>
                      <a:pt x="291" y="3273"/>
                      <a:pt x="291" y="3257"/>
                    </a:cubicBezTo>
                    <a:lnTo>
                      <a:pt x="282" y="3142"/>
                    </a:lnTo>
                    <a:cubicBezTo>
                      <a:pt x="281" y="3128"/>
                      <a:pt x="269" y="3116"/>
                      <a:pt x="255" y="3116"/>
                    </a:cubicBezTo>
                    <a:close/>
                    <a:moveTo>
                      <a:pt x="279" y="3463"/>
                    </a:moveTo>
                    <a:cubicBezTo>
                      <a:pt x="278" y="3463"/>
                      <a:pt x="278" y="3463"/>
                      <a:pt x="277" y="3463"/>
                    </a:cubicBezTo>
                    <a:cubicBezTo>
                      <a:pt x="261" y="3464"/>
                      <a:pt x="250" y="3477"/>
                      <a:pt x="250" y="3492"/>
                    </a:cubicBezTo>
                    <a:lnTo>
                      <a:pt x="259" y="3608"/>
                    </a:lnTo>
                    <a:cubicBezTo>
                      <a:pt x="260" y="3622"/>
                      <a:pt x="272" y="3634"/>
                      <a:pt x="287" y="3634"/>
                    </a:cubicBezTo>
                    <a:lnTo>
                      <a:pt x="289" y="3634"/>
                    </a:lnTo>
                    <a:cubicBezTo>
                      <a:pt x="305" y="3633"/>
                      <a:pt x="316" y="3620"/>
                      <a:pt x="315" y="3604"/>
                    </a:cubicBezTo>
                    <a:lnTo>
                      <a:pt x="307" y="3489"/>
                    </a:lnTo>
                    <a:cubicBezTo>
                      <a:pt x="306" y="3474"/>
                      <a:pt x="293" y="3463"/>
                      <a:pt x="279" y="3463"/>
                    </a:cubicBezTo>
                    <a:close/>
                    <a:moveTo>
                      <a:pt x="305" y="3808"/>
                    </a:moveTo>
                    <a:cubicBezTo>
                      <a:pt x="304" y="3808"/>
                      <a:pt x="303" y="3808"/>
                      <a:pt x="302" y="3808"/>
                    </a:cubicBezTo>
                    <a:cubicBezTo>
                      <a:pt x="286" y="3810"/>
                      <a:pt x="274" y="3823"/>
                      <a:pt x="276" y="3839"/>
                    </a:cubicBezTo>
                    <a:lnTo>
                      <a:pt x="284" y="3954"/>
                    </a:lnTo>
                    <a:cubicBezTo>
                      <a:pt x="284" y="3969"/>
                      <a:pt x="298" y="3980"/>
                      <a:pt x="312" y="3980"/>
                    </a:cubicBezTo>
                    <a:lnTo>
                      <a:pt x="314" y="3980"/>
                    </a:lnTo>
                    <a:cubicBezTo>
                      <a:pt x="330" y="3979"/>
                      <a:pt x="341" y="3966"/>
                      <a:pt x="340" y="3950"/>
                    </a:cubicBezTo>
                    <a:lnTo>
                      <a:pt x="332" y="3835"/>
                    </a:lnTo>
                    <a:cubicBezTo>
                      <a:pt x="331" y="3820"/>
                      <a:pt x="319" y="3808"/>
                      <a:pt x="305" y="380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5" name="Google Shape;3365;p64"/>
              <p:cNvSpPr/>
              <p:nvPr/>
            </p:nvSpPr>
            <p:spPr>
              <a:xfrm>
                <a:off x="3885550" y="1386250"/>
                <a:ext cx="1600" cy="2850"/>
              </a:xfrm>
              <a:custGeom>
                <a:avLst/>
                <a:gdLst/>
                <a:ahLst/>
                <a:cxnLst/>
                <a:rect l="l" t="t" r="r" b="b"/>
                <a:pathLst>
                  <a:path w="64" h="114" extrusionOk="0">
                    <a:moveTo>
                      <a:pt x="30" y="1"/>
                    </a:moveTo>
                    <a:cubicBezTo>
                      <a:pt x="29" y="1"/>
                      <a:pt x="28" y="1"/>
                      <a:pt x="27" y="1"/>
                    </a:cubicBezTo>
                    <a:cubicBezTo>
                      <a:pt x="12" y="2"/>
                      <a:pt x="0" y="15"/>
                      <a:pt x="1" y="31"/>
                    </a:cubicBezTo>
                    <a:lnTo>
                      <a:pt x="6" y="88"/>
                    </a:lnTo>
                    <a:cubicBezTo>
                      <a:pt x="6" y="102"/>
                      <a:pt x="19" y="114"/>
                      <a:pt x="33" y="114"/>
                    </a:cubicBezTo>
                    <a:lnTo>
                      <a:pt x="35" y="114"/>
                    </a:lnTo>
                    <a:cubicBezTo>
                      <a:pt x="51" y="112"/>
                      <a:pt x="63" y="99"/>
                      <a:pt x="61" y="83"/>
                    </a:cubicBezTo>
                    <a:lnTo>
                      <a:pt x="58" y="27"/>
                    </a:lnTo>
                    <a:cubicBezTo>
                      <a:pt x="56" y="13"/>
                      <a:pt x="45" y="1"/>
                      <a:pt x="3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6" name="Google Shape;3366;p64"/>
              <p:cNvSpPr/>
              <p:nvPr/>
            </p:nvSpPr>
            <p:spPr>
              <a:xfrm>
                <a:off x="4055375" y="1275225"/>
                <a:ext cx="1575" cy="2850"/>
              </a:xfrm>
              <a:custGeom>
                <a:avLst/>
                <a:gdLst/>
                <a:ahLst/>
                <a:cxnLst/>
                <a:rect l="l" t="t" r="r" b="b"/>
                <a:pathLst>
                  <a:path w="63" h="114" extrusionOk="0">
                    <a:moveTo>
                      <a:pt x="32" y="0"/>
                    </a:moveTo>
                    <a:cubicBezTo>
                      <a:pt x="18" y="0"/>
                      <a:pt x="6" y="12"/>
                      <a:pt x="5" y="27"/>
                    </a:cubicBezTo>
                    <a:lnTo>
                      <a:pt x="1" y="83"/>
                    </a:lnTo>
                    <a:cubicBezTo>
                      <a:pt x="0" y="98"/>
                      <a:pt x="12" y="112"/>
                      <a:pt x="27" y="113"/>
                    </a:cubicBezTo>
                    <a:lnTo>
                      <a:pt x="29" y="113"/>
                    </a:lnTo>
                    <a:cubicBezTo>
                      <a:pt x="44" y="113"/>
                      <a:pt x="56" y="102"/>
                      <a:pt x="57" y="87"/>
                    </a:cubicBezTo>
                    <a:lnTo>
                      <a:pt x="61" y="31"/>
                    </a:lnTo>
                    <a:cubicBezTo>
                      <a:pt x="62" y="15"/>
                      <a:pt x="51" y="1"/>
                      <a:pt x="35" y="0"/>
                    </a:cubicBezTo>
                    <a:cubicBezTo>
                      <a:pt x="34" y="0"/>
                      <a:pt x="33" y="0"/>
                      <a:pt x="3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7" name="Google Shape;3367;p64"/>
              <p:cNvSpPr/>
              <p:nvPr/>
            </p:nvSpPr>
            <p:spPr>
              <a:xfrm>
                <a:off x="4047875" y="1282400"/>
                <a:ext cx="8550" cy="99525"/>
              </a:xfrm>
              <a:custGeom>
                <a:avLst/>
                <a:gdLst/>
                <a:ahLst/>
                <a:cxnLst/>
                <a:rect l="l" t="t" r="r" b="b"/>
                <a:pathLst>
                  <a:path w="342" h="3981" extrusionOk="0">
                    <a:moveTo>
                      <a:pt x="311" y="1"/>
                    </a:moveTo>
                    <a:cubicBezTo>
                      <a:pt x="298" y="1"/>
                      <a:pt x="285" y="12"/>
                      <a:pt x="285" y="27"/>
                    </a:cubicBezTo>
                    <a:lnTo>
                      <a:pt x="276" y="142"/>
                    </a:lnTo>
                    <a:cubicBezTo>
                      <a:pt x="275" y="158"/>
                      <a:pt x="286" y="171"/>
                      <a:pt x="302" y="172"/>
                    </a:cubicBezTo>
                    <a:lnTo>
                      <a:pt x="305" y="172"/>
                    </a:lnTo>
                    <a:cubicBezTo>
                      <a:pt x="319" y="172"/>
                      <a:pt x="331" y="160"/>
                      <a:pt x="333" y="147"/>
                    </a:cubicBezTo>
                    <a:lnTo>
                      <a:pt x="340" y="30"/>
                    </a:lnTo>
                    <a:cubicBezTo>
                      <a:pt x="341" y="16"/>
                      <a:pt x="330" y="2"/>
                      <a:pt x="314" y="1"/>
                    </a:cubicBezTo>
                    <a:cubicBezTo>
                      <a:pt x="313" y="1"/>
                      <a:pt x="312" y="1"/>
                      <a:pt x="311" y="1"/>
                    </a:cubicBezTo>
                    <a:close/>
                    <a:moveTo>
                      <a:pt x="288" y="346"/>
                    </a:moveTo>
                    <a:cubicBezTo>
                      <a:pt x="273" y="346"/>
                      <a:pt x="261" y="358"/>
                      <a:pt x="259" y="373"/>
                    </a:cubicBezTo>
                    <a:lnTo>
                      <a:pt x="251" y="488"/>
                    </a:lnTo>
                    <a:cubicBezTo>
                      <a:pt x="250" y="504"/>
                      <a:pt x="262" y="518"/>
                      <a:pt x="278" y="518"/>
                    </a:cubicBezTo>
                    <a:lnTo>
                      <a:pt x="279" y="518"/>
                    </a:lnTo>
                    <a:cubicBezTo>
                      <a:pt x="294" y="518"/>
                      <a:pt x="306" y="507"/>
                      <a:pt x="307" y="492"/>
                    </a:cubicBezTo>
                    <a:lnTo>
                      <a:pt x="316" y="377"/>
                    </a:lnTo>
                    <a:cubicBezTo>
                      <a:pt x="317" y="361"/>
                      <a:pt x="306" y="348"/>
                      <a:pt x="290" y="346"/>
                    </a:cubicBezTo>
                    <a:cubicBezTo>
                      <a:pt x="289" y="346"/>
                      <a:pt x="289" y="346"/>
                      <a:pt x="288" y="346"/>
                    </a:cubicBezTo>
                    <a:close/>
                    <a:moveTo>
                      <a:pt x="261" y="693"/>
                    </a:moveTo>
                    <a:cubicBezTo>
                      <a:pt x="247" y="693"/>
                      <a:pt x="236" y="705"/>
                      <a:pt x="235" y="719"/>
                    </a:cubicBezTo>
                    <a:lnTo>
                      <a:pt x="226" y="835"/>
                    </a:lnTo>
                    <a:cubicBezTo>
                      <a:pt x="225" y="850"/>
                      <a:pt x="237" y="863"/>
                      <a:pt x="252" y="864"/>
                    </a:cubicBezTo>
                    <a:lnTo>
                      <a:pt x="255" y="864"/>
                    </a:lnTo>
                    <a:cubicBezTo>
                      <a:pt x="269" y="864"/>
                      <a:pt x="281" y="853"/>
                      <a:pt x="283" y="838"/>
                    </a:cubicBezTo>
                    <a:lnTo>
                      <a:pt x="291" y="723"/>
                    </a:lnTo>
                    <a:cubicBezTo>
                      <a:pt x="292" y="708"/>
                      <a:pt x="280" y="694"/>
                      <a:pt x="264" y="693"/>
                    </a:cubicBezTo>
                    <a:cubicBezTo>
                      <a:pt x="263" y="693"/>
                      <a:pt x="262" y="693"/>
                      <a:pt x="261" y="693"/>
                    </a:cubicBezTo>
                    <a:close/>
                    <a:moveTo>
                      <a:pt x="238" y="1039"/>
                    </a:moveTo>
                    <a:cubicBezTo>
                      <a:pt x="223" y="1039"/>
                      <a:pt x="211" y="1050"/>
                      <a:pt x="209" y="1065"/>
                    </a:cubicBezTo>
                    <a:lnTo>
                      <a:pt x="202" y="1180"/>
                    </a:lnTo>
                    <a:cubicBezTo>
                      <a:pt x="200" y="1196"/>
                      <a:pt x="212" y="1210"/>
                      <a:pt x="228" y="1211"/>
                    </a:cubicBezTo>
                    <a:lnTo>
                      <a:pt x="230" y="1211"/>
                    </a:lnTo>
                    <a:cubicBezTo>
                      <a:pt x="244" y="1211"/>
                      <a:pt x="257" y="1200"/>
                      <a:pt x="257" y="1185"/>
                    </a:cubicBezTo>
                    <a:lnTo>
                      <a:pt x="266" y="1069"/>
                    </a:lnTo>
                    <a:cubicBezTo>
                      <a:pt x="267" y="1054"/>
                      <a:pt x="256" y="1041"/>
                      <a:pt x="240" y="1039"/>
                    </a:cubicBezTo>
                    <a:cubicBezTo>
                      <a:pt x="239" y="1039"/>
                      <a:pt x="239" y="1039"/>
                      <a:pt x="238" y="1039"/>
                    </a:cubicBezTo>
                    <a:close/>
                    <a:moveTo>
                      <a:pt x="213" y="1385"/>
                    </a:moveTo>
                    <a:cubicBezTo>
                      <a:pt x="198" y="1385"/>
                      <a:pt x="186" y="1397"/>
                      <a:pt x="185" y="1412"/>
                    </a:cubicBezTo>
                    <a:lnTo>
                      <a:pt x="176" y="1527"/>
                    </a:lnTo>
                    <a:cubicBezTo>
                      <a:pt x="175" y="1543"/>
                      <a:pt x="187" y="1556"/>
                      <a:pt x="202" y="1557"/>
                    </a:cubicBezTo>
                    <a:lnTo>
                      <a:pt x="204" y="1557"/>
                    </a:lnTo>
                    <a:cubicBezTo>
                      <a:pt x="219" y="1557"/>
                      <a:pt x="231" y="1545"/>
                      <a:pt x="233" y="1530"/>
                    </a:cubicBezTo>
                    <a:lnTo>
                      <a:pt x="241" y="1415"/>
                    </a:lnTo>
                    <a:cubicBezTo>
                      <a:pt x="242" y="1400"/>
                      <a:pt x="230" y="1386"/>
                      <a:pt x="215" y="1385"/>
                    </a:cubicBezTo>
                    <a:cubicBezTo>
                      <a:pt x="214" y="1385"/>
                      <a:pt x="214" y="1385"/>
                      <a:pt x="213" y="1385"/>
                    </a:cubicBezTo>
                    <a:close/>
                    <a:moveTo>
                      <a:pt x="189" y="1731"/>
                    </a:moveTo>
                    <a:cubicBezTo>
                      <a:pt x="174" y="1731"/>
                      <a:pt x="161" y="1742"/>
                      <a:pt x="160" y="1757"/>
                    </a:cubicBezTo>
                    <a:lnTo>
                      <a:pt x="152" y="1873"/>
                    </a:lnTo>
                    <a:cubicBezTo>
                      <a:pt x="150" y="1888"/>
                      <a:pt x="162" y="1902"/>
                      <a:pt x="178" y="1903"/>
                    </a:cubicBezTo>
                    <a:lnTo>
                      <a:pt x="180" y="1903"/>
                    </a:lnTo>
                    <a:cubicBezTo>
                      <a:pt x="195" y="1903"/>
                      <a:pt x="207" y="1892"/>
                      <a:pt x="208" y="1877"/>
                    </a:cubicBezTo>
                    <a:lnTo>
                      <a:pt x="216" y="1762"/>
                    </a:lnTo>
                    <a:cubicBezTo>
                      <a:pt x="217" y="1746"/>
                      <a:pt x="206" y="1733"/>
                      <a:pt x="190" y="1731"/>
                    </a:cubicBezTo>
                    <a:cubicBezTo>
                      <a:pt x="190" y="1731"/>
                      <a:pt x="189" y="1731"/>
                      <a:pt x="189" y="1731"/>
                    </a:cubicBezTo>
                    <a:close/>
                    <a:moveTo>
                      <a:pt x="163" y="2078"/>
                    </a:moveTo>
                    <a:cubicBezTo>
                      <a:pt x="149" y="2078"/>
                      <a:pt x="136" y="2089"/>
                      <a:pt x="135" y="2104"/>
                    </a:cubicBezTo>
                    <a:lnTo>
                      <a:pt x="127" y="2219"/>
                    </a:lnTo>
                    <a:cubicBezTo>
                      <a:pt x="126" y="2235"/>
                      <a:pt x="137" y="2248"/>
                      <a:pt x="153" y="2249"/>
                    </a:cubicBezTo>
                    <a:lnTo>
                      <a:pt x="154" y="2249"/>
                    </a:lnTo>
                    <a:cubicBezTo>
                      <a:pt x="169" y="2249"/>
                      <a:pt x="182" y="2238"/>
                      <a:pt x="183" y="2223"/>
                    </a:cubicBezTo>
                    <a:lnTo>
                      <a:pt x="191" y="2108"/>
                    </a:lnTo>
                    <a:cubicBezTo>
                      <a:pt x="192" y="2092"/>
                      <a:pt x="181" y="2079"/>
                      <a:pt x="165" y="2078"/>
                    </a:cubicBezTo>
                    <a:cubicBezTo>
                      <a:pt x="164" y="2078"/>
                      <a:pt x="164" y="2078"/>
                      <a:pt x="163" y="2078"/>
                    </a:cubicBezTo>
                    <a:close/>
                    <a:moveTo>
                      <a:pt x="139" y="2424"/>
                    </a:moveTo>
                    <a:cubicBezTo>
                      <a:pt x="124" y="2424"/>
                      <a:pt x="111" y="2435"/>
                      <a:pt x="110" y="2450"/>
                    </a:cubicBezTo>
                    <a:lnTo>
                      <a:pt x="102" y="2565"/>
                    </a:lnTo>
                    <a:cubicBezTo>
                      <a:pt x="100" y="2581"/>
                      <a:pt x="113" y="2594"/>
                      <a:pt x="128" y="2596"/>
                    </a:cubicBezTo>
                    <a:lnTo>
                      <a:pt x="130" y="2596"/>
                    </a:lnTo>
                    <a:cubicBezTo>
                      <a:pt x="145" y="2596"/>
                      <a:pt x="157" y="2584"/>
                      <a:pt x="158" y="2569"/>
                    </a:cubicBezTo>
                    <a:lnTo>
                      <a:pt x="167" y="2454"/>
                    </a:lnTo>
                    <a:cubicBezTo>
                      <a:pt x="168" y="2438"/>
                      <a:pt x="155" y="2425"/>
                      <a:pt x="140" y="2424"/>
                    </a:cubicBezTo>
                    <a:cubicBezTo>
                      <a:pt x="140" y="2424"/>
                      <a:pt x="139" y="2424"/>
                      <a:pt x="139" y="2424"/>
                    </a:cubicBezTo>
                    <a:close/>
                    <a:moveTo>
                      <a:pt x="114" y="2770"/>
                    </a:moveTo>
                    <a:cubicBezTo>
                      <a:pt x="99" y="2770"/>
                      <a:pt x="86" y="2781"/>
                      <a:pt x="85" y="2796"/>
                    </a:cubicBezTo>
                    <a:lnTo>
                      <a:pt x="77" y="2912"/>
                    </a:lnTo>
                    <a:cubicBezTo>
                      <a:pt x="76" y="2927"/>
                      <a:pt x="87" y="2941"/>
                      <a:pt x="103" y="2941"/>
                    </a:cubicBezTo>
                    <a:lnTo>
                      <a:pt x="105" y="2941"/>
                    </a:lnTo>
                    <a:cubicBezTo>
                      <a:pt x="120" y="2941"/>
                      <a:pt x="132" y="2930"/>
                      <a:pt x="133" y="2915"/>
                    </a:cubicBezTo>
                    <a:lnTo>
                      <a:pt x="141" y="2800"/>
                    </a:lnTo>
                    <a:cubicBezTo>
                      <a:pt x="142" y="2785"/>
                      <a:pt x="131" y="2771"/>
                      <a:pt x="115" y="2770"/>
                    </a:cubicBezTo>
                    <a:cubicBezTo>
                      <a:pt x="115" y="2770"/>
                      <a:pt x="114" y="2770"/>
                      <a:pt x="114" y="2770"/>
                    </a:cubicBezTo>
                    <a:close/>
                    <a:moveTo>
                      <a:pt x="88" y="3116"/>
                    </a:moveTo>
                    <a:cubicBezTo>
                      <a:pt x="73" y="3116"/>
                      <a:pt x="61" y="3128"/>
                      <a:pt x="60" y="3142"/>
                    </a:cubicBezTo>
                    <a:lnTo>
                      <a:pt x="52" y="3257"/>
                    </a:lnTo>
                    <a:cubicBezTo>
                      <a:pt x="51" y="3273"/>
                      <a:pt x="63" y="3287"/>
                      <a:pt x="78" y="3288"/>
                    </a:cubicBezTo>
                    <a:lnTo>
                      <a:pt x="80" y="3288"/>
                    </a:lnTo>
                    <a:cubicBezTo>
                      <a:pt x="95" y="3288"/>
                      <a:pt x="107" y="3277"/>
                      <a:pt x="108" y="3262"/>
                    </a:cubicBezTo>
                    <a:lnTo>
                      <a:pt x="117" y="3147"/>
                    </a:lnTo>
                    <a:cubicBezTo>
                      <a:pt x="118" y="3131"/>
                      <a:pt x="106" y="3118"/>
                      <a:pt x="91" y="3116"/>
                    </a:cubicBezTo>
                    <a:cubicBezTo>
                      <a:pt x="90" y="3116"/>
                      <a:pt x="89" y="3116"/>
                      <a:pt x="88" y="3116"/>
                    </a:cubicBezTo>
                    <a:close/>
                    <a:moveTo>
                      <a:pt x="63" y="3463"/>
                    </a:moveTo>
                    <a:cubicBezTo>
                      <a:pt x="49" y="3463"/>
                      <a:pt x="37" y="3474"/>
                      <a:pt x="36" y="3489"/>
                    </a:cubicBezTo>
                    <a:lnTo>
                      <a:pt x="27" y="3604"/>
                    </a:lnTo>
                    <a:cubicBezTo>
                      <a:pt x="26" y="3620"/>
                      <a:pt x="37" y="3633"/>
                      <a:pt x="53" y="3634"/>
                    </a:cubicBezTo>
                    <a:lnTo>
                      <a:pt x="55" y="3634"/>
                    </a:lnTo>
                    <a:cubicBezTo>
                      <a:pt x="70" y="3634"/>
                      <a:pt x="82" y="3622"/>
                      <a:pt x="84" y="3608"/>
                    </a:cubicBezTo>
                    <a:lnTo>
                      <a:pt x="92" y="3492"/>
                    </a:lnTo>
                    <a:cubicBezTo>
                      <a:pt x="92" y="3477"/>
                      <a:pt x="81" y="3464"/>
                      <a:pt x="65" y="3463"/>
                    </a:cubicBezTo>
                    <a:cubicBezTo>
                      <a:pt x="64" y="3463"/>
                      <a:pt x="63" y="3463"/>
                      <a:pt x="63" y="3463"/>
                    </a:cubicBezTo>
                    <a:close/>
                    <a:moveTo>
                      <a:pt x="38" y="3808"/>
                    </a:moveTo>
                    <a:cubicBezTo>
                      <a:pt x="23" y="3808"/>
                      <a:pt x="11" y="3820"/>
                      <a:pt x="10" y="3835"/>
                    </a:cubicBezTo>
                    <a:lnTo>
                      <a:pt x="3" y="3950"/>
                    </a:lnTo>
                    <a:cubicBezTo>
                      <a:pt x="1" y="3966"/>
                      <a:pt x="13" y="3979"/>
                      <a:pt x="28" y="3980"/>
                    </a:cubicBezTo>
                    <a:lnTo>
                      <a:pt x="30" y="3980"/>
                    </a:lnTo>
                    <a:cubicBezTo>
                      <a:pt x="45" y="3980"/>
                      <a:pt x="58" y="3969"/>
                      <a:pt x="58" y="3954"/>
                    </a:cubicBezTo>
                    <a:lnTo>
                      <a:pt x="66" y="3839"/>
                    </a:lnTo>
                    <a:cubicBezTo>
                      <a:pt x="68" y="3823"/>
                      <a:pt x="56" y="3810"/>
                      <a:pt x="41" y="3808"/>
                    </a:cubicBezTo>
                    <a:cubicBezTo>
                      <a:pt x="40" y="3808"/>
                      <a:pt x="39" y="3808"/>
                      <a:pt x="38" y="380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8" name="Google Shape;3368;p64"/>
              <p:cNvSpPr/>
              <p:nvPr/>
            </p:nvSpPr>
            <p:spPr>
              <a:xfrm>
                <a:off x="4047375" y="1386250"/>
                <a:ext cx="1575" cy="2850"/>
              </a:xfrm>
              <a:custGeom>
                <a:avLst/>
                <a:gdLst/>
                <a:ahLst/>
                <a:cxnLst/>
                <a:rect l="l" t="t" r="r" b="b"/>
                <a:pathLst>
                  <a:path w="63" h="114" extrusionOk="0">
                    <a:moveTo>
                      <a:pt x="33" y="1"/>
                    </a:moveTo>
                    <a:cubicBezTo>
                      <a:pt x="19" y="1"/>
                      <a:pt x="7" y="13"/>
                      <a:pt x="6" y="27"/>
                    </a:cubicBezTo>
                    <a:lnTo>
                      <a:pt x="2" y="83"/>
                    </a:lnTo>
                    <a:cubicBezTo>
                      <a:pt x="1" y="99"/>
                      <a:pt x="12" y="112"/>
                      <a:pt x="28" y="114"/>
                    </a:cubicBezTo>
                    <a:lnTo>
                      <a:pt x="30" y="114"/>
                    </a:lnTo>
                    <a:cubicBezTo>
                      <a:pt x="44" y="114"/>
                      <a:pt x="57" y="102"/>
                      <a:pt x="57" y="88"/>
                    </a:cubicBezTo>
                    <a:lnTo>
                      <a:pt x="62" y="31"/>
                    </a:lnTo>
                    <a:cubicBezTo>
                      <a:pt x="63" y="15"/>
                      <a:pt x="51" y="2"/>
                      <a:pt x="36" y="1"/>
                    </a:cubicBezTo>
                    <a:cubicBezTo>
                      <a:pt x="35" y="1"/>
                      <a:pt x="34" y="1"/>
                      <a:pt x="3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9" name="Google Shape;3369;p64"/>
              <p:cNvSpPr/>
              <p:nvPr/>
            </p:nvSpPr>
            <p:spPr>
              <a:xfrm>
                <a:off x="3908775" y="1377150"/>
                <a:ext cx="113900" cy="6375"/>
              </a:xfrm>
              <a:custGeom>
                <a:avLst/>
                <a:gdLst/>
                <a:ahLst/>
                <a:cxnLst/>
                <a:rect l="l" t="t" r="r" b="b"/>
                <a:pathLst>
                  <a:path w="4556" h="255" extrusionOk="0">
                    <a:moveTo>
                      <a:pt x="2731" y="1"/>
                    </a:moveTo>
                    <a:cubicBezTo>
                      <a:pt x="2715" y="1"/>
                      <a:pt x="2703" y="14"/>
                      <a:pt x="2703" y="29"/>
                    </a:cubicBezTo>
                    <a:cubicBezTo>
                      <a:pt x="2703" y="45"/>
                      <a:pt x="2715" y="58"/>
                      <a:pt x="2731" y="58"/>
                    </a:cubicBezTo>
                    <a:cubicBezTo>
                      <a:pt x="2768" y="58"/>
                      <a:pt x="2806" y="58"/>
                      <a:pt x="2843" y="59"/>
                    </a:cubicBezTo>
                    <a:cubicBezTo>
                      <a:pt x="2859" y="59"/>
                      <a:pt x="2871" y="46"/>
                      <a:pt x="2871" y="30"/>
                    </a:cubicBezTo>
                    <a:cubicBezTo>
                      <a:pt x="2872" y="15"/>
                      <a:pt x="2859" y="2"/>
                      <a:pt x="2843" y="2"/>
                    </a:cubicBezTo>
                    <a:cubicBezTo>
                      <a:pt x="2806" y="2"/>
                      <a:pt x="2768" y="1"/>
                      <a:pt x="2731" y="1"/>
                    </a:cubicBezTo>
                    <a:close/>
                    <a:moveTo>
                      <a:pt x="2504" y="3"/>
                    </a:moveTo>
                    <a:lnTo>
                      <a:pt x="2392" y="4"/>
                    </a:lnTo>
                    <a:cubicBezTo>
                      <a:pt x="2376" y="4"/>
                      <a:pt x="2364" y="18"/>
                      <a:pt x="2364" y="33"/>
                    </a:cubicBezTo>
                    <a:cubicBezTo>
                      <a:pt x="2364" y="49"/>
                      <a:pt x="2377" y="61"/>
                      <a:pt x="2392" y="61"/>
                    </a:cubicBezTo>
                    <a:lnTo>
                      <a:pt x="2393" y="61"/>
                    </a:lnTo>
                    <a:lnTo>
                      <a:pt x="2505" y="59"/>
                    </a:lnTo>
                    <a:cubicBezTo>
                      <a:pt x="2521" y="59"/>
                      <a:pt x="2533" y="46"/>
                      <a:pt x="2533" y="31"/>
                    </a:cubicBezTo>
                    <a:cubicBezTo>
                      <a:pt x="2533" y="15"/>
                      <a:pt x="2520" y="3"/>
                      <a:pt x="2505" y="3"/>
                    </a:cubicBezTo>
                    <a:close/>
                    <a:moveTo>
                      <a:pt x="3068" y="6"/>
                    </a:moveTo>
                    <a:cubicBezTo>
                      <a:pt x="3054" y="6"/>
                      <a:pt x="3041" y="18"/>
                      <a:pt x="3041" y="33"/>
                    </a:cubicBezTo>
                    <a:cubicBezTo>
                      <a:pt x="3041" y="49"/>
                      <a:pt x="3053" y="62"/>
                      <a:pt x="3068" y="62"/>
                    </a:cubicBezTo>
                    <a:cubicBezTo>
                      <a:pt x="3106" y="63"/>
                      <a:pt x="3144" y="65"/>
                      <a:pt x="3180" y="66"/>
                    </a:cubicBezTo>
                    <a:lnTo>
                      <a:pt x="3182" y="66"/>
                    </a:lnTo>
                    <a:cubicBezTo>
                      <a:pt x="3197" y="66"/>
                      <a:pt x="3209" y="54"/>
                      <a:pt x="3210" y="39"/>
                    </a:cubicBezTo>
                    <a:cubicBezTo>
                      <a:pt x="3211" y="24"/>
                      <a:pt x="3199" y="11"/>
                      <a:pt x="3183" y="10"/>
                    </a:cubicBezTo>
                    <a:cubicBezTo>
                      <a:pt x="3145" y="8"/>
                      <a:pt x="3108" y="7"/>
                      <a:pt x="3069" y="6"/>
                    </a:cubicBezTo>
                    <a:cubicBezTo>
                      <a:pt x="3069" y="6"/>
                      <a:pt x="3068" y="6"/>
                      <a:pt x="3068" y="6"/>
                    </a:cubicBezTo>
                    <a:close/>
                    <a:moveTo>
                      <a:pt x="2166" y="11"/>
                    </a:moveTo>
                    <a:cubicBezTo>
                      <a:pt x="2128" y="12"/>
                      <a:pt x="2090" y="13"/>
                      <a:pt x="2053" y="15"/>
                    </a:cubicBezTo>
                    <a:cubicBezTo>
                      <a:pt x="2037" y="16"/>
                      <a:pt x="2025" y="29"/>
                      <a:pt x="2026" y="45"/>
                    </a:cubicBezTo>
                    <a:cubicBezTo>
                      <a:pt x="2026" y="59"/>
                      <a:pt x="2039" y="72"/>
                      <a:pt x="2054" y="72"/>
                    </a:cubicBezTo>
                    <a:lnTo>
                      <a:pt x="2055" y="72"/>
                    </a:lnTo>
                    <a:cubicBezTo>
                      <a:pt x="2092" y="70"/>
                      <a:pt x="2130" y="68"/>
                      <a:pt x="2167" y="67"/>
                    </a:cubicBezTo>
                    <a:cubicBezTo>
                      <a:pt x="2183" y="66"/>
                      <a:pt x="2195" y="53"/>
                      <a:pt x="2194" y="38"/>
                    </a:cubicBezTo>
                    <a:cubicBezTo>
                      <a:pt x="2194" y="23"/>
                      <a:pt x="2179" y="11"/>
                      <a:pt x="2166" y="11"/>
                    </a:cubicBezTo>
                    <a:close/>
                    <a:moveTo>
                      <a:pt x="3405" y="20"/>
                    </a:moveTo>
                    <a:cubicBezTo>
                      <a:pt x="3390" y="20"/>
                      <a:pt x="3380" y="33"/>
                      <a:pt x="3379" y="46"/>
                    </a:cubicBezTo>
                    <a:cubicBezTo>
                      <a:pt x="3378" y="62"/>
                      <a:pt x="3390" y="75"/>
                      <a:pt x="3406" y="77"/>
                    </a:cubicBezTo>
                    <a:cubicBezTo>
                      <a:pt x="3443" y="79"/>
                      <a:pt x="3481" y="81"/>
                      <a:pt x="3518" y="84"/>
                    </a:cubicBezTo>
                    <a:lnTo>
                      <a:pt x="3520" y="84"/>
                    </a:lnTo>
                    <a:cubicBezTo>
                      <a:pt x="3535" y="84"/>
                      <a:pt x="3547" y="73"/>
                      <a:pt x="3548" y="58"/>
                    </a:cubicBezTo>
                    <a:cubicBezTo>
                      <a:pt x="3549" y="42"/>
                      <a:pt x="3537" y="29"/>
                      <a:pt x="3522" y="27"/>
                    </a:cubicBezTo>
                    <a:cubicBezTo>
                      <a:pt x="3484" y="25"/>
                      <a:pt x="3447" y="23"/>
                      <a:pt x="3409" y="20"/>
                    </a:cubicBezTo>
                    <a:cubicBezTo>
                      <a:pt x="3408" y="20"/>
                      <a:pt x="3406" y="20"/>
                      <a:pt x="3405" y="20"/>
                    </a:cubicBezTo>
                    <a:close/>
                    <a:moveTo>
                      <a:pt x="1828" y="25"/>
                    </a:moveTo>
                    <a:cubicBezTo>
                      <a:pt x="1828" y="25"/>
                      <a:pt x="1827" y="25"/>
                      <a:pt x="1827" y="25"/>
                    </a:cubicBezTo>
                    <a:cubicBezTo>
                      <a:pt x="1788" y="27"/>
                      <a:pt x="1751" y="30"/>
                      <a:pt x="1714" y="32"/>
                    </a:cubicBezTo>
                    <a:cubicBezTo>
                      <a:pt x="1699" y="32"/>
                      <a:pt x="1686" y="46"/>
                      <a:pt x="1687" y="61"/>
                    </a:cubicBezTo>
                    <a:cubicBezTo>
                      <a:pt x="1688" y="77"/>
                      <a:pt x="1701" y="88"/>
                      <a:pt x="1716" y="88"/>
                    </a:cubicBezTo>
                    <a:lnTo>
                      <a:pt x="1717" y="88"/>
                    </a:lnTo>
                    <a:cubicBezTo>
                      <a:pt x="1754" y="86"/>
                      <a:pt x="1792" y="84"/>
                      <a:pt x="1830" y="82"/>
                    </a:cubicBezTo>
                    <a:cubicBezTo>
                      <a:pt x="1845" y="81"/>
                      <a:pt x="1857" y="68"/>
                      <a:pt x="1857" y="52"/>
                    </a:cubicBezTo>
                    <a:cubicBezTo>
                      <a:pt x="1856" y="37"/>
                      <a:pt x="1843" y="25"/>
                      <a:pt x="1828" y="25"/>
                    </a:cubicBezTo>
                    <a:close/>
                    <a:moveTo>
                      <a:pt x="1490" y="46"/>
                    </a:moveTo>
                    <a:cubicBezTo>
                      <a:pt x="1489" y="46"/>
                      <a:pt x="1489" y="46"/>
                      <a:pt x="1488" y="46"/>
                    </a:cubicBezTo>
                    <a:lnTo>
                      <a:pt x="1375" y="54"/>
                    </a:lnTo>
                    <a:cubicBezTo>
                      <a:pt x="1361" y="55"/>
                      <a:pt x="1348" y="69"/>
                      <a:pt x="1349" y="85"/>
                    </a:cubicBezTo>
                    <a:cubicBezTo>
                      <a:pt x="1351" y="100"/>
                      <a:pt x="1363" y="111"/>
                      <a:pt x="1378" y="111"/>
                    </a:cubicBezTo>
                    <a:lnTo>
                      <a:pt x="1380" y="111"/>
                    </a:lnTo>
                    <a:lnTo>
                      <a:pt x="1492" y="102"/>
                    </a:lnTo>
                    <a:cubicBezTo>
                      <a:pt x="1508" y="101"/>
                      <a:pt x="1520" y="88"/>
                      <a:pt x="1519" y="73"/>
                    </a:cubicBezTo>
                    <a:cubicBezTo>
                      <a:pt x="1518" y="57"/>
                      <a:pt x="1504" y="46"/>
                      <a:pt x="1490" y="46"/>
                    </a:cubicBezTo>
                    <a:close/>
                    <a:moveTo>
                      <a:pt x="3747" y="46"/>
                    </a:moveTo>
                    <a:cubicBezTo>
                      <a:pt x="3732" y="46"/>
                      <a:pt x="3718" y="56"/>
                      <a:pt x="3716" y="72"/>
                    </a:cubicBezTo>
                    <a:cubicBezTo>
                      <a:pt x="3715" y="87"/>
                      <a:pt x="3726" y="101"/>
                      <a:pt x="3742" y="102"/>
                    </a:cubicBezTo>
                    <a:cubicBezTo>
                      <a:pt x="3779" y="106"/>
                      <a:pt x="3817" y="109"/>
                      <a:pt x="3853" y="114"/>
                    </a:cubicBezTo>
                    <a:lnTo>
                      <a:pt x="3857" y="114"/>
                    </a:lnTo>
                    <a:cubicBezTo>
                      <a:pt x="3871" y="114"/>
                      <a:pt x="3883" y="103"/>
                      <a:pt x="3885" y="88"/>
                    </a:cubicBezTo>
                    <a:cubicBezTo>
                      <a:pt x="3887" y="73"/>
                      <a:pt x="3875" y="59"/>
                      <a:pt x="3860" y="58"/>
                    </a:cubicBezTo>
                    <a:cubicBezTo>
                      <a:pt x="3822" y="53"/>
                      <a:pt x="3784" y="50"/>
                      <a:pt x="3747" y="46"/>
                    </a:cubicBezTo>
                    <a:close/>
                    <a:moveTo>
                      <a:pt x="1153" y="72"/>
                    </a:moveTo>
                    <a:cubicBezTo>
                      <a:pt x="1152" y="72"/>
                      <a:pt x="1151" y="72"/>
                      <a:pt x="1150" y="73"/>
                    </a:cubicBezTo>
                    <a:lnTo>
                      <a:pt x="1038" y="82"/>
                    </a:lnTo>
                    <a:cubicBezTo>
                      <a:pt x="1023" y="84"/>
                      <a:pt x="1011" y="97"/>
                      <a:pt x="1012" y="113"/>
                    </a:cubicBezTo>
                    <a:cubicBezTo>
                      <a:pt x="1014" y="128"/>
                      <a:pt x="1026" y="139"/>
                      <a:pt x="1040" y="139"/>
                    </a:cubicBezTo>
                    <a:lnTo>
                      <a:pt x="1043" y="139"/>
                    </a:lnTo>
                    <a:lnTo>
                      <a:pt x="1155" y="128"/>
                    </a:lnTo>
                    <a:cubicBezTo>
                      <a:pt x="1171" y="128"/>
                      <a:pt x="1183" y="114"/>
                      <a:pt x="1181" y="98"/>
                    </a:cubicBezTo>
                    <a:cubicBezTo>
                      <a:pt x="1180" y="83"/>
                      <a:pt x="1167" y="72"/>
                      <a:pt x="1153" y="72"/>
                    </a:cubicBezTo>
                    <a:close/>
                    <a:moveTo>
                      <a:pt x="4081" y="85"/>
                    </a:moveTo>
                    <a:cubicBezTo>
                      <a:pt x="4067" y="85"/>
                      <a:pt x="4055" y="95"/>
                      <a:pt x="4053" y="109"/>
                    </a:cubicBezTo>
                    <a:cubicBezTo>
                      <a:pt x="4051" y="125"/>
                      <a:pt x="4061" y="139"/>
                      <a:pt x="4077" y="142"/>
                    </a:cubicBezTo>
                    <a:cubicBezTo>
                      <a:pt x="4114" y="147"/>
                      <a:pt x="4151" y="152"/>
                      <a:pt x="4188" y="158"/>
                    </a:cubicBezTo>
                    <a:lnTo>
                      <a:pt x="4192" y="158"/>
                    </a:lnTo>
                    <a:cubicBezTo>
                      <a:pt x="4205" y="158"/>
                      <a:pt x="4218" y="149"/>
                      <a:pt x="4220" y="135"/>
                    </a:cubicBezTo>
                    <a:cubicBezTo>
                      <a:pt x="4223" y="120"/>
                      <a:pt x="4212" y="105"/>
                      <a:pt x="4197" y="102"/>
                    </a:cubicBezTo>
                    <a:cubicBezTo>
                      <a:pt x="4160" y="97"/>
                      <a:pt x="4122" y="91"/>
                      <a:pt x="4085" y="86"/>
                    </a:cubicBezTo>
                    <a:cubicBezTo>
                      <a:pt x="4084" y="86"/>
                      <a:pt x="4083" y="85"/>
                      <a:pt x="4081" y="85"/>
                    </a:cubicBezTo>
                    <a:close/>
                    <a:moveTo>
                      <a:pt x="816" y="104"/>
                    </a:moveTo>
                    <a:cubicBezTo>
                      <a:pt x="815" y="104"/>
                      <a:pt x="814" y="104"/>
                      <a:pt x="813" y="104"/>
                    </a:cubicBezTo>
                    <a:lnTo>
                      <a:pt x="701" y="115"/>
                    </a:lnTo>
                    <a:cubicBezTo>
                      <a:pt x="685" y="117"/>
                      <a:pt x="673" y="131"/>
                      <a:pt x="675" y="147"/>
                    </a:cubicBezTo>
                    <a:cubicBezTo>
                      <a:pt x="677" y="161"/>
                      <a:pt x="689" y="171"/>
                      <a:pt x="703" y="171"/>
                    </a:cubicBezTo>
                    <a:lnTo>
                      <a:pt x="707" y="171"/>
                    </a:lnTo>
                    <a:lnTo>
                      <a:pt x="818" y="160"/>
                    </a:lnTo>
                    <a:cubicBezTo>
                      <a:pt x="834" y="158"/>
                      <a:pt x="845" y="144"/>
                      <a:pt x="844" y="129"/>
                    </a:cubicBezTo>
                    <a:cubicBezTo>
                      <a:pt x="842" y="115"/>
                      <a:pt x="830" y="104"/>
                      <a:pt x="816" y="104"/>
                    </a:cubicBezTo>
                    <a:close/>
                    <a:moveTo>
                      <a:pt x="480" y="140"/>
                    </a:moveTo>
                    <a:cubicBezTo>
                      <a:pt x="479" y="140"/>
                      <a:pt x="478" y="140"/>
                      <a:pt x="476" y="141"/>
                    </a:cubicBezTo>
                    <a:lnTo>
                      <a:pt x="364" y="154"/>
                    </a:lnTo>
                    <a:cubicBezTo>
                      <a:pt x="348" y="156"/>
                      <a:pt x="337" y="169"/>
                      <a:pt x="339" y="185"/>
                    </a:cubicBezTo>
                    <a:cubicBezTo>
                      <a:pt x="341" y="199"/>
                      <a:pt x="353" y="210"/>
                      <a:pt x="367" y="210"/>
                    </a:cubicBezTo>
                    <a:lnTo>
                      <a:pt x="371" y="210"/>
                    </a:lnTo>
                    <a:lnTo>
                      <a:pt x="482" y="197"/>
                    </a:lnTo>
                    <a:cubicBezTo>
                      <a:pt x="498" y="195"/>
                      <a:pt x="508" y="181"/>
                      <a:pt x="507" y="165"/>
                    </a:cubicBezTo>
                    <a:cubicBezTo>
                      <a:pt x="505" y="151"/>
                      <a:pt x="494" y="140"/>
                      <a:pt x="480" y="140"/>
                    </a:cubicBezTo>
                    <a:close/>
                    <a:moveTo>
                      <a:pt x="4413" y="143"/>
                    </a:moveTo>
                    <a:cubicBezTo>
                      <a:pt x="4400" y="143"/>
                      <a:pt x="4389" y="152"/>
                      <a:pt x="4386" y="165"/>
                    </a:cubicBezTo>
                    <a:cubicBezTo>
                      <a:pt x="4383" y="180"/>
                      <a:pt x="4393" y="195"/>
                      <a:pt x="4409" y="198"/>
                    </a:cubicBezTo>
                    <a:cubicBezTo>
                      <a:pt x="4445" y="206"/>
                      <a:pt x="4482" y="214"/>
                      <a:pt x="4518" y="222"/>
                    </a:cubicBezTo>
                    <a:cubicBezTo>
                      <a:pt x="4520" y="223"/>
                      <a:pt x="4522" y="223"/>
                      <a:pt x="4524" y="223"/>
                    </a:cubicBezTo>
                    <a:cubicBezTo>
                      <a:pt x="4537" y="223"/>
                      <a:pt x="4548" y="214"/>
                      <a:pt x="4552" y="201"/>
                    </a:cubicBezTo>
                    <a:cubicBezTo>
                      <a:pt x="4555" y="186"/>
                      <a:pt x="4546" y="170"/>
                      <a:pt x="4530" y="167"/>
                    </a:cubicBezTo>
                    <a:cubicBezTo>
                      <a:pt x="4494" y="159"/>
                      <a:pt x="4457" y="151"/>
                      <a:pt x="4419" y="143"/>
                    </a:cubicBezTo>
                    <a:cubicBezTo>
                      <a:pt x="4417" y="143"/>
                      <a:pt x="4415" y="143"/>
                      <a:pt x="4413" y="143"/>
                    </a:cubicBezTo>
                    <a:close/>
                    <a:moveTo>
                      <a:pt x="143" y="182"/>
                    </a:moveTo>
                    <a:cubicBezTo>
                      <a:pt x="142" y="182"/>
                      <a:pt x="141" y="182"/>
                      <a:pt x="139" y="183"/>
                    </a:cubicBezTo>
                    <a:cubicBezTo>
                      <a:pt x="67" y="192"/>
                      <a:pt x="26" y="198"/>
                      <a:pt x="26" y="198"/>
                    </a:cubicBezTo>
                    <a:cubicBezTo>
                      <a:pt x="11" y="201"/>
                      <a:pt x="0" y="215"/>
                      <a:pt x="3" y="231"/>
                    </a:cubicBezTo>
                    <a:cubicBezTo>
                      <a:pt x="5" y="245"/>
                      <a:pt x="17" y="254"/>
                      <a:pt x="31" y="254"/>
                    </a:cubicBezTo>
                    <a:lnTo>
                      <a:pt x="35" y="254"/>
                    </a:lnTo>
                    <a:cubicBezTo>
                      <a:pt x="35" y="254"/>
                      <a:pt x="75" y="248"/>
                      <a:pt x="147" y="238"/>
                    </a:cubicBezTo>
                    <a:cubicBezTo>
                      <a:pt x="162" y="237"/>
                      <a:pt x="173" y="222"/>
                      <a:pt x="171" y="207"/>
                    </a:cubicBezTo>
                    <a:cubicBezTo>
                      <a:pt x="169" y="193"/>
                      <a:pt x="157" y="182"/>
                      <a:pt x="143" y="18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0" name="Google Shape;3370;p64"/>
              <p:cNvSpPr/>
              <p:nvPr/>
            </p:nvSpPr>
            <p:spPr>
              <a:xfrm>
                <a:off x="3938050" y="1182900"/>
                <a:ext cx="54425" cy="55125"/>
              </a:xfrm>
              <a:custGeom>
                <a:avLst/>
                <a:gdLst/>
                <a:ahLst/>
                <a:cxnLst/>
                <a:rect l="l" t="t" r="r" b="b"/>
                <a:pathLst>
                  <a:path w="2177" h="2205" extrusionOk="0">
                    <a:moveTo>
                      <a:pt x="115" y="0"/>
                    </a:moveTo>
                    <a:lnTo>
                      <a:pt x="115" y="1826"/>
                    </a:lnTo>
                    <a:cubicBezTo>
                      <a:pt x="115" y="1904"/>
                      <a:pt x="101" y="1979"/>
                      <a:pt x="72" y="2053"/>
                    </a:cubicBezTo>
                    <a:cubicBezTo>
                      <a:pt x="55" y="2096"/>
                      <a:pt x="32" y="2147"/>
                      <a:pt x="0" y="2205"/>
                    </a:cubicBezTo>
                    <a:cubicBezTo>
                      <a:pt x="748" y="2161"/>
                      <a:pt x="1500" y="2021"/>
                      <a:pt x="2177" y="1732"/>
                    </a:cubicBezTo>
                    <a:lnTo>
                      <a:pt x="217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1" name="Google Shape;3371;p64"/>
              <p:cNvSpPr/>
              <p:nvPr/>
            </p:nvSpPr>
            <p:spPr>
              <a:xfrm>
                <a:off x="3849925" y="978650"/>
                <a:ext cx="219800" cy="225800"/>
              </a:xfrm>
              <a:custGeom>
                <a:avLst/>
                <a:gdLst/>
                <a:ahLst/>
                <a:cxnLst/>
                <a:rect l="l" t="t" r="r" b="b"/>
                <a:pathLst>
                  <a:path w="8792" h="10932" extrusionOk="0">
                    <a:moveTo>
                      <a:pt x="474" y="0"/>
                    </a:moveTo>
                    <a:cubicBezTo>
                      <a:pt x="213" y="0"/>
                      <a:pt x="0" y="212"/>
                      <a:pt x="0" y="474"/>
                    </a:cubicBezTo>
                    <a:lnTo>
                      <a:pt x="0" y="10372"/>
                    </a:lnTo>
                    <a:cubicBezTo>
                      <a:pt x="0" y="10681"/>
                      <a:pt x="251" y="10932"/>
                      <a:pt x="560" y="10932"/>
                    </a:cubicBezTo>
                    <a:lnTo>
                      <a:pt x="8231" y="10932"/>
                    </a:lnTo>
                    <a:cubicBezTo>
                      <a:pt x="8541" y="10932"/>
                      <a:pt x="8792" y="10681"/>
                      <a:pt x="8792" y="10372"/>
                    </a:cubicBezTo>
                    <a:lnTo>
                      <a:pt x="8792" y="474"/>
                    </a:lnTo>
                    <a:cubicBezTo>
                      <a:pt x="8792" y="212"/>
                      <a:pt x="8580" y="0"/>
                      <a:pt x="831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2" name="Google Shape;3372;p64"/>
              <p:cNvSpPr/>
              <p:nvPr/>
            </p:nvSpPr>
            <p:spPr>
              <a:xfrm>
                <a:off x="3846200" y="952725"/>
                <a:ext cx="219775" cy="100025"/>
              </a:xfrm>
              <a:custGeom>
                <a:avLst/>
                <a:gdLst/>
                <a:ahLst/>
                <a:cxnLst/>
                <a:rect l="l" t="t" r="r" b="b"/>
                <a:pathLst>
                  <a:path w="8791" h="4001" extrusionOk="0">
                    <a:moveTo>
                      <a:pt x="4983" y="0"/>
                    </a:moveTo>
                    <a:cubicBezTo>
                      <a:pt x="4388" y="0"/>
                      <a:pt x="3794" y="99"/>
                      <a:pt x="3232" y="296"/>
                    </a:cubicBezTo>
                    <a:cubicBezTo>
                      <a:pt x="2092" y="697"/>
                      <a:pt x="1098" y="1502"/>
                      <a:pt x="471" y="2535"/>
                    </a:cubicBezTo>
                    <a:lnTo>
                      <a:pt x="0" y="3430"/>
                    </a:lnTo>
                    <a:cubicBezTo>
                      <a:pt x="466" y="3681"/>
                      <a:pt x="997" y="3783"/>
                      <a:pt x="1522" y="3853"/>
                    </a:cubicBezTo>
                    <a:cubicBezTo>
                      <a:pt x="2301" y="3958"/>
                      <a:pt x="3085" y="4000"/>
                      <a:pt x="3869" y="4000"/>
                    </a:cubicBezTo>
                    <a:cubicBezTo>
                      <a:pt x="5510" y="4000"/>
                      <a:pt x="7157" y="3815"/>
                      <a:pt x="8791" y="3630"/>
                    </a:cubicBezTo>
                    <a:cubicBezTo>
                      <a:pt x="8748" y="2800"/>
                      <a:pt x="8685" y="1914"/>
                      <a:pt x="8181" y="1252"/>
                    </a:cubicBezTo>
                    <a:cubicBezTo>
                      <a:pt x="7836" y="801"/>
                      <a:pt x="7321" y="508"/>
                      <a:pt x="6787" y="314"/>
                    </a:cubicBezTo>
                    <a:cubicBezTo>
                      <a:pt x="6210" y="105"/>
                      <a:pt x="5597" y="0"/>
                      <a:pt x="498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3" name="Google Shape;3373;p64"/>
              <p:cNvSpPr/>
              <p:nvPr/>
            </p:nvSpPr>
            <p:spPr>
              <a:xfrm>
                <a:off x="3835950" y="986925"/>
                <a:ext cx="33150" cy="138050"/>
              </a:xfrm>
              <a:custGeom>
                <a:avLst/>
                <a:gdLst/>
                <a:ahLst/>
                <a:cxnLst/>
                <a:rect l="l" t="t" r="r" b="b"/>
                <a:pathLst>
                  <a:path w="1326" h="5522" extrusionOk="0">
                    <a:moveTo>
                      <a:pt x="586" y="0"/>
                    </a:moveTo>
                    <a:lnTo>
                      <a:pt x="351" y="126"/>
                    </a:lnTo>
                    <a:cubicBezTo>
                      <a:pt x="1" y="1910"/>
                      <a:pt x="96" y="3781"/>
                      <a:pt x="623" y="5522"/>
                    </a:cubicBezTo>
                    <a:cubicBezTo>
                      <a:pt x="1326" y="3769"/>
                      <a:pt x="1312" y="1743"/>
                      <a:pt x="586" y="0"/>
                    </a:cubicBezTo>
                    <a:close/>
                  </a:path>
                </a:pathLst>
              </a:custGeom>
              <a:solidFill>
                <a:srgbClr val="B740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4" name="Google Shape;3374;p64"/>
              <p:cNvSpPr/>
              <p:nvPr/>
            </p:nvSpPr>
            <p:spPr>
              <a:xfrm>
                <a:off x="4060925" y="1005075"/>
                <a:ext cx="17175" cy="118525"/>
              </a:xfrm>
              <a:custGeom>
                <a:avLst/>
                <a:gdLst/>
                <a:ahLst/>
                <a:cxnLst/>
                <a:rect l="l" t="t" r="r" b="b"/>
                <a:pathLst>
                  <a:path w="687" h="4741" extrusionOk="0">
                    <a:moveTo>
                      <a:pt x="153" y="1"/>
                    </a:moveTo>
                    <a:cubicBezTo>
                      <a:pt x="77" y="803"/>
                      <a:pt x="1" y="1609"/>
                      <a:pt x="42" y="2413"/>
                    </a:cubicBezTo>
                    <a:cubicBezTo>
                      <a:pt x="83" y="3218"/>
                      <a:pt x="245" y="4028"/>
                      <a:pt x="623" y="4741"/>
                    </a:cubicBezTo>
                    <a:cubicBezTo>
                      <a:pt x="686" y="4328"/>
                      <a:pt x="674" y="3907"/>
                      <a:pt x="661" y="3489"/>
                    </a:cubicBezTo>
                    <a:cubicBezTo>
                      <a:pt x="626" y="2354"/>
                      <a:pt x="591" y="1219"/>
                      <a:pt x="556" y="83"/>
                    </a:cubicBezTo>
                    <a:lnTo>
                      <a:pt x="153" y="1"/>
                    </a:lnTo>
                    <a:close/>
                  </a:path>
                </a:pathLst>
              </a:custGeom>
              <a:solidFill>
                <a:srgbClr val="B740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5" name="Google Shape;3375;p64"/>
              <p:cNvSpPr/>
              <p:nvPr/>
            </p:nvSpPr>
            <p:spPr>
              <a:xfrm>
                <a:off x="3953400" y="1089150"/>
                <a:ext cx="21675" cy="47775"/>
              </a:xfrm>
              <a:custGeom>
                <a:avLst/>
                <a:gdLst/>
                <a:ahLst/>
                <a:cxnLst/>
                <a:rect l="l" t="t" r="r" b="b"/>
                <a:pathLst>
                  <a:path w="867" h="1911" extrusionOk="0">
                    <a:moveTo>
                      <a:pt x="304" y="1"/>
                    </a:moveTo>
                    <a:lnTo>
                      <a:pt x="290" y="128"/>
                    </a:lnTo>
                    <a:cubicBezTo>
                      <a:pt x="318" y="252"/>
                      <a:pt x="345" y="379"/>
                      <a:pt x="325" y="504"/>
                    </a:cubicBezTo>
                    <a:cubicBezTo>
                      <a:pt x="308" y="607"/>
                      <a:pt x="260" y="702"/>
                      <a:pt x="214" y="796"/>
                    </a:cubicBezTo>
                    <a:cubicBezTo>
                      <a:pt x="103" y="1021"/>
                      <a:pt x="1" y="1269"/>
                      <a:pt x="48" y="1515"/>
                    </a:cubicBezTo>
                    <a:cubicBezTo>
                      <a:pt x="88" y="1723"/>
                      <a:pt x="280" y="1911"/>
                      <a:pt x="480" y="1911"/>
                    </a:cubicBezTo>
                    <a:cubicBezTo>
                      <a:pt x="517" y="1911"/>
                      <a:pt x="554" y="1904"/>
                      <a:pt x="590" y="1890"/>
                    </a:cubicBezTo>
                    <a:cubicBezTo>
                      <a:pt x="709" y="1844"/>
                      <a:pt x="793" y="1731"/>
                      <a:pt x="829" y="1609"/>
                    </a:cubicBezTo>
                    <a:cubicBezTo>
                      <a:pt x="867" y="1487"/>
                      <a:pt x="864" y="1357"/>
                      <a:pt x="851" y="1230"/>
                    </a:cubicBezTo>
                    <a:cubicBezTo>
                      <a:pt x="839" y="1103"/>
                      <a:pt x="818" y="976"/>
                      <a:pt x="774" y="856"/>
                    </a:cubicBezTo>
                    <a:cubicBezTo>
                      <a:pt x="735" y="752"/>
                      <a:pt x="679" y="655"/>
                      <a:pt x="624" y="558"/>
                    </a:cubicBezTo>
                    <a:cubicBezTo>
                      <a:pt x="517" y="372"/>
                      <a:pt x="410" y="187"/>
                      <a:pt x="30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6" name="Google Shape;3376;p64"/>
              <p:cNvSpPr/>
              <p:nvPr/>
            </p:nvSpPr>
            <p:spPr>
              <a:xfrm>
                <a:off x="3948175" y="1064450"/>
                <a:ext cx="16525" cy="73000"/>
              </a:xfrm>
              <a:custGeom>
                <a:avLst/>
                <a:gdLst/>
                <a:ahLst/>
                <a:cxnLst/>
                <a:rect l="l" t="t" r="r" b="b"/>
                <a:pathLst>
                  <a:path w="661" h="2920" extrusionOk="0">
                    <a:moveTo>
                      <a:pt x="18" y="1"/>
                    </a:moveTo>
                    <a:cubicBezTo>
                      <a:pt x="18" y="1"/>
                      <a:pt x="17" y="1"/>
                      <a:pt x="17" y="1"/>
                    </a:cubicBezTo>
                    <a:cubicBezTo>
                      <a:pt x="0" y="13"/>
                      <a:pt x="96" y="168"/>
                      <a:pt x="237" y="420"/>
                    </a:cubicBezTo>
                    <a:cubicBezTo>
                      <a:pt x="305" y="547"/>
                      <a:pt x="384" y="700"/>
                      <a:pt x="439" y="878"/>
                    </a:cubicBezTo>
                    <a:cubicBezTo>
                      <a:pt x="494" y="1055"/>
                      <a:pt x="526" y="1261"/>
                      <a:pt x="494" y="1468"/>
                    </a:cubicBezTo>
                    <a:cubicBezTo>
                      <a:pt x="466" y="1675"/>
                      <a:pt x="349" y="1847"/>
                      <a:pt x="266" y="2030"/>
                    </a:cubicBezTo>
                    <a:cubicBezTo>
                      <a:pt x="224" y="2120"/>
                      <a:pt x="192" y="2215"/>
                      <a:pt x="182" y="2308"/>
                    </a:cubicBezTo>
                    <a:cubicBezTo>
                      <a:pt x="171" y="2402"/>
                      <a:pt x="185" y="2491"/>
                      <a:pt x="208" y="2565"/>
                    </a:cubicBezTo>
                    <a:cubicBezTo>
                      <a:pt x="257" y="2716"/>
                      <a:pt x="347" y="2811"/>
                      <a:pt x="414" y="2863"/>
                    </a:cubicBezTo>
                    <a:cubicBezTo>
                      <a:pt x="472" y="2904"/>
                      <a:pt x="514" y="2919"/>
                      <a:pt x="528" y="2919"/>
                    </a:cubicBezTo>
                    <a:cubicBezTo>
                      <a:pt x="531" y="2919"/>
                      <a:pt x="533" y="2919"/>
                      <a:pt x="534" y="2918"/>
                    </a:cubicBezTo>
                    <a:cubicBezTo>
                      <a:pt x="539" y="2909"/>
                      <a:pt x="502" y="2882"/>
                      <a:pt x="449" y="2824"/>
                    </a:cubicBezTo>
                    <a:cubicBezTo>
                      <a:pt x="397" y="2767"/>
                      <a:pt x="329" y="2672"/>
                      <a:pt x="297" y="2540"/>
                    </a:cubicBezTo>
                    <a:cubicBezTo>
                      <a:pt x="263" y="2407"/>
                      <a:pt x="288" y="2248"/>
                      <a:pt x="375" y="2082"/>
                    </a:cubicBezTo>
                    <a:cubicBezTo>
                      <a:pt x="425" y="1989"/>
                      <a:pt x="472" y="1900"/>
                      <a:pt x="516" y="1815"/>
                    </a:cubicBezTo>
                    <a:cubicBezTo>
                      <a:pt x="565" y="1718"/>
                      <a:pt x="606" y="1605"/>
                      <a:pt x="624" y="1488"/>
                    </a:cubicBezTo>
                    <a:cubicBezTo>
                      <a:pt x="660" y="1253"/>
                      <a:pt x="619" y="1028"/>
                      <a:pt x="554" y="840"/>
                    </a:cubicBezTo>
                    <a:cubicBezTo>
                      <a:pt x="488" y="651"/>
                      <a:pt x="398" y="496"/>
                      <a:pt x="317" y="372"/>
                    </a:cubicBezTo>
                    <a:cubicBezTo>
                      <a:pt x="157" y="134"/>
                      <a:pt x="38" y="1"/>
                      <a:pt x="18" y="1"/>
                    </a:cubicBezTo>
                    <a:close/>
                  </a:path>
                </a:pathLst>
              </a:custGeom>
              <a:solidFill>
                <a:srgbClr val="B247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7" name="Google Shape;3377;p64"/>
              <p:cNvSpPr/>
              <p:nvPr/>
            </p:nvSpPr>
            <p:spPr>
              <a:xfrm>
                <a:off x="3968950" y="1130625"/>
                <a:ext cx="8025" cy="5100"/>
              </a:xfrm>
              <a:custGeom>
                <a:avLst/>
                <a:gdLst/>
                <a:ahLst/>
                <a:cxnLst/>
                <a:rect l="l" t="t" r="r" b="b"/>
                <a:pathLst>
                  <a:path w="321" h="204" extrusionOk="0">
                    <a:moveTo>
                      <a:pt x="265" y="1"/>
                    </a:moveTo>
                    <a:cubicBezTo>
                      <a:pt x="231" y="1"/>
                      <a:pt x="180" y="22"/>
                      <a:pt x="129" y="52"/>
                    </a:cubicBezTo>
                    <a:cubicBezTo>
                      <a:pt x="57" y="94"/>
                      <a:pt x="1" y="142"/>
                      <a:pt x="11" y="177"/>
                    </a:cubicBezTo>
                    <a:cubicBezTo>
                      <a:pt x="16" y="194"/>
                      <a:pt x="38" y="204"/>
                      <a:pt x="70" y="204"/>
                    </a:cubicBezTo>
                    <a:cubicBezTo>
                      <a:pt x="104" y="204"/>
                      <a:pt x="150" y="192"/>
                      <a:pt x="195" y="166"/>
                    </a:cubicBezTo>
                    <a:cubicBezTo>
                      <a:pt x="283" y="115"/>
                      <a:pt x="321" y="37"/>
                      <a:pt x="296" y="11"/>
                    </a:cubicBezTo>
                    <a:cubicBezTo>
                      <a:pt x="289" y="4"/>
                      <a:pt x="278" y="1"/>
                      <a:pt x="265" y="1"/>
                    </a:cubicBezTo>
                    <a:close/>
                  </a:path>
                </a:pathLst>
              </a:custGeom>
              <a:solidFill>
                <a:srgbClr val="B247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8" name="Google Shape;3378;p64"/>
              <p:cNvSpPr/>
              <p:nvPr/>
            </p:nvSpPr>
            <p:spPr>
              <a:xfrm>
                <a:off x="3878175" y="1058650"/>
                <a:ext cx="49400" cy="24400"/>
              </a:xfrm>
              <a:custGeom>
                <a:avLst/>
                <a:gdLst/>
                <a:ahLst/>
                <a:cxnLst/>
                <a:rect l="l" t="t" r="r" b="b"/>
                <a:pathLst>
                  <a:path w="1976" h="976" extrusionOk="0">
                    <a:moveTo>
                      <a:pt x="1381" y="1"/>
                    </a:moveTo>
                    <a:cubicBezTo>
                      <a:pt x="1207" y="1"/>
                      <a:pt x="1007" y="31"/>
                      <a:pt x="807" y="113"/>
                    </a:cubicBezTo>
                    <a:cubicBezTo>
                      <a:pt x="492" y="240"/>
                      <a:pt x="264" y="460"/>
                      <a:pt x="145" y="640"/>
                    </a:cubicBezTo>
                    <a:cubicBezTo>
                      <a:pt x="25" y="823"/>
                      <a:pt x="0" y="958"/>
                      <a:pt x="30" y="973"/>
                    </a:cubicBezTo>
                    <a:cubicBezTo>
                      <a:pt x="33" y="974"/>
                      <a:pt x="35" y="975"/>
                      <a:pt x="39" y="975"/>
                    </a:cubicBezTo>
                    <a:cubicBezTo>
                      <a:pt x="76" y="975"/>
                      <a:pt x="156" y="881"/>
                      <a:pt x="287" y="759"/>
                    </a:cubicBezTo>
                    <a:cubicBezTo>
                      <a:pt x="427" y="626"/>
                      <a:pt x="638" y="462"/>
                      <a:pt x="905" y="354"/>
                    </a:cubicBezTo>
                    <a:cubicBezTo>
                      <a:pt x="1172" y="246"/>
                      <a:pt x="1437" y="215"/>
                      <a:pt x="1632" y="211"/>
                    </a:cubicBezTo>
                    <a:cubicBezTo>
                      <a:pt x="1827" y="204"/>
                      <a:pt x="1953" y="218"/>
                      <a:pt x="1965" y="181"/>
                    </a:cubicBezTo>
                    <a:cubicBezTo>
                      <a:pt x="1975" y="149"/>
                      <a:pt x="1863" y="71"/>
                      <a:pt x="1649" y="27"/>
                    </a:cubicBezTo>
                    <a:cubicBezTo>
                      <a:pt x="1572" y="11"/>
                      <a:pt x="1481" y="1"/>
                      <a:pt x="1381" y="1"/>
                    </a:cubicBezTo>
                    <a:close/>
                  </a:path>
                </a:pathLst>
              </a:custGeom>
              <a:solidFill>
                <a:srgbClr val="B247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9" name="Google Shape;3379;p64"/>
              <p:cNvSpPr/>
              <p:nvPr/>
            </p:nvSpPr>
            <p:spPr>
              <a:xfrm>
                <a:off x="3891050" y="1089800"/>
                <a:ext cx="50300" cy="29725"/>
              </a:xfrm>
              <a:custGeom>
                <a:avLst/>
                <a:gdLst/>
                <a:ahLst/>
                <a:cxnLst/>
                <a:rect l="l" t="t" r="r" b="b"/>
                <a:pathLst>
                  <a:path w="2012" h="1189" extrusionOk="0">
                    <a:moveTo>
                      <a:pt x="976" y="0"/>
                    </a:moveTo>
                    <a:cubicBezTo>
                      <a:pt x="821" y="0"/>
                      <a:pt x="674" y="46"/>
                      <a:pt x="558" y="111"/>
                    </a:cubicBezTo>
                    <a:cubicBezTo>
                      <a:pt x="392" y="201"/>
                      <a:pt x="275" y="324"/>
                      <a:pt x="196" y="433"/>
                    </a:cubicBezTo>
                    <a:cubicBezTo>
                      <a:pt x="39" y="657"/>
                      <a:pt x="0" y="819"/>
                      <a:pt x="20" y="829"/>
                    </a:cubicBezTo>
                    <a:cubicBezTo>
                      <a:pt x="22" y="829"/>
                      <a:pt x="23" y="830"/>
                      <a:pt x="25" y="830"/>
                    </a:cubicBezTo>
                    <a:cubicBezTo>
                      <a:pt x="56" y="830"/>
                      <a:pt x="140" y="694"/>
                      <a:pt x="302" y="522"/>
                    </a:cubicBezTo>
                    <a:cubicBezTo>
                      <a:pt x="388" y="433"/>
                      <a:pt x="499" y="337"/>
                      <a:pt x="639" y="271"/>
                    </a:cubicBezTo>
                    <a:cubicBezTo>
                      <a:pt x="737" y="225"/>
                      <a:pt x="849" y="194"/>
                      <a:pt x="964" y="194"/>
                    </a:cubicBezTo>
                    <a:cubicBezTo>
                      <a:pt x="1014" y="194"/>
                      <a:pt x="1065" y="200"/>
                      <a:pt x="1116" y="213"/>
                    </a:cubicBezTo>
                    <a:cubicBezTo>
                      <a:pt x="1285" y="254"/>
                      <a:pt x="1431" y="357"/>
                      <a:pt x="1540" y="470"/>
                    </a:cubicBezTo>
                    <a:cubicBezTo>
                      <a:pt x="1650" y="583"/>
                      <a:pt x="1727" y="711"/>
                      <a:pt x="1786" y="821"/>
                    </a:cubicBezTo>
                    <a:cubicBezTo>
                      <a:pt x="1899" y="1038"/>
                      <a:pt x="1956" y="1189"/>
                      <a:pt x="1986" y="1189"/>
                    </a:cubicBezTo>
                    <a:cubicBezTo>
                      <a:pt x="1987" y="1189"/>
                      <a:pt x="1988" y="1189"/>
                      <a:pt x="1988" y="1188"/>
                    </a:cubicBezTo>
                    <a:cubicBezTo>
                      <a:pt x="2011" y="1181"/>
                      <a:pt x="2002" y="1018"/>
                      <a:pt x="1912" y="765"/>
                    </a:cubicBezTo>
                    <a:cubicBezTo>
                      <a:pt x="1864" y="639"/>
                      <a:pt x="1794" y="490"/>
                      <a:pt x="1673" y="349"/>
                    </a:cubicBezTo>
                    <a:cubicBezTo>
                      <a:pt x="1553" y="210"/>
                      <a:pt x="1382" y="78"/>
                      <a:pt x="1163" y="24"/>
                    </a:cubicBezTo>
                    <a:cubicBezTo>
                      <a:pt x="1100" y="8"/>
                      <a:pt x="1037" y="0"/>
                      <a:pt x="976" y="0"/>
                    </a:cubicBezTo>
                    <a:close/>
                  </a:path>
                </a:pathLst>
              </a:custGeom>
              <a:solidFill>
                <a:srgbClr val="B247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0" name="Google Shape;3380;p64"/>
              <p:cNvSpPr/>
              <p:nvPr/>
            </p:nvSpPr>
            <p:spPr>
              <a:xfrm>
                <a:off x="3945475" y="1137400"/>
                <a:ext cx="39850" cy="14325"/>
              </a:xfrm>
              <a:custGeom>
                <a:avLst/>
                <a:gdLst/>
                <a:ahLst/>
                <a:cxnLst/>
                <a:rect l="l" t="t" r="r" b="b"/>
                <a:pathLst>
                  <a:path w="1594" h="573" extrusionOk="0">
                    <a:moveTo>
                      <a:pt x="1577" y="1"/>
                    </a:moveTo>
                    <a:cubicBezTo>
                      <a:pt x="1557" y="1"/>
                      <a:pt x="1504" y="93"/>
                      <a:pt x="1387" y="200"/>
                    </a:cubicBezTo>
                    <a:cubicBezTo>
                      <a:pt x="1266" y="311"/>
                      <a:pt x="1058" y="434"/>
                      <a:pt x="811" y="442"/>
                    </a:cubicBezTo>
                    <a:cubicBezTo>
                      <a:pt x="803" y="443"/>
                      <a:pt x="794" y="443"/>
                      <a:pt x="786" y="443"/>
                    </a:cubicBezTo>
                    <a:cubicBezTo>
                      <a:pt x="549" y="443"/>
                      <a:pt x="344" y="339"/>
                      <a:pt x="221" y="240"/>
                    </a:cubicBezTo>
                    <a:cubicBezTo>
                      <a:pt x="97" y="142"/>
                      <a:pt x="39" y="54"/>
                      <a:pt x="17" y="54"/>
                    </a:cubicBezTo>
                    <a:cubicBezTo>
                      <a:pt x="16" y="54"/>
                      <a:pt x="15" y="54"/>
                      <a:pt x="14" y="55"/>
                    </a:cubicBezTo>
                    <a:cubicBezTo>
                      <a:pt x="1" y="60"/>
                      <a:pt x="31" y="174"/>
                      <a:pt x="159" y="308"/>
                    </a:cubicBezTo>
                    <a:cubicBezTo>
                      <a:pt x="280" y="436"/>
                      <a:pt x="510" y="573"/>
                      <a:pt x="790" y="573"/>
                    </a:cubicBezTo>
                    <a:cubicBezTo>
                      <a:pt x="798" y="573"/>
                      <a:pt x="807" y="573"/>
                      <a:pt x="816" y="572"/>
                    </a:cubicBezTo>
                    <a:cubicBezTo>
                      <a:pt x="1107" y="562"/>
                      <a:pt x="1338" y="404"/>
                      <a:pt x="1452" y="264"/>
                    </a:cubicBezTo>
                    <a:cubicBezTo>
                      <a:pt x="1572" y="122"/>
                      <a:pt x="1594" y="6"/>
                      <a:pt x="1580" y="1"/>
                    </a:cubicBezTo>
                    <a:cubicBezTo>
                      <a:pt x="1579" y="1"/>
                      <a:pt x="1578" y="1"/>
                      <a:pt x="1577" y="1"/>
                    </a:cubicBezTo>
                    <a:close/>
                  </a:path>
                </a:pathLst>
              </a:custGeom>
              <a:solidFill>
                <a:srgbClr val="B247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1" name="Google Shape;3381;p64"/>
              <p:cNvSpPr/>
              <p:nvPr/>
            </p:nvSpPr>
            <p:spPr>
              <a:xfrm>
                <a:off x="3887975" y="1090100"/>
                <a:ext cx="10550" cy="10400"/>
              </a:xfrm>
              <a:custGeom>
                <a:avLst/>
                <a:gdLst/>
                <a:ahLst/>
                <a:cxnLst/>
                <a:rect l="l" t="t" r="r" b="b"/>
                <a:pathLst>
                  <a:path w="422" h="416" extrusionOk="0">
                    <a:moveTo>
                      <a:pt x="41" y="1"/>
                    </a:moveTo>
                    <a:cubicBezTo>
                      <a:pt x="37" y="1"/>
                      <a:pt x="33" y="2"/>
                      <a:pt x="30" y="4"/>
                    </a:cubicBezTo>
                    <a:cubicBezTo>
                      <a:pt x="0" y="24"/>
                      <a:pt x="49" y="145"/>
                      <a:pt x="154" y="261"/>
                    </a:cubicBezTo>
                    <a:cubicBezTo>
                      <a:pt x="243" y="358"/>
                      <a:pt x="338" y="415"/>
                      <a:pt x="380" y="415"/>
                    </a:cubicBezTo>
                    <a:cubicBezTo>
                      <a:pt x="388" y="415"/>
                      <a:pt x="394" y="413"/>
                      <a:pt x="397" y="409"/>
                    </a:cubicBezTo>
                    <a:cubicBezTo>
                      <a:pt x="421" y="381"/>
                      <a:pt x="349" y="282"/>
                      <a:pt x="251" y="173"/>
                    </a:cubicBezTo>
                    <a:cubicBezTo>
                      <a:pt x="162" y="76"/>
                      <a:pt x="79" y="1"/>
                      <a:pt x="41" y="1"/>
                    </a:cubicBezTo>
                    <a:close/>
                  </a:path>
                </a:pathLst>
              </a:custGeom>
              <a:solidFill>
                <a:srgbClr val="B247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2" name="Google Shape;3382;p64"/>
              <p:cNvSpPr/>
              <p:nvPr/>
            </p:nvSpPr>
            <p:spPr>
              <a:xfrm>
                <a:off x="3899600" y="1083175"/>
                <a:ext cx="8125" cy="12275"/>
              </a:xfrm>
              <a:custGeom>
                <a:avLst/>
                <a:gdLst/>
                <a:ahLst/>
                <a:cxnLst/>
                <a:rect l="l" t="t" r="r" b="b"/>
                <a:pathLst>
                  <a:path w="325" h="491" extrusionOk="0">
                    <a:moveTo>
                      <a:pt x="40" y="0"/>
                    </a:moveTo>
                    <a:cubicBezTo>
                      <a:pt x="38" y="0"/>
                      <a:pt x="36" y="1"/>
                      <a:pt x="34" y="1"/>
                    </a:cubicBezTo>
                    <a:cubicBezTo>
                      <a:pt x="1" y="14"/>
                      <a:pt x="19" y="144"/>
                      <a:pt x="93" y="283"/>
                    </a:cubicBezTo>
                    <a:cubicBezTo>
                      <a:pt x="160" y="408"/>
                      <a:pt x="247" y="491"/>
                      <a:pt x="284" y="491"/>
                    </a:cubicBezTo>
                    <a:cubicBezTo>
                      <a:pt x="288" y="491"/>
                      <a:pt x="292" y="490"/>
                      <a:pt x="295" y="488"/>
                    </a:cubicBezTo>
                    <a:cubicBezTo>
                      <a:pt x="325" y="467"/>
                      <a:pt x="278" y="352"/>
                      <a:pt x="208" y="221"/>
                    </a:cubicBezTo>
                    <a:cubicBezTo>
                      <a:pt x="142" y="98"/>
                      <a:pt x="76" y="0"/>
                      <a:pt x="40" y="0"/>
                    </a:cubicBezTo>
                    <a:close/>
                  </a:path>
                </a:pathLst>
              </a:custGeom>
              <a:solidFill>
                <a:srgbClr val="B247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3" name="Google Shape;3383;p64"/>
              <p:cNvSpPr/>
              <p:nvPr/>
            </p:nvSpPr>
            <p:spPr>
              <a:xfrm>
                <a:off x="3996800" y="1058650"/>
                <a:ext cx="49425" cy="24400"/>
              </a:xfrm>
              <a:custGeom>
                <a:avLst/>
                <a:gdLst/>
                <a:ahLst/>
                <a:cxnLst/>
                <a:rect l="l" t="t" r="r" b="b"/>
                <a:pathLst>
                  <a:path w="1977" h="976" extrusionOk="0">
                    <a:moveTo>
                      <a:pt x="595" y="1"/>
                    </a:moveTo>
                    <a:cubicBezTo>
                      <a:pt x="495" y="1"/>
                      <a:pt x="404" y="11"/>
                      <a:pt x="327" y="27"/>
                    </a:cubicBezTo>
                    <a:cubicBezTo>
                      <a:pt x="114" y="71"/>
                      <a:pt x="1" y="149"/>
                      <a:pt x="11" y="181"/>
                    </a:cubicBezTo>
                    <a:cubicBezTo>
                      <a:pt x="22" y="218"/>
                      <a:pt x="150" y="204"/>
                      <a:pt x="345" y="211"/>
                    </a:cubicBezTo>
                    <a:cubicBezTo>
                      <a:pt x="538" y="215"/>
                      <a:pt x="804" y="246"/>
                      <a:pt x="1071" y="354"/>
                    </a:cubicBezTo>
                    <a:cubicBezTo>
                      <a:pt x="1337" y="462"/>
                      <a:pt x="1549" y="626"/>
                      <a:pt x="1689" y="759"/>
                    </a:cubicBezTo>
                    <a:cubicBezTo>
                      <a:pt x="1820" y="881"/>
                      <a:pt x="1899" y="975"/>
                      <a:pt x="1937" y="975"/>
                    </a:cubicBezTo>
                    <a:cubicBezTo>
                      <a:pt x="1940" y="975"/>
                      <a:pt x="1943" y="974"/>
                      <a:pt x="1946" y="973"/>
                    </a:cubicBezTo>
                    <a:cubicBezTo>
                      <a:pt x="1977" y="958"/>
                      <a:pt x="1952" y="823"/>
                      <a:pt x="1831" y="640"/>
                    </a:cubicBezTo>
                    <a:cubicBezTo>
                      <a:pt x="1712" y="460"/>
                      <a:pt x="1484" y="240"/>
                      <a:pt x="1169" y="113"/>
                    </a:cubicBezTo>
                    <a:cubicBezTo>
                      <a:pt x="969" y="31"/>
                      <a:pt x="769" y="1"/>
                      <a:pt x="595" y="1"/>
                    </a:cubicBezTo>
                    <a:close/>
                  </a:path>
                </a:pathLst>
              </a:custGeom>
              <a:solidFill>
                <a:srgbClr val="B247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4" name="Google Shape;3384;p64"/>
              <p:cNvSpPr/>
              <p:nvPr/>
            </p:nvSpPr>
            <p:spPr>
              <a:xfrm>
                <a:off x="3983025" y="1089800"/>
                <a:ext cx="50300" cy="29725"/>
              </a:xfrm>
              <a:custGeom>
                <a:avLst/>
                <a:gdLst/>
                <a:ahLst/>
                <a:cxnLst/>
                <a:rect l="l" t="t" r="r" b="b"/>
                <a:pathLst>
                  <a:path w="2012" h="1189" extrusionOk="0">
                    <a:moveTo>
                      <a:pt x="1036" y="0"/>
                    </a:moveTo>
                    <a:cubicBezTo>
                      <a:pt x="974" y="0"/>
                      <a:pt x="911" y="8"/>
                      <a:pt x="849" y="24"/>
                    </a:cubicBezTo>
                    <a:cubicBezTo>
                      <a:pt x="630" y="78"/>
                      <a:pt x="459" y="210"/>
                      <a:pt x="339" y="349"/>
                    </a:cubicBezTo>
                    <a:cubicBezTo>
                      <a:pt x="218" y="490"/>
                      <a:pt x="147" y="639"/>
                      <a:pt x="100" y="765"/>
                    </a:cubicBezTo>
                    <a:cubicBezTo>
                      <a:pt x="10" y="1018"/>
                      <a:pt x="1" y="1181"/>
                      <a:pt x="24" y="1188"/>
                    </a:cubicBezTo>
                    <a:cubicBezTo>
                      <a:pt x="25" y="1189"/>
                      <a:pt x="26" y="1189"/>
                      <a:pt x="27" y="1189"/>
                    </a:cubicBezTo>
                    <a:cubicBezTo>
                      <a:pt x="55" y="1189"/>
                      <a:pt x="114" y="1038"/>
                      <a:pt x="227" y="821"/>
                    </a:cubicBezTo>
                    <a:cubicBezTo>
                      <a:pt x="285" y="711"/>
                      <a:pt x="363" y="583"/>
                      <a:pt x="472" y="470"/>
                    </a:cubicBezTo>
                    <a:cubicBezTo>
                      <a:pt x="581" y="357"/>
                      <a:pt x="727" y="254"/>
                      <a:pt x="896" y="213"/>
                    </a:cubicBezTo>
                    <a:cubicBezTo>
                      <a:pt x="947" y="200"/>
                      <a:pt x="998" y="194"/>
                      <a:pt x="1048" y="194"/>
                    </a:cubicBezTo>
                    <a:cubicBezTo>
                      <a:pt x="1163" y="194"/>
                      <a:pt x="1275" y="225"/>
                      <a:pt x="1372" y="271"/>
                    </a:cubicBezTo>
                    <a:cubicBezTo>
                      <a:pt x="1514" y="337"/>
                      <a:pt x="1624" y="433"/>
                      <a:pt x="1710" y="522"/>
                    </a:cubicBezTo>
                    <a:cubicBezTo>
                      <a:pt x="1871" y="694"/>
                      <a:pt x="1957" y="830"/>
                      <a:pt x="1987" y="830"/>
                    </a:cubicBezTo>
                    <a:cubicBezTo>
                      <a:pt x="1989" y="830"/>
                      <a:pt x="1990" y="829"/>
                      <a:pt x="1991" y="829"/>
                    </a:cubicBezTo>
                    <a:cubicBezTo>
                      <a:pt x="2012" y="819"/>
                      <a:pt x="1973" y="657"/>
                      <a:pt x="1816" y="433"/>
                    </a:cubicBezTo>
                    <a:cubicBezTo>
                      <a:pt x="1736" y="324"/>
                      <a:pt x="1619" y="201"/>
                      <a:pt x="1454" y="111"/>
                    </a:cubicBezTo>
                    <a:cubicBezTo>
                      <a:pt x="1338" y="46"/>
                      <a:pt x="1191" y="0"/>
                      <a:pt x="1036" y="0"/>
                    </a:cubicBezTo>
                    <a:close/>
                  </a:path>
                </a:pathLst>
              </a:custGeom>
              <a:solidFill>
                <a:srgbClr val="B247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5" name="Google Shape;3385;p64"/>
              <p:cNvSpPr/>
              <p:nvPr/>
            </p:nvSpPr>
            <p:spPr>
              <a:xfrm>
                <a:off x="4025850" y="1090100"/>
                <a:ext cx="10550" cy="10400"/>
              </a:xfrm>
              <a:custGeom>
                <a:avLst/>
                <a:gdLst/>
                <a:ahLst/>
                <a:cxnLst/>
                <a:rect l="l" t="t" r="r" b="b"/>
                <a:pathLst>
                  <a:path w="422" h="416" extrusionOk="0">
                    <a:moveTo>
                      <a:pt x="381" y="1"/>
                    </a:moveTo>
                    <a:cubicBezTo>
                      <a:pt x="343" y="1"/>
                      <a:pt x="260" y="76"/>
                      <a:pt x="172" y="173"/>
                    </a:cubicBezTo>
                    <a:cubicBezTo>
                      <a:pt x="73" y="282"/>
                      <a:pt x="1" y="381"/>
                      <a:pt x="24" y="409"/>
                    </a:cubicBezTo>
                    <a:cubicBezTo>
                      <a:pt x="28" y="413"/>
                      <a:pt x="34" y="415"/>
                      <a:pt x="42" y="415"/>
                    </a:cubicBezTo>
                    <a:cubicBezTo>
                      <a:pt x="84" y="415"/>
                      <a:pt x="180" y="358"/>
                      <a:pt x="268" y="261"/>
                    </a:cubicBezTo>
                    <a:cubicBezTo>
                      <a:pt x="374" y="145"/>
                      <a:pt x="422" y="24"/>
                      <a:pt x="392" y="4"/>
                    </a:cubicBezTo>
                    <a:cubicBezTo>
                      <a:pt x="389" y="2"/>
                      <a:pt x="385" y="1"/>
                      <a:pt x="381" y="1"/>
                    </a:cubicBezTo>
                    <a:close/>
                  </a:path>
                </a:pathLst>
              </a:custGeom>
              <a:solidFill>
                <a:srgbClr val="B247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6" name="Google Shape;3386;p64"/>
              <p:cNvSpPr/>
              <p:nvPr/>
            </p:nvSpPr>
            <p:spPr>
              <a:xfrm>
                <a:off x="4016675" y="1083175"/>
                <a:ext cx="8100" cy="12275"/>
              </a:xfrm>
              <a:custGeom>
                <a:avLst/>
                <a:gdLst/>
                <a:ahLst/>
                <a:cxnLst/>
                <a:rect l="l" t="t" r="r" b="b"/>
                <a:pathLst>
                  <a:path w="324" h="491" extrusionOk="0">
                    <a:moveTo>
                      <a:pt x="284" y="0"/>
                    </a:moveTo>
                    <a:cubicBezTo>
                      <a:pt x="248" y="0"/>
                      <a:pt x="182" y="98"/>
                      <a:pt x="116" y="221"/>
                    </a:cubicBezTo>
                    <a:cubicBezTo>
                      <a:pt x="46" y="352"/>
                      <a:pt x="0" y="467"/>
                      <a:pt x="30" y="488"/>
                    </a:cubicBezTo>
                    <a:cubicBezTo>
                      <a:pt x="33" y="490"/>
                      <a:pt x="36" y="491"/>
                      <a:pt x="40" y="491"/>
                    </a:cubicBezTo>
                    <a:cubicBezTo>
                      <a:pt x="78" y="491"/>
                      <a:pt x="164" y="408"/>
                      <a:pt x="231" y="283"/>
                    </a:cubicBezTo>
                    <a:cubicBezTo>
                      <a:pt x="305" y="144"/>
                      <a:pt x="323" y="14"/>
                      <a:pt x="290" y="1"/>
                    </a:cubicBezTo>
                    <a:cubicBezTo>
                      <a:pt x="288" y="1"/>
                      <a:pt x="286" y="0"/>
                      <a:pt x="284" y="0"/>
                    </a:cubicBezTo>
                    <a:close/>
                  </a:path>
                </a:pathLst>
              </a:custGeom>
              <a:solidFill>
                <a:srgbClr val="B247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7" name="Google Shape;3387;p64"/>
              <p:cNvSpPr/>
              <p:nvPr/>
            </p:nvSpPr>
            <p:spPr>
              <a:xfrm>
                <a:off x="3838150" y="922175"/>
                <a:ext cx="241275" cy="123300"/>
              </a:xfrm>
              <a:custGeom>
                <a:avLst/>
                <a:gdLst/>
                <a:ahLst/>
                <a:cxnLst/>
                <a:rect l="l" t="t" r="r" b="b"/>
                <a:pathLst>
                  <a:path w="9651" h="4932" extrusionOk="0">
                    <a:moveTo>
                      <a:pt x="5513" y="1"/>
                    </a:moveTo>
                    <a:cubicBezTo>
                      <a:pt x="5131" y="1"/>
                      <a:pt x="4750" y="47"/>
                      <a:pt x="4372" y="97"/>
                    </a:cubicBezTo>
                    <a:cubicBezTo>
                      <a:pt x="3760" y="178"/>
                      <a:pt x="3149" y="268"/>
                      <a:pt x="2553" y="424"/>
                    </a:cubicBezTo>
                    <a:cubicBezTo>
                      <a:pt x="1887" y="598"/>
                      <a:pt x="1218" y="867"/>
                      <a:pt x="751" y="1373"/>
                    </a:cubicBezTo>
                    <a:cubicBezTo>
                      <a:pt x="201" y="1967"/>
                      <a:pt x="1" y="2814"/>
                      <a:pt x="7" y="3625"/>
                    </a:cubicBezTo>
                    <a:lnTo>
                      <a:pt x="154" y="4389"/>
                    </a:lnTo>
                    <a:cubicBezTo>
                      <a:pt x="754" y="4648"/>
                      <a:pt x="1406" y="4781"/>
                      <a:pt x="2058" y="4781"/>
                    </a:cubicBezTo>
                    <a:cubicBezTo>
                      <a:pt x="2206" y="4781"/>
                      <a:pt x="2354" y="4775"/>
                      <a:pt x="2501" y="4761"/>
                    </a:cubicBezTo>
                    <a:cubicBezTo>
                      <a:pt x="2518" y="4099"/>
                      <a:pt x="2535" y="3437"/>
                      <a:pt x="2550" y="2774"/>
                    </a:cubicBezTo>
                    <a:lnTo>
                      <a:pt x="2913" y="4649"/>
                    </a:lnTo>
                    <a:cubicBezTo>
                      <a:pt x="2926" y="4715"/>
                      <a:pt x="2941" y="4786"/>
                      <a:pt x="2989" y="4834"/>
                    </a:cubicBezTo>
                    <a:cubicBezTo>
                      <a:pt x="3044" y="4889"/>
                      <a:pt x="3130" y="4899"/>
                      <a:pt x="3208" y="4904"/>
                    </a:cubicBezTo>
                    <a:cubicBezTo>
                      <a:pt x="3461" y="4922"/>
                      <a:pt x="3714" y="4931"/>
                      <a:pt x="3968" y="4931"/>
                    </a:cubicBezTo>
                    <a:cubicBezTo>
                      <a:pt x="4541" y="4931"/>
                      <a:pt x="5114" y="4885"/>
                      <a:pt x="5680" y="4792"/>
                    </a:cubicBezTo>
                    <a:cubicBezTo>
                      <a:pt x="5686" y="4065"/>
                      <a:pt x="5681" y="3338"/>
                      <a:pt x="5667" y="2611"/>
                    </a:cubicBezTo>
                    <a:lnTo>
                      <a:pt x="5667" y="2611"/>
                    </a:lnTo>
                    <a:cubicBezTo>
                      <a:pt x="5806" y="3330"/>
                      <a:pt x="5945" y="4049"/>
                      <a:pt x="6085" y="4768"/>
                    </a:cubicBezTo>
                    <a:cubicBezTo>
                      <a:pt x="6181" y="4770"/>
                      <a:pt x="6277" y="4771"/>
                      <a:pt x="6373" y="4771"/>
                    </a:cubicBezTo>
                    <a:cubicBezTo>
                      <a:pt x="6971" y="4771"/>
                      <a:pt x="7568" y="4729"/>
                      <a:pt x="8161" y="4646"/>
                    </a:cubicBezTo>
                    <a:cubicBezTo>
                      <a:pt x="8209" y="4639"/>
                      <a:pt x="8264" y="4629"/>
                      <a:pt x="8291" y="4588"/>
                    </a:cubicBezTo>
                    <a:cubicBezTo>
                      <a:pt x="8311" y="4558"/>
                      <a:pt x="8310" y="4520"/>
                      <a:pt x="8309" y="4484"/>
                    </a:cubicBezTo>
                    <a:cubicBezTo>
                      <a:pt x="8295" y="3943"/>
                      <a:pt x="8279" y="3403"/>
                      <a:pt x="8264" y="2863"/>
                    </a:cubicBezTo>
                    <a:lnTo>
                      <a:pt x="8264" y="2863"/>
                    </a:lnTo>
                    <a:lnTo>
                      <a:pt x="8473" y="4610"/>
                    </a:lnTo>
                    <a:cubicBezTo>
                      <a:pt x="8582" y="4614"/>
                      <a:pt x="8691" y="4617"/>
                      <a:pt x="8800" y="4617"/>
                    </a:cubicBezTo>
                    <a:cubicBezTo>
                      <a:pt x="9035" y="4617"/>
                      <a:pt x="9269" y="4606"/>
                      <a:pt x="9504" y="4584"/>
                    </a:cubicBezTo>
                    <a:cubicBezTo>
                      <a:pt x="9590" y="3586"/>
                      <a:pt x="9651" y="2486"/>
                      <a:pt x="9048" y="1685"/>
                    </a:cubicBezTo>
                    <a:cubicBezTo>
                      <a:pt x="8877" y="1459"/>
                      <a:pt x="8661" y="1270"/>
                      <a:pt x="8437" y="1097"/>
                    </a:cubicBezTo>
                    <a:cubicBezTo>
                      <a:pt x="7670" y="507"/>
                      <a:pt x="6757" y="75"/>
                      <a:pt x="5792" y="10"/>
                    </a:cubicBezTo>
                    <a:cubicBezTo>
                      <a:pt x="5699" y="4"/>
                      <a:pt x="5606" y="1"/>
                      <a:pt x="5513" y="1"/>
                    </a:cubicBezTo>
                    <a:close/>
                  </a:path>
                </a:pathLst>
              </a:custGeom>
              <a:solidFill>
                <a:srgbClr val="B740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8" name="Google Shape;3388;p64"/>
              <p:cNvSpPr/>
              <p:nvPr/>
            </p:nvSpPr>
            <p:spPr>
              <a:xfrm>
                <a:off x="4058050" y="957750"/>
                <a:ext cx="25725" cy="94400"/>
              </a:xfrm>
              <a:custGeom>
                <a:avLst/>
                <a:gdLst/>
                <a:ahLst/>
                <a:cxnLst/>
                <a:rect l="l" t="t" r="r" b="b"/>
                <a:pathLst>
                  <a:path w="1029" h="3776" extrusionOk="0">
                    <a:moveTo>
                      <a:pt x="15" y="0"/>
                    </a:moveTo>
                    <a:cubicBezTo>
                      <a:pt x="14" y="0"/>
                      <a:pt x="14" y="0"/>
                      <a:pt x="14" y="1"/>
                    </a:cubicBezTo>
                    <a:cubicBezTo>
                      <a:pt x="1" y="11"/>
                      <a:pt x="135" y="190"/>
                      <a:pt x="310" y="503"/>
                    </a:cubicBezTo>
                    <a:cubicBezTo>
                      <a:pt x="398" y="660"/>
                      <a:pt x="490" y="853"/>
                      <a:pt x="580" y="1072"/>
                    </a:cubicBezTo>
                    <a:cubicBezTo>
                      <a:pt x="666" y="1292"/>
                      <a:pt x="748" y="1539"/>
                      <a:pt x="811" y="1805"/>
                    </a:cubicBezTo>
                    <a:cubicBezTo>
                      <a:pt x="872" y="2072"/>
                      <a:pt x="907" y="2329"/>
                      <a:pt x="927" y="2565"/>
                    </a:cubicBezTo>
                    <a:cubicBezTo>
                      <a:pt x="943" y="2802"/>
                      <a:pt x="945" y="3015"/>
                      <a:pt x="935" y="3194"/>
                    </a:cubicBezTo>
                    <a:cubicBezTo>
                      <a:pt x="917" y="3552"/>
                      <a:pt x="876" y="3772"/>
                      <a:pt x="892" y="3776"/>
                    </a:cubicBezTo>
                    <a:cubicBezTo>
                      <a:pt x="892" y="3776"/>
                      <a:pt x="892" y="3776"/>
                      <a:pt x="892" y="3776"/>
                    </a:cubicBezTo>
                    <a:cubicBezTo>
                      <a:pt x="899" y="3776"/>
                      <a:pt x="915" y="3723"/>
                      <a:pt x="938" y="3624"/>
                    </a:cubicBezTo>
                    <a:cubicBezTo>
                      <a:pt x="950" y="3575"/>
                      <a:pt x="963" y="3514"/>
                      <a:pt x="972" y="3442"/>
                    </a:cubicBezTo>
                    <a:cubicBezTo>
                      <a:pt x="983" y="3371"/>
                      <a:pt x="998" y="3290"/>
                      <a:pt x="1004" y="3199"/>
                    </a:cubicBezTo>
                    <a:cubicBezTo>
                      <a:pt x="1023" y="3018"/>
                      <a:pt x="1028" y="2800"/>
                      <a:pt x="1017" y="2559"/>
                    </a:cubicBezTo>
                    <a:cubicBezTo>
                      <a:pt x="1002" y="2319"/>
                      <a:pt x="968" y="2054"/>
                      <a:pt x="906" y="1783"/>
                    </a:cubicBezTo>
                    <a:cubicBezTo>
                      <a:pt x="841" y="1512"/>
                      <a:pt x="756" y="1260"/>
                      <a:pt x="663" y="1037"/>
                    </a:cubicBezTo>
                    <a:cubicBezTo>
                      <a:pt x="566" y="816"/>
                      <a:pt x="466" y="623"/>
                      <a:pt x="369" y="469"/>
                    </a:cubicBezTo>
                    <a:cubicBezTo>
                      <a:pt x="324" y="390"/>
                      <a:pt x="275" y="324"/>
                      <a:pt x="234" y="264"/>
                    </a:cubicBezTo>
                    <a:cubicBezTo>
                      <a:pt x="194" y="204"/>
                      <a:pt x="155" y="155"/>
                      <a:pt x="122" y="116"/>
                    </a:cubicBezTo>
                    <a:cubicBezTo>
                      <a:pt x="61" y="41"/>
                      <a:pt x="24" y="0"/>
                      <a:pt x="15" y="0"/>
                    </a:cubicBezTo>
                    <a:close/>
                  </a:path>
                </a:pathLst>
              </a:custGeom>
              <a:solidFill>
                <a:srgbClr val="B740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9" name="Google Shape;3389;p64"/>
              <p:cNvSpPr/>
              <p:nvPr/>
            </p:nvSpPr>
            <p:spPr>
              <a:xfrm>
                <a:off x="4047225" y="957900"/>
                <a:ext cx="15950" cy="71125"/>
              </a:xfrm>
              <a:custGeom>
                <a:avLst/>
                <a:gdLst/>
                <a:ahLst/>
                <a:cxnLst/>
                <a:rect l="l" t="t" r="r" b="b"/>
                <a:pathLst>
                  <a:path w="638" h="2845" extrusionOk="0">
                    <a:moveTo>
                      <a:pt x="15" y="0"/>
                    </a:moveTo>
                    <a:cubicBezTo>
                      <a:pt x="15" y="0"/>
                      <a:pt x="15" y="1"/>
                      <a:pt x="15" y="1"/>
                    </a:cubicBezTo>
                    <a:cubicBezTo>
                      <a:pt x="1" y="9"/>
                      <a:pt x="90" y="149"/>
                      <a:pt x="195" y="391"/>
                    </a:cubicBezTo>
                    <a:cubicBezTo>
                      <a:pt x="249" y="511"/>
                      <a:pt x="303" y="660"/>
                      <a:pt x="353" y="827"/>
                    </a:cubicBezTo>
                    <a:cubicBezTo>
                      <a:pt x="401" y="994"/>
                      <a:pt x="444" y="1181"/>
                      <a:pt x="476" y="1380"/>
                    </a:cubicBezTo>
                    <a:cubicBezTo>
                      <a:pt x="539" y="1778"/>
                      <a:pt x="551" y="2146"/>
                      <a:pt x="556" y="2412"/>
                    </a:cubicBezTo>
                    <a:cubicBezTo>
                      <a:pt x="560" y="2678"/>
                      <a:pt x="559" y="2844"/>
                      <a:pt x="574" y="2844"/>
                    </a:cubicBezTo>
                    <a:cubicBezTo>
                      <a:pt x="574" y="2844"/>
                      <a:pt x="574" y="2844"/>
                      <a:pt x="574" y="2844"/>
                    </a:cubicBezTo>
                    <a:cubicBezTo>
                      <a:pt x="587" y="2844"/>
                      <a:pt x="612" y="2680"/>
                      <a:pt x="625" y="2413"/>
                    </a:cubicBezTo>
                    <a:cubicBezTo>
                      <a:pt x="638" y="2145"/>
                      <a:pt x="637" y="1772"/>
                      <a:pt x="573" y="1364"/>
                    </a:cubicBezTo>
                    <a:cubicBezTo>
                      <a:pt x="540" y="1161"/>
                      <a:pt x="493" y="970"/>
                      <a:pt x="440" y="800"/>
                    </a:cubicBezTo>
                    <a:cubicBezTo>
                      <a:pt x="382" y="630"/>
                      <a:pt x="322" y="481"/>
                      <a:pt x="258" y="361"/>
                    </a:cubicBezTo>
                    <a:cubicBezTo>
                      <a:pt x="135" y="127"/>
                      <a:pt x="27" y="0"/>
                      <a:pt x="15" y="0"/>
                    </a:cubicBezTo>
                    <a:close/>
                  </a:path>
                </a:pathLst>
              </a:custGeom>
              <a:solidFill>
                <a:srgbClr val="B740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0" name="Google Shape;3390;p64"/>
              <p:cNvSpPr/>
              <p:nvPr/>
            </p:nvSpPr>
            <p:spPr>
              <a:xfrm>
                <a:off x="4001100" y="917650"/>
                <a:ext cx="47225" cy="30950"/>
              </a:xfrm>
              <a:custGeom>
                <a:avLst/>
                <a:gdLst/>
                <a:ahLst/>
                <a:cxnLst/>
                <a:rect l="l" t="t" r="r" b="b"/>
                <a:pathLst>
                  <a:path w="1889" h="1238" extrusionOk="0">
                    <a:moveTo>
                      <a:pt x="22" y="1"/>
                    </a:moveTo>
                    <a:cubicBezTo>
                      <a:pt x="11" y="1"/>
                      <a:pt x="5" y="2"/>
                      <a:pt x="4" y="5"/>
                    </a:cubicBezTo>
                    <a:cubicBezTo>
                      <a:pt x="1" y="18"/>
                      <a:pt x="125" y="60"/>
                      <a:pt x="323" y="127"/>
                    </a:cubicBezTo>
                    <a:cubicBezTo>
                      <a:pt x="521" y="195"/>
                      <a:pt x="794" y="291"/>
                      <a:pt x="1068" y="448"/>
                    </a:cubicBezTo>
                    <a:cubicBezTo>
                      <a:pt x="1343" y="604"/>
                      <a:pt x="1555" y="800"/>
                      <a:pt x="1681" y="963"/>
                    </a:cubicBezTo>
                    <a:cubicBezTo>
                      <a:pt x="1806" y="1120"/>
                      <a:pt x="1861" y="1237"/>
                      <a:pt x="1877" y="1237"/>
                    </a:cubicBezTo>
                    <a:cubicBezTo>
                      <a:pt x="1877" y="1237"/>
                      <a:pt x="1878" y="1237"/>
                      <a:pt x="1878" y="1237"/>
                    </a:cubicBezTo>
                    <a:cubicBezTo>
                      <a:pt x="1888" y="1234"/>
                      <a:pt x="1857" y="1102"/>
                      <a:pt x="1737" y="922"/>
                    </a:cubicBezTo>
                    <a:cubicBezTo>
                      <a:pt x="1619" y="742"/>
                      <a:pt x="1403" y="525"/>
                      <a:pt x="1117" y="363"/>
                    </a:cubicBezTo>
                    <a:cubicBezTo>
                      <a:pt x="832" y="201"/>
                      <a:pt x="547" y="113"/>
                      <a:pt x="343" y="61"/>
                    </a:cubicBezTo>
                    <a:cubicBezTo>
                      <a:pt x="180" y="20"/>
                      <a:pt x="65" y="1"/>
                      <a:pt x="22" y="1"/>
                    </a:cubicBezTo>
                    <a:close/>
                  </a:path>
                </a:pathLst>
              </a:custGeom>
              <a:solidFill>
                <a:srgbClr val="B740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1" name="Google Shape;3391;p64"/>
              <p:cNvSpPr/>
              <p:nvPr/>
            </p:nvSpPr>
            <p:spPr>
              <a:xfrm>
                <a:off x="3843150" y="929550"/>
                <a:ext cx="189400" cy="101050"/>
              </a:xfrm>
              <a:custGeom>
                <a:avLst/>
                <a:gdLst/>
                <a:ahLst/>
                <a:cxnLst/>
                <a:rect l="l" t="t" r="r" b="b"/>
                <a:pathLst>
                  <a:path w="7576" h="4042" extrusionOk="0">
                    <a:moveTo>
                      <a:pt x="4810" y="0"/>
                    </a:moveTo>
                    <a:cubicBezTo>
                      <a:pt x="4783" y="0"/>
                      <a:pt x="4755" y="1"/>
                      <a:pt x="4728" y="1"/>
                    </a:cubicBezTo>
                    <a:cubicBezTo>
                      <a:pt x="4143" y="5"/>
                      <a:pt x="3497" y="111"/>
                      <a:pt x="2866" y="361"/>
                    </a:cubicBezTo>
                    <a:cubicBezTo>
                      <a:pt x="2239" y="619"/>
                      <a:pt x="1701" y="997"/>
                      <a:pt x="1288" y="1412"/>
                    </a:cubicBezTo>
                    <a:cubicBezTo>
                      <a:pt x="1079" y="1618"/>
                      <a:pt x="905" y="1837"/>
                      <a:pt x="753" y="2048"/>
                    </a:cubicBezTo>
                    <a:cubicBezTo>
                      <a:pt x="681" y="2156"/>
                      <a:pt x="611" y="2261"/>
                      <a:pt x="550" y="2366"/>
                    </a:cubicBezTo>
                    <a:cubicBezTo>
                      <a:pt x="493" y="2472"/>
                      <a:pt x="431" y="2570"/>
                      <a:pt x="387" y="2672"/>
                    </a:cubicBezTo>
                    <a:cubicBezTo>
                      <a:pt x="196" y="3072"/>
                      <a:pt x="96" y="3419"/>
                      <a:pt x="52" y="3662"/>
                    </a:cubicBezTo>
                    <a:cubicBezTo>
                      <a:pt x="24" y="3782"/>
                      <a:pt x="20" y="3878"/>
                      <a:pt x="10" y="3943"/>
                    </a:cubicBezTo>
                    <a:cubicBezTo>
                      <a:pt x="3" y="4006"/>
                      <a:pt x="1" y="4040"/>
                      <a:pt x="4" y="4041"/>
                    </a:cubicBezTo>
                    <a:cubicBezTo>
                      <a:pt x="4" y="4041"/>
                      <a:pt x="4" y="4041"/>
                      <a:pt x="4" y="4041"/>
                    </a:cubicBezTo>
                    <a:cubicBezTo>
                      <a:pt x="14" y="4041"/>
                      <a:pt x="34" y="3907"/>
                      <a:pt x="90" y="3669"/>
                    </a:cubicBezTo>
                    <a:cubicBezTo>
                      <a:pt x="145" y="3432"/>
                      <a:pt x="253" y="3092"/>
                      <a:pt x="449" y="2703"/>
                    </a:cubicBezTo>
                    <a:cubicBezTo>
                      <a:pt x="494" y="2603"/>
                      <a:pt x="558" y="2508"/>
                      <a:pt x="614" y="2404"/>
                    </a:cubicBezTo>
                    <a:cubicBezTo>
                      <a:pt x="676" y="2302"/>
                      <a:pt x="746" y="2201"/>
                      <a:pt x="819" y="2095"/>
                    </a:cubicBezTo>
                    <a:cubicBezTo>
                      <a:pt x="972" y="1890"/>
                      <a:pt x="1144" y="1676"/>
                      <a:pt x="1351" y="1476"/>
                    </a:cubicBezTo>
                    <a:cubicBezTo>
                      <a:pt x="1760" y="1072"/>
                      <a:pt x="2288" y="703"/>
                      <a:pt x="2903" y="452"/>
                    </a:cubicBezTo>
                    <a:cubicBezTo>
                      <a:pt x="3520" y="207"/>
                      <a:pt x="4154" y="99"/>
                      <a:pt x="4730" y="91"/>
                    </a:cubicBezTo>
                    <a:cubicBezTo>
                      <a:pt x="4769" y="90"/>
                      <a:pt x="4808" y="90"/>
                      <a:pt x="4847" y="90"/>
                    </a:cubicBezTo>
                    <a:cubicBezTo>
                      <a:pt x="5092" y="90"/>
                      <a:pt x="5326" y="112"/>
                      <a:pt x="5546" y="135"/>
                    </a:cubicBezTo>
                    <a:cubicBezTo>
                      <a:pt x="5800" y="171"/>
                      <a:pt x="6035" y="214"/>
                      <a:pt x="6246" y="269"/>
                    </a:cubicBezTo>
                    <a:cubicBezTo>
                      <a:pt x="6670" y="378"/>
                      <a:pt x="7001" y="506"/>
                      <a:pt x="7225" y="606"/>
                    </a:cubicBezTo>
                    <a:cubicBezTo>
                      <a:pt x="7437" y="700"/>
                      <a:pt x="7556" y="761"/>
                      <a:pt x="7572" y="761"/>
                    </a:cubicBezTo>
                    <a:cubicBezTo>
                      <a:pt x="7573" y="761"/>
                      <a:pt x="7573" y="760"/>
                      <a:pt x="7573" y="760"/>
                    </a:cubicBezTo>
                    <a:cubicBezTo>
                      <a:pt x="7575" y="757"/>
                      <a:pt x="7546" y="738"/>
                      <a:pt x="7490" y="706"/>
                    </a:cubicBezTo>
                    <a:cubicBezTo>
                      <a:pt x="7434" y="675"/>
                      <a:pt x="7352" y="623"/>
                      <a:pt x="7241" y="571"/>
                    </a:cubicBezTo>
                    <a:cubicBezTo>
                      <a:pt x="7021" y="460"/>
                      <a:pt x="6690" y="321"/>
                      <a:pt x="6264" y="202"/>
                    </a:cubicBezTo>
                    <a:cubicBezTo>
                      <a:pt x="6051" y="142"/>
                      <a:pt x="5814" y="95"/>
                      <a:pt x="5556" y="55"/>
                    </a:cubicBezTo>
                    <a:cubicBezTo>
                      <a:pt x="5323" y="26"/>
                      <a:pt x="5073" y="0"/>
                      <a:pt x="4810" y="0"/>
                    </a:cubicBezTo>
                    <a:close/>
                  </a:path>
                </a:pathLst>
              </a:custGeom>
              <a:solidFill>
                <a:srgbClr val="B740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2" name="Google Shape;3392;p64"/>
              <p:cNvSpPr/>
              <p:nvPr/>
            </p:nvSpPr>
            <p:spPr>
              <a:xfrm>
                <a:off x="3877175" y="949450"/>
                <a:ext cx="33725" cy="83725"/>
              </a:xfrm>
              <a:custGeom>
                <a:avLst/>
                <a:gdLst/>
                <a:ahLst/>
                <a:cxnLst/>
                <a:rect l="l" t="t" r="r" b="b"/>
                <a:pathLst>
                  <a:path w="1349" h="3349" extrusionOk="0">
                    <a:moveTo>
                      <a:pt x="1336" y="1"/>
                    </a:moveTo>
                    <a:cubicBezTo>
                      <a:pt x="1326" y="1"/>
                      <a:pt x="1280" y="25"/>
                      <a:pt x="1207" y="73"/>
                    </a:cubicBezTo>
                    <a:cubicBezTo>
                      <a:pt x="1125" y="126"/>
                      <a:pt x="1014" y="211"/>
                      <a:pt x="887" y="331"/>
                    </a:cubicBezTo>
                    <a:cubicBezTo>
                      <a:pt x="636" y="567"/>
                      <a:pt x="335" y="962"/>
                      <a:pt x="168" y="1470"/>
                    </a:cubicBezTo>
                    <a:cubicBezTo>
                      <a:pt x="0" y="1979"/>
                      <a:pt x="6" y="2475"/>
                      <a:pt x="68" y="2815"/>
                    </a:cubicBezTo>
                    <a:cubicBezTo>
                      <a:pt x="99" y="2986"/>
                      <a:pt x="137" y="3121"/>
                      <a:pt x="171" y="3211"/>
                    </a:cubicBezTo>
                    <a:cubicBezTo>
                      <a:pt x="204" y="3300"/>
                      <a:pt x="228" y="3348"/>
                      <a:pt x="235" y="3348"/>
                    </a:cubicBezTo>
                    <a:cubicBezTo>
                      <a:pt x="235" y="3348"/>
                      <a:pt x="235" y="3348"/>
                      <a:pt x="235" y="3348"/>
                    </a:cubicBezTo>
                    <a:cubicBezTo>
                      <a:pt x="251" y="3343"/>
                      <a:pt x="178" y="3141"/>
                      <a:pt x="136" y="2804"/>
                    </a:cubicBezTo>
                    <a:cubicBezTo>
                      <a:pt x="93" y="2470"/>
                      <a:pt x="99" y="1992"/>
                      <a:pt x="261" y="1501"/>
                    </a:cubicBezTo>
                    <a:cubicBezTo>
                      <a:pt x="423" y="1011"/>
                      <a:pt x="703" y="623"/>
                      <a:pt x="937" y="380"/>
                    </a:cubicBezTo>
                    <a:cubicBezTo>
                      <a:pt x="1171" y="133"/>
                      <a:pt x="1349" y="16"/>
                      <a:pt x="1339" y="2"/>
                    </a:cubicBezTo>
                    <a:cubicBezTo>
                      <a:pt x="1338" y="1"/>
                      <a:pt x="1338" y="1"/>
                      <a:pt x="1336" y="1"/>
                    </a:cubicBezTo>
                    <a:close/>
                  </a:path>
                </a:pathLst>
              </a:custGeom>
              <a:solidFill>
                <a:srgbClr val="B740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3" name="Google Shape;3393;p64"/>
              <p:cNvSpPr/>
              <p:nvPr/>
            </p:nvSpPr>
            <p:spPr>
              <a:xfrm>
                <a:off x="3918675" y="942950"/>
                <a:ext cx="15250" cy="87450"/>
              </a:xfrm>
              <a:custGeom>
                <a:avLst/>
                <a:gdLst/>
                <a:ahLst/>
                <a:cxnLst/>
                <a:rect l="l" t="t" r="r" b="b"/>
                <a:pathLst>
                  <a:path w="610" h="3498" extrusionOk="0">
                    <a:moveTo>
                      <a:pt x="594" y="0"/>
                    </a:moveTo>
                    <a:cubicBezTo>
                      <a:pt x="586" y="0"/>
                      <a:pt x="547" y="33"/>
                      <a:pt x="491" y="100"/>
                    </a:cubicBezTo>
                    <a:cubicBezTo>
                      <a:pt x="433" y="172"/>
                      <a:pt x="358" y="285"/>
                      <a:pt x="291" y="438"/>
                    </a:cubicBezTo>
                    <a:cubicBezTo>
                      <a:pt x="155" y="744"/>
                      <a:pt x="73" y="1198"/>
                      <a:pt x="36" y="1698"/>
                    </a:cubicBezTo>
                    <a:cubicBezTo>
                      <a:pt x="1" y="2199"/>
                      <a:pt x="36" y="2655"/>
                      <a:pt x="85" y="2980"/>
                    </a:cubicBezTo>
                    <a:cubicBezTo>
                      <a:pt x="133" y="3303"/>
                      <a:pt x="192" y="3497"/>
                      <a:pt x="205" y="3497"/>
                    </a:cubicBezTo>
                    <a:cubicBezTo>
                      <a:pt x="205" y="3497"/>
                      <a:pt x="205" y="3497"/>
                      <a:pt x="205" y="3497"/>
                    </a:cubicBezTo>
                    <a:cubicBezTo>
                      <a:pt x="220" y="3495"/>
                      <a:pt x="184" y="3295"/>
                      <a:pt x="154" y="2971"/>
                    </a:cubicBezTo>
                    <a:cubicBezTo>
                      <a:pt x="122" y="2648"/>
                      <a:pt x="98" y="2198"/>
                      <a:pt x="133" y="1704"/>
                    </a:cubicBezTo>
                    <a:cubicBezTo>
                      <a:pt x="170" y="1211"/>
                      <a:pt x="240" y="765"/>
                      <a:pt x="355" y="464"/>
                    </a:cubicBezTo>
                    <a:cubicBezTo>
                      <a:pt x="467" y="161"/>
                      <a:pt x="609" y="11"/>
                      <a:pt x="595" y="1"/>
                    </a:cubicBezTo>
                    <a:cubicBezTo>
                      <a:pt x="595" y="0"/>
                      <a:pt x="595" y="0"/>
                      <a:pt x="594" y="0"/>
                    </a:cubicBezTo>
                    <a:close/>
                  </a:path>
                </a:pathLst>
              </a:custGeom>
              <a:solidFill>
                <a:srgbClr val="B740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4" name="Google Shape;3394;p64"/>
              <p:cNvSpPr/>
              <p:nvPr/>
            </p:nvSpPr>
            <p:spPr>
              <a:xfrm>
                <a:off x="3947325" y="946500"/>
                <a:ext cx="5475" cy="71225"/>
              </a:xfrm>
              <a:custGeom>
                <a:avLst/>
                <a:gdLst/>
                <a:ahLst/>
                <a:cxnLst/>
                <a:rect l="l" t="t" r="r" b="b"/>
                <a:pathLst>
                  <a:path w="219" h="2849" extrusionOk="0">
                    <a:moveTo>
                      <a:pt x="65" y="1"/>
                    </a:moveTo>
                    <a:cubicBezTo>
                      <a:pt x="52" y="1"/>
                      <a:pt x="32" y="160"/>
                      <a:pt x="18" y="418"/>
                    </a:cubicBezTo>
                    <a:cubicBezTo>
                      <a:pt x="5" y="677"/>
                      <a:pt x="0" y="1035"/>
                      <a:pt x="17" y="1429"/>
                    </a:cubicBezTo>
                    <a:cubicBezTo>
                      <a:pt x="34" y="1824"/>
                      <a:pt x="70" y="2180"/>
                      <a:pt x="107" y="2437"/>
                    </a:cubicBezTo>
                    <a:cubicBezTo>
                      <a:pt x="142" y="2691"/>
                      <a:pt x="176" y="2848"/>
                      <a:pt x="190" y="2848"/>
                    </a:cubicBezTo>
                    <a:cubicBezTo>
                      <a:pt x="190" y="2848"/>
                      <a:pt x="190" y="2848"/>
                      <a:pt x="190" y="2848"/>
                    </a:cubicBezTo>
                    <a:cubicBezTo>
                      <a:pt x="219" y="2844"/>
                      <a:pt x="148" y="2210"/>
                      <a:pt x="115" y="1425"/>
                    </a:cubicBezTo>
                    <a:cubicBezTo>
                      <a:pt x="79" y="640"/>
                      <a:pt x="94" y="3"/>
                      <a:pt x="65" y="1"/>
                    </a:cubicBezTo>
                    <a:cubicBezTo>
                      <a:pt x="65" y="1"/>
                      <a:pt x="65" y="1"/>
                      <a:pt x="65" y="1"/>
                    </a:cubicBezTo>
                    <a:close/>
                  </a:path>
                </a:pathLst>
              </a:custGeom>
              <a:solidFill>
                <a:srgbClr val="B740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5" name="Google Shape;3395;p64"/>
              <p:cNvSpPr/>
              <p:nvPr/>
            </p:nvSpPr>
            <p:spPr>
              <a:xfrm>
                <a:off x="3961875" y="942150"/>
                <a:ext cx="11000" cy="84000"/>
              </a:xfrm>
              <a:custGeom>
                <a:avLst/>
                <a:gdLst/>
                <a:ahLst/>
                <a:cxnLst/>
                <a:rect l="l" t="t" r="r" b="b"/>
                <a:pathLst>
                  <a:path w="440" h="3360" extrusionOk="0">
                    <a:moveTo>
                      <a:pt x="16" y="0"/>
                    </a:moveTo>
                    <a:cubicBezTo>
                      <a:pt x="16" y="0"/>
                      <a:pt x="16" y="0"/>
                      <a:pt x="15" y="0"/>
                    </a:cubicBezTo>
                    <a:cubicBezTo>
                      <a:pt x="1" y="5"/>
                      <a:pt x="48" y="189"/>
                      <a:pt x="112" y="488"/>
                    </a:cubicBezTo>
                    <a:cubicBezTo>
                      <a:pt x="175" y="788"/>
                      <a:pt x="250" y="1204"/>
                      <a:pt x="297" y="1668"/>
                    </a:cubicBezTo>
                    <a:cubicBezTo>
                      <a:pt x="342" y="2132"/>
                      <a:pt x="349" y="2556"/>
                      <a:pt x="345" y="2862"/>
                    </a:cubicBezTo>
                    <a:cubicBezTo>
                      <a:pt x="340" y="3168"/>
                      <a:pt x="330" y="3358"/>
                      <a:pt x="345" y="3359"/>
                    </a:cubicBezTo>
                    <a:cubicBezTo>
                      <a:pt x="345" y="3359"/>
                      <a:pt x="345" y="3359"/>
                      <a:pt x="345" y="3359"/>
                    </a:cubicBezTo>
                    <a:cubicBezTo>
                      <a:pt x="357" y="3359"/>
                      <a:pt x="391" y="3171"/>
                      <a:pt x="414" y="2865"/>
                    </a:cubicBezTo>
                    <a:cubicBezTo>
                      <a:pt x="435" y="2557"/>
                      <a:pt x="440" y="2129"/>
                      <a:pt x="394" y="1659"/>
                    </a:cubicBezTo>
                    <a:cubicBezTo>
                      <a:pt x="347" y="1189"/>
                      <a:pt x="261" y="769"/>
                      <a:pt x="179" y="473"/>
                    </a:cubicBezTo>
                    <a:cubicBezTo>
                      <a:pt x="98" y="177"/>
                      <a:pt x="28" y="0"/>
                      <a:pt x="16" y="0"/>
                    </a:cubicBezTo>
                    <a:close/>
                  </a:path>
                </a:pathLst>
              </a:custGeom>
              <a:solidFill>
                <a:srgbClr val="B740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6" name="Google Shape;3396;p64"/>
              <p:cNvSpPr/>
              <p:nvPr/>
            </p:nvSpPr>
            <p:spPr>
              <a:xfrm>
                <a:off x="3985025" y="952875"/>
                <a:ext cx="19375" cy="67675"/>
              </a:xfrm>
              <a:custGeom>
                <a:avLst/>
                <a:gdLst/>
                <a:ahLst/>
                <a:cxnLst/>
                <a:rect l="l" t="t" r="r" b="b"/>
                <a:pathLst>
                  <a:path w="775" h="2707" extrusionOk="0">
                    <a:moveTo>
                      <a:pt x="28" y="1"/>
                    </a:moveTo>
                    <a:cubicBezTo>
                      <a:pt x="28" y="1"/>
                      <a:pt x="27" y="1"/>
                      <a:pt x="27" y="1"/>
                    </a:cubicBezTo>
                    <a:cubicBezTo>
                      <a:pt x="0" y="11"/>
                      <a:pt x="216" y="601"/>
                      <a:pt x="418" y="1347"/>
                    </a:cubicBezTo>
                    <a:cubicBezTo>
                      <a:pt x="620" y="2090"/>
                      <a:pt x="733" y="2707"/>
                      <a:pt x="761" y="2707"/>
                    </a:cubicBezTo>
                    <a:cubicBezTo>
                      <a:pt x="761" y="2707"/>
                      <a:pt x="761" y="2707"/>
                      <a:pt x="762" y="2707"/>
                    </a:cubicBezTo>
                    <a:cubicBezTo>
                      <a:pt x="775" y="2705"/>
                      <a:pt x="763" y="2547"/>
                      <a:pt x="723" y="2295"/>
                    </a:cubicBezTo>
                    <a:cubicBezTo>
                      <a:pt x="684" y="2043"/>
                      <a:pt x="613" y="1697"/>
                      <a:pt x="512" y="1322"/>
                    </a:cubicBezTo>
                    <a:cubicBezTo>
                      <a:pt x="410" y="946"/>
                      <a:pt x="295" y="612"/>
                      <a:pt x="202" y="375"/>
                    </a:cubicBezTo>
                    <a:cubicBezTo>
                      <a:pt x="110" y="142"/>
                      <a:pt x="42" y="1"/>
                      <a:pt x="28" y="1"/>
                    </a:cubicBezTo>
                    <a:close/>
                  </a:path>
                </a:pathLst>
              </a:custGeom>
              <a:solidFill>
                <a:srgbClr val="B740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7" name="Google Shape;3397;p64"/>
              <p:cNvSpPr/>
              <p:nvPr/>
            </p:nvSpPr>
            <p:spPr>
              <a:xfrm>
                <a:off x="4003375" y="942975"/>
                <a:ext cx="17875" cy="77550"/>
              </a:xfrm>
              <a:custGeom>
                <a:avLst/>
                <a:gdLst/>
                <a:ahLst/>
                <a:cxnLst/>
                <a:rect l="l" t="t" r="r" b="b"/>
                <a:pathLst>
                  <a:path w="715" h="3102" extrusionOk="0">
                    <a:moveTo>
                      <a:pt x="30" y="0"/>
                    </a:moveTo>
                    <a:cubicBezTo>
                      <a:pt x="30" y="0"/>
                      <a:pt x="29" y="0"/>
                      <a:pt x="29" y="0"/>
                    </a:cubicBezTo>
                    <a:cubicBezTo>
                      <a:pt x="0" y="14"/>
                      <a:pt x="332" y="655"/>
                      <a:pt x="505" y="1519"/>
                    </a:cubicBezTo>
                    <a:cubicBezTo>
                      <a:pt x="685" y="2381"/>
                      <a:pt x="631" y="3101"/>
                      <a:pt x="663" y="3102"/>
                    </a:cubicBezTo>
                    <a:cubicBezTo>
                      <a:pt x="663" y="3102"/>
                      <a:pt x="663" y="3102"/>
                      <a:pt x="663" y="3102"/>
                    </a:cubicBezTo>
                    <a:cubicBezTo>
                      <a:pt x="675" y="3102"/>
                      <a:pt x="703" y="2924"/>
                      <a:pt x="709" y="2633"/>
                    </a:cubicBezTo>
                    <a:cubicBezTo>
                      <a:pt x="715" y="2341"/>
                      <a:pt x="689" y="1936"/>
                      <a:pt x="600" y="1499"/>
                    </a:cubicBezTo>
                    <a:cubicBezTo>
                      <a:pt x="511" y="1062"/>
                      <a:pt x="375" y="680"/>
                      <a:pt x="255" y="414"/>
                    </a:cubicBezTo>
                    <a:cubicBezTo>
                      <a:pt x="138" y="152"/>
                      <a:pt x="43" y="0"/>
                      <a:pt x="30" y="0"/>
                    </a:cubicBezTo>
                    <a:close/>
                  </a:path>
                </a:pathLst>
              </a:custGeom>
              <a:solidFill>
                <a:srgbClr val="B740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8" name="Google Shape;3398;p64"/>
              <p:cNvSpPr/>
              <p:nvPr/>
            </p:nvSpPr>
            <p:spPr>
              <a:xfrm>
                <a:off x="4029600" y="962650"/>
                <a:ext cx="8900" cy="67800"/>
              </a:xfrm>
              <a:custGeom>
                <a:avLst/>
                <a:gdLst/>
                <a:ahLst/>
                <a:cxnLst/>
                <a:rect l="l" t="t" r="r" b="b"/>
                <a:pathLst>
                  <a:path w="356" h="2712" extrusionOk="0">
                    <a:moveTo>
                      <a:pt x="31" y="1"/>
                    </a:moveTo>
                    <a:cubicBezTo>
                      <a:pt x="31" y="1"/>
                      <a:pt x="31" y="1"/>
                      <a:pt x="31" y="1"/>
                    </a:cubicBezTo>
                    <a:cubicBezTo>
                      <a:pt x="0" y="10"/>
                      <a:pt x="217" y="594"/>
                      <a:pt x="243" y="1350"/>
                    </a:cubicBezTo>
                    <a:cubicBezTo>
                      <a:pt x="277" y="2105"/>
                      <a:pt x="108" y="2705"/>
                      <a:pt x="139" y="2711"/>
                    </a:cubicBezTo>
                    <a:cubicBezTo>
                      <a:pt x="139" y="2711"/>
                      <a:pt x="139" y="2711"/>
                      <a:pt x="139" y="2711"/>
                    </a:cubicBezTo>
                    <a:cubicBezTo>
                      <a:pt x="152" y="2711"/>
                      <a:pt x="208" y="2567"/>
                      <a:pt x="260" y="2324"/>
                    </a:cubicBezTo>
                    <a:cubicBezTo>
                      <a:pt x="314" y="2078"/>
                      <a:pt x="355" y="1731"/>
                      <a:pt x="341" y="1346"/>
                    </a:cubicBezTo>
                    <a:cubicBezTo>
                      <a:pt x="325" y="961"/>
                      <a:pt x="255" y="617"/>
                      <a:pt x="183" y="377"/>
                    </a:cubicBezTo>
                    <a:cubicBezTo>
                      <a:pt x="111" y="140"/>
                      <a:pt x="43" y="1"/>
                      <a:pt x="31" y="1"/>
                    </a:cubicBezTo>
                    <a:close/>
                  </a:path>
                </a:pathLst>
              </a:custGeom>
              <a:solidFill>
                <a:srgbClr val="B740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9" name="Google Shape;3399;p64"/>
              <p:cNvSpPr/>
              <p:nvPr/>
            </p:nvSpPr>
            <p:spPr>
              <a:xfrm>
                <a:off x="3845225" y="927250"/>
                <a:ext cx="85650" cy="47400"/>
              </a:xfrm>
              <a:custGeom>
                <a:avLst/>
                <a:gdLst/>
                <a:ahLst/>
                <a:cxnLst/>
                <a:rect l="l" t="t" r="r" b="b"/>
                <a:pathLst>
                  <a:path w="3426" h="1896" extrusionOk="0">
                    <a:moveTo>
                      <a:pt x="3389" y="0"/>
                    </a:moveTo>
                    <a:cubicBezTo>
                      <a:pt x="3362" y="0"/>
                      <a:pt x="3320" y="3"/>
                      <a:pt x="3265" y="7"/>
                    </a:cubicBezTo>
                    <a:cubicBezTo>
                      <a:pt x="3214" y="10"/>
                      <a:pt x="3152" y="16"/>
                      <a:pt x="3080" y="27"/>
                    </a:cubicBezTo>
                    <a:cubicBezTo>
                      <a:pt x="3009" y="38"/>
                      <a:pt x="2926" y="48"/>
                      <a:pt x="2837" y="69"/>
                    </a:cubicBezTo>
                    <a:cubicBezTo>
                      <a:pt x="2658" y="104"/>
                      <a:pt x="2447" y="161"/>
                      <a:pt x="2219" y="241"/>
                    </a:cubicBezTo>
                    <a:cubicBezTo>
                      <a:pt x="1991" y="324"/>
                      <a:pt x="1747" y="430"/>
                      <a:pt x="1502" y="565"/>
                    </a:cubicBezTo>
                    <a:cubicBezTo>
                      <a:pt x="1257" y="701"/>
                      <a:pt x="1037" y="852"/>
                      <a:pt x="846" y="1001"/>
                    </a:cubicBezTo>
                    <a:cubicBezTo>
                      <a:pt x="657" y="1152"/>
                      <a:pt x="497" y="1299"/>
                      <a:pt x="372" y="1433"/>
                    </a:cubicBezTo>
                    <a:cubicBezTo>
                      <a:pt x="307" y="1497"/>
                      <a:pt x="255" y="1562"/>
                      <a:pt x="207" y="1616"/>
                    </a:cubicBezTo>
                    <a:cubicBezTo>
                      <a:pt x="160" y="1671"/>
                      <a:pt x="121" y="1720"/>
                      <a:pt x="91" y="1762"/>
                    </a:cubicBezTo>
                    <a:cubicBezTo>
                      <a:pt x="31" y="1844"/>
                      <a:pt x="1" y="1891"/>
                      <a:pt x="6" y="1895"/>
                    </a:cubicBezTo>
                    <a:cubicBezTo>
                      <a:pt x="6" y="1896"/>
                      <a:pt x="7" y="1896"/>
                      <a:pt x="7" y="1896"/>
                    </a:cubicBezTo>
                    <a:cubicBezTo>
                      <a:pt x="27" y="1896"/>
                      <a:pt x="168" y="1724"/>
                      <a:pt x="421" y="1482"/>
                    </a:cubicBezTo>
                    <a:cubicBezTo>
                      <a:pt x="550" y="1356"/>
                      <a:pt x="713" y="1216"/>
                      <a:pt x="902" y="1071"/>
                    </a:cubicBezTo>
                    <a:cubicBezTo>
                      <a:pt x="1092" y="930"/>
                      <a:pt x="1309" y="784"/>
                      <a:pt x="1549" y="650"/>
                    </a:cubicBezTo>
                    <a:cubicBezTo>
                      <a:pt x="1790" y="519"/>
                      <a:pt x="2028" y="412"/>
                      <a:pt x="2250" y="326"/>
                    </a:cubicBezTo>
                    <a:cubicBezTo>
                      <a:pt x="2473" y="243"/>
                      <a:pt x="2678" y="179"/>
                      <a:pt x="2853" y="136"/>
                    </a:cubicBezTo>
                    <a:cubicBezTo>
                      <a:pt x="3202" y="49"/>
                      <a:pt x="3426" y="22"/>
                      <a:pt x="3424" y="5"/>
                    </a:cubicBezTo>
                    <a:cubicBezTo>
                      <a:pt x="3424" y="2"/>
                      <a:pt x="3412" y="0"/>
                      <a:pt x="3389" y="0"/>
                    </a:cubicBezTo>
                    <a:close/>
                  </a:path>
                </a:pathLst>
              </a:custGeom>
              <a:solidFill>
                <a:srgbClr val="B740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0" name="Google Shape;3400;p64"/>
              <p:cNvSpPr/>
              <p:nvPr/>
            </p:nvSpPr>
            <p:spPr>
              <a:xfrm>
                <a:off x="3849100" y="1019800"/>
                <a:ext cx="9775" cy="73400"/>
              </a:xfrm>
              <a:custGeom>
                <a:avLst/>
                <a:gdLst/>
                <a:ahLst/>
                <a:cxnLst/>
                <a:rect l="l" t="t" r="r" b="b"/>
                <a:pathLst>
                  <a:path w="391" h="2936" extrusionOk="0">
                    <a:moveTo>
                      <a:pt x="359" y="1"/>
                    </a:moveTo>
                    <a:cubicBezTo>
                      <a:pt x="347" y="1"/>
                      <a:pt x="278" y="153"/>
                      <a:pt x="202" y="409"/>
                    </a:cubicBezTo>
                    <a:cubicBezTo>
                      <a:pt x="125" y="670"/>
                      <a:pt x="49" y="1039"/>
                      <a:pt x="24" y="1453"/>
                    </a:cubicBezTo>
                    <a:cubicBezTo>
                      <a:pt x="0" y="1868"/>
                      <a:pt x="32" y="2243"/>
                      <a:pt x="78" y="2510"/>
                    </a:cubicBezTo>
                    <a:cubicBezTo>
                      <a:pt x="123" y="2776"/>
                      <a:pt x="174" y="2936"/>
                      <a:pt x="187" y="2936"/>
                    </a:cubicBezTo>
                    <a:cubicBezTo>
                      <a:pt x="187" y="2936"/>
                      <a:pt x="187" y="2936"/>
                      <a:pt x="187" y="2935"/>
                    </a:cubicBezTo>
                    <a:cubicBezTo>
                      <a:pt x="218" y="2930"/>
                      <a:pt x="70" y="2275"/>
                      <a:pt x="122" y="1459"/>
                    </a:cubicBezTo>
                    <a:cubicBezTo>
                      <a:pt x="166" y="643"/>
                      <a:pt x="390" y="10"/>
                      <a:pt x="360" y="1"/>
                    </a:cubicBezTo>
                    <a:cubicBezTo>
                      <a:pt x="360" y="1"/>
                      <a:pt x="360" y="1"/>
                      <a:pt x="359" y="1"/>
                    </a:cubicBezTo>
                    <a:close/>
                  </a:path>
                </a:pathLst>
              </a:custGeom>
              <a:solidFill>
                <a:srgbClr val="B740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1" name="Google Shape;3401;p64"/>
              <p:cNvSpPr/>
              <p:nvPr/>
            </p:nvSpPr>
            <p:spPr>
              <a:xfrm>
                <a:off x="3834500" y="1001475"/>
                <a:ext cx="4750" cy="49375"/>
              </a:xfrm>
              <a:custGeom>
                <a:avLst/>
                <a:gdLst/>
                <a:ahLst/>
                <a:cxnLst/>
                <a:rect l="l" t="t" r="r" b="b"/>
                <a:pathLst>
                  <a:path w="190" h="1975" extrusionOk="0">
                    <a:moveTo>
                      <a:pt x="153" y="0"/>
                    </a:moveTo>
                    <a:cubicBezTo>
                      <a:pt x="128" y="0"/>
                      <a:pt x="1" y="435"/>
                      <a:pt x="4" y="988"/>
                    </a:cubicBezTo>
                    <a:cubicBezTo>
                      <a:pt x="4" y="1541"/>
                      <a:pt x="135" y="1975"/>
                      <a:pt x="160" y="1975"/>
                    </a:cubicBezTo>
                    <a:cubicBezTo>
                      <a:pt x="160" y="1975"/>
                      <a:pt x="161" y="1975"/>
                      <a:pt x="161" y="1975"/>
                    </a:cubicBezTo>
                    <a:cubicBezTo>
                      <a:pt x="190" y="1968"/>
                      <a:pt x="102" y="1532"/>
                      <a:pt x="102" y="988"/>
                    </a:cubicBezTo>
                    <a:cubicBezTo>
                      <a:pt x="98" y="443"/>
                      <a:pt x="183" y="7"/>
                      <a:pt x="154" y="0"/>
                    </a:cubicBezTo>
                    <a:cubicBezTo>
                      <a:pt x="154" y="0"/>
                      <a:pt x="153" y="0"/>
                      <a:pt x="153" y="0"/>
                    </a:cubicBezTo>
                    <a:close/>
                  </a:path>
                </a:pathLst>
              </a:custGeom>
              <a:solidFill>
                <a:srgbClr val="B740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2" name="Google Shape;3402;p64"/>
              <p:cNvSpPr/>
              <p:nvPr/>
            </p:nvSpPr>
            <p:spPr>
              <a:xfrm>
                <a:off x="3824050" y="909725"/>
                <a:ext cx="229875" cy="165675"/>
              </a:xfrm>
              <a:custGeom>
                <a:avLst/>
                <a:gdLst/>
                <a:ahLst/>
                <a:cxnLst/>
                <a:rect l="l" t="t" r="r" b="b"/>
                <a:pathLst>
                  <a:path w="9195" h="6627" extrusionOk="0">
                    <a:moveTo>
                      <a:pt x="6944" y="0"/>
                    </a:moveTo>
                    <a:cubicBezTo>
                      <a:pt x="6897" y="0"/>
                      <a:pt x="6850" y="0"/>
                      <a:pt x="6804" y="1"/>
                    </a:cubicBezTo>
                    <a:cubicBezTo>
                      <a:pt x="5997" y="8"/>
                      <a:pt x="5191" y="28"/>
                      <a:pt x="4388" y="153"/>
                    </a:cubicBezTo>
                    <a:cubicBezTo>
                      <a:pt x="2909" y="387"/>
                      <a:pt x="1385" y="1059"/>
                      <a:pt x="666" y="2451"/>
                    </a:cubicBezTo>
                    <a:cubicBezTo>
                      <a:pt x="1" y="3739"/>
                      <a:pt x="96" y="5246"/>
                      <a:pt x="467" y="6627"/>
                    </a:cubicBezTo>
                    <a:cubicBezTo>
                      <a:pt x="477" y="6598"/>
                      <a:pt x="484" y="6568"/>
                      <a:pt x="492" y="6539"/>
                    </a:cubicBezTo>
                    <a:cubicBezTo>
                      <a:pt x="353" y="5433"/>
                      <a:pt x="450" y="4262"/>
                      <a:pt x="984" y="3275"/>
                    </a:cubicBezTo>
                    <a:cubicBezTo>
                      <a:pt x="1555" y="2215"/>
                      <a:pt x="2600" y="1509"/>
                      <a:pt x="3726" y="1139"/>
                    </a:cubicBezTo>
                    <a:cubicBezTo>
                      <a:pt x="4792" y="789"/>
                      <a:pt x="6070" y="509"/>
                      <a:pt x="7238" y="509"/>
                    </a:cubicBezTo>
                    <a:cubicBezTo>
                      <a:pt x="7420" y="509"/>
                      <a:pt x="7599" y="516"/>
                      <a:pt x="7775" y="531"/>
                    </a:cubicBezTo>
                    <a:cubicBezTo>
                      <a:pt x="8371" y="580"/>
                      <a:pt x="8836" y="826"/>
                      <a:pt x="9195" y="1196"/>
                    </a:cubicBezTo>
                    <a:cubicBezTo>
                      <a:pt x="9107" y="910"/>
                      <a:pt x="8940" y="649"/>
                      <a:pt x="8714" y="452"/>
                    </a:cubicBezTo>
                    <a:cubicBezTo>
                      <a:pt x="8245" y="44"/>
                      <a:pt x="7551" y="0"/>
                      <a:pt x="6944" y="0"/>
                    </a:cubicBezTo>
                    <a:close/>
                  </a:path>
                </a:pathLst>
              </a:custGeom>
              <a:solidFill>
                <a:srgbClr val="A336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403" name="Google Shape;3403;p64"/>
            <p:cNvSpPr txBox="1"/>
            <p:nvPr/>
          </p:nvSpPr>
          <p:spPr>
            <a:xfrm>
              <a:off x="5496825" y="3120800"/>
              <a:ext cx="1670100" cy="40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accent3"/>
                  </a:solidFill>
                  <a:latin typeface="Lilita One"/>
                  <a:ea typeface="Lilita One"/>
                  <a:cs typeface="Lilita One"/>
                  <a:sym typeface="Lilita One"/>
                </a:rPr>
                <a:t>HAPPY</a:t>
              </a:r>
              <a:endParaRPr>
                <a:solidFill>
                  <a:schemeClr val="accent3"/>
                </a:solidFill>
                <a:latin typeface="Lilita One"/>
                <a:ea typeface="Lilita One"/>
                <a:cs typeface="Lilita One"/>
                <a:sym typeface="Lilita One"/>
              </a:endParaRPr>
            </a:p>
          </p:txBody>
        </p:sp>
      </p:grpSp>
      <p:pic>
        <p:nvPicPr>
          <p:cNvPr id="4" name="Picture 3" descr="A person smiling with headphones&#10;&#10;Description automatically generated">
            <a:extLst>
              <a:ext uri="{FF2B5EF4-FFF2-40B4-BE49-F238E27FC236}">
                <a16:creationId xmlns:a16="http://schemas.microsoft.com/office/drawing/2014/main" id="{7E617342-D2E6-BA91-D0EC-6C59D00E26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593" r="109"/>
          <a:stretch/>
        </p:blipFill>
        <p:spPr>
          <a:xfrm>
            <a:off x="681889" y="1851444"/>
            <a:ext cx="3700750" cy="2561935"/>
          </a:xfrm>
          <a:prstGeom prst="rect">
            <a:avLst/>
          </a:prstGeom>
        </p:spPr>
      </p:pic>
      <p:sp>
        <p:nvSpPr>
          <p:cNvPr id="3" name="Elipse 2">
            <a:extLst>
              <a:ext uri="{FF2B5EF4-FFF2-40B4-BE49-F238E27FC236}">
                <a16:creationId xmlns:a16="http://schemas.microsoft.com/office/drawing/2014/main" id="{649C3BAE-A70C-F558-377C-9159D5FEE5D3}"/>
              </a:ext>
            </a:extLst>
          </p:cNvPr>
          <p:cNvSpPr/>
          <p:nvPr/>
        </p:nvSpPr>
        <p:spPr>
          <a:xfrm>
            <a:off x="8373400" y="4603898"/>
            <a:ext cx="579214" cy="539602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b="1">
                <a:solidFill>
                  <a:schemeClr val="tx1"/>
                </a:solidFill>
              </a:rPr>
              <a:t>15</a:t>
            </a:r>
          </a:p>
        </p:txBody>
      </p:sp>
      <p:pic>
        <p:nvPicPr>
          <p:cNvPr id="5" name="Imagen 4" descr="Pantalla de computadora encendida con texto e imágenes&#10;&#10;Descripción generada automáticamente con confianza media">
            <a:extLst>
              <a:ext uri="{FF2B5EF4-FFF2-40B4-BE49-F238E27FC236}">
                <a16:creationId xmlns:a16="http://schemas.microsoft.com/office/drawing/2014/main" id="{205276C6-400E-9845-D298-BDB762D4E0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1273" y="227721"/>
            <a:ext cx="3836504" cy="2158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1906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3" name="Google Shape;3333;p64"/>
          <p:cNvSpPr txBox="1">
            <a:spLocks noGrp="1"/>
          </p:cNvSpPr>
          <p:nvPr>
            <p:ph type="title"/>
          </p:nvPr>
        </p:nvSpPr>
        <p:spPr>
          <a:xfrm>
            <a:off x="1058662" y="281809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PRC(Surprise)</a:t>
            </a:r>
            <a:r>
              <a:rPr lang="es-MX"/>
              <a:t> </a:t>
            </a:r>
          </a:p>
        </p:txBody>
      </p:sp>
      <p:grpSp>
        <p:nvGrpSpPr>
          <p:cNvPr id="61" name="Google Shape;2908;p60">
            <a:extLst>
              <a:ext uri="{FF2B5EF4-FFF2-40B4-BE49-F238E27FC236}">
                <a16:creationId xmlns:a16="http://schemas.microsoft.com/office/drawing/2014/main" id="{ACA46ABB-2DF3-F9D8-F42D-E2614F911390}"/>
              </a:ext>
            </a:extLst>
          </p:cNvPr>
          <p:cNvGrpSpPr/>
          <p:nvPr/>
        </p:nvGrpSpPr>
        <p:grpSpPr>
          <a:xfrm rot="-1080000">
            <a:off x="5720414" y="145457"/>
            <a:ext cx="1862043" cy="2376164"/>
            <a:chOff x="4793891" y="1490242"/>
            <a:chExt cx="1862043" cy="2376164"/>
          </a:xfrm>
        </p:grpSpPr>
        <p:grpSp>
          <p:nvGrpSpPr>
            <p:cNvPr id="3" name="Google Shape;2909;p60">
              <a:extLst>
                <a:ext uri="{FF2B5EF4-FFF2-40B4-BE49-F238E27FC236}">
                  <a16:creationId xmlns:a16="http://schemas.microsoft.com/office/drawing/2014/main" id="{8C87D3A8-6740-0143-A9EA-F3A45B94AFBD}"/>
                </a:ext>
              </a:extLst>
            </p:cNvPr>
            <p:cNvGrpSpPr/>
            <p:nvPr/>
          </p:nvGrpSpPr>
          <p:grpSpPr>
            <a:xfrm rot="899982">
              <a:off x="5042654" y="1490242"/>
              <a:ext cx="1613280" cy="2376164"/>
              <a:chOff x="2903825" y="2119650"/>
              <a:chExt cx="623100" cy="917750"/>
            </a:xfrm>
          </p:grpSpPr>
          <p:sp>
            <p:nvSpPr>
              <p:cNvPr id="59" name="Google Shape;2910;p60">
                <a:extLst>
                  <a:ext uri="{FF2B5EF4-FFF2-40B4-BE49-F238E27FC236}">
                    <a16:creationId xmlns:a16="http://schemas.microsoft.com/office/drawing/2014/main" id="{0C9412F5-324F-F464-66DE-AAE6D9622F26}"/>
                  </a:ext>
                </a:extLst>
              </p:cNvPr>
              <p:cNvSpPr/>
              <p:nvPr/>
            </p:nvSpPr>
            <p:spPr>
              <a:xfrm>
                <a:off x="2903825" y="2119650"/>
                <a:ext cx="623100" cy="917750"/>
              </a:xfrm>
              <a:custGeom>
                <a:avLst/>
                <a:gdLst/>
                <a:ahLst/>
                <a:cxnLst/>
                <a:rect l="l" t="t" r="r" b="b"/>
                <a:pathLst>
                  <a:path w="24924" h="36710" extrusionOk="0">
                    <a:moveTo>
                      <a:pt x="3392" y="0"/>
                    </a:moveTo>
                    <a:cubicBezTo>
                      <a:pt x="1527" y="0"/>
                      <a:pt x="0" y="1526"/>
                      <a:pt x="0" y="3392"/>
                    </a:cubicBezTo>
                    <a:lnTo>
                      <a:pt x="0" y="33318"/>
                    </a:lnTo>
                    <a:cubicBezTo>
                      <a:pt x="0" y="35184"/>
                      <a:pt x="1527" y="36710"/>
                      <a:pt x="3392" y="36710"/>
                    </a:cubicBezTo>
                    <a:lnTo>
                      <a:pt x="21532" y="36710"/>
                    </a:lnTo>
                    <a:cubicBezTo>
                      <a:pt x="23398" y="36710"/>
                      <a:pt x="24924" y="35184"/>
                      <a:pt x="24924" y="33318"/>
                    </a:cubicBezTo>
                    <a:lnTo>
                      <a:pt x="24924" y="3392"/>
                    </a:lnTo>
                    <a:cubicBezTo>
                      <a:pt x="24924" y="1526"/>
                      <a:pt x="23398" y="0"/>
                      <a:pt x="2153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85725" dist="76200" dir="7860000" algn="bl" rotWithShape="0">
                  <a:srgbClr val="000000">
                    <a:alpha val="38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2911;p60">
                <a:extLst>
                  <a:ext uri="{FF2B5EF4-FFF2-40B4-BE49-F238E27FC236}">
                    <a16:creationId xmlns:a16="http://schemas.microsoft.com/office/drawing/2014/main" id="{1FC66354-E613-5E06-A4AF-3A2C77053FC0}"/>
                  </a:ext>
                </a:extLst>
              </p:cNvPr>
              <p:cNvSpPr/>
              <p:nvPr/>
            </p:nvSpPr>
            <p:spPr>
              <a:xfrm>
                <a:off x="2903825" y="2858150"/>
                <a:ext cx="623100" cy="179250"/>
              </a:xfrm>
              <a:custGeom>
                <a:avLst/>
                <a:gdLst/>
                <a:ahLst/>
                <a:cxnLst/>
                <a:rect l="l" t="t" r="r" b="b"/>
                <a:pathLst>
                  <a:path w="24924" h="7170" extrusionOk="0">
                    <a:moveTo>
                      <a:pt x="0" y="0"/>
                    </a:moveTo>
                    <a:lnTo>
                      <a:pt x="0" y="3778"/>
                    </a:lnTo>
                    <a:cubicBezTo>
                      <a:pt x="0" y="5644"/>
                      <a:pt x="1527" y="7170"/>
                      <a:pt x="3392" y="7170"/>
                    </a:cubicBezTo>
                    <a:lnTo>
                      <a:pt x="21532" y="7170"/>
                    </a:lnTo>
                    <a:cubicBezTo>
                      <a:pt x="23398" y="7170"/>
                      <a:pt x="24924" y="5644"/>
                      <a:pt x="24924" y="3778"/>
                    </a:cubicBezTo>
                    <a:lnTo>
                      <a:pt x="2492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" name="Google Shape;2912;p60">
              <a:extLst>
                <a:ext uri="{FF2B5EF4-FFF2-40B4-BE49-F238E27FC236}">
                  <a16:creationId xmlns:a16="http://schemas.microsoft.com/office/drawing/2014/main" id="{FAC2FE4D-8A0B-4C40-3792-A33C6B025A38}"/>
                </a:ext>
              </a:extLst>
            </p:cNvPr>
            <p:cNvSpPr txBox="1"/>
            <p:nvPr/>
          </p:nvSpPr>
          <p:spPr>
            <a:xfrm rot="896297">
              <a:off x="4793891" y="3385814"/>
              <a:ext cx="1613013" cy="45422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accent3"/>
                  </a:solidFill>
                  <a:latin typeface="Lilita One"/>
                  <a:ea typeface="Lilita One"/>
                  <a:cs typeface="Lilita One"/>
                  <a:sym typeface="Lilita One"/>
                </a:rPr>
                <a:t>SURPRISE</a:t>
              </a:r>
              <a:endParaRPr>
                <a:solidFill>
                  <a:schemeClr val="accent3"/>
                </a:solidFill>
                <a:latin typeface="Lilita One"/>
                <a:ea typeface="Lilita One"/>
                <a:cs typeface="Lilita One"/>
                <a:sym typeface="Lilita One"/>
              </a:endParaRPr>
            </a:p>
          </p:txBody>
        </p:sp>
        <p:grpSp>
          <p:nvGrpSpPr>
            <p:cNvPr id="5" name="Google Shape;2913;p60">
              <a:extLst>
                <a:ext uri="{FF2B5EF4-FFF2-40B4-BE49-F238E27FC236}">
                  <a16:creationId xmlns:a16="http://schemas.microsoft.com/office/drawing/2014/main" id="{B41EC43B-1EBC-C23C-B4B5-F429CA2F8577}"/>
                </a:ext>
              </a:extLst>
            </p:cNvPr>
            <p:cNvGrpSpPr/>
            <p:nvPr/>
          </p:nvGrpSpPr>
          <p:grpSpPr>
            <a:xfrm rot="988592">
              <a:off x="5567505" y="1938746"/>
              <a:ext cx="754591" cy="1025620"/>
              <a:chOff x="3430025" y="2064175"/>
              <a:chExt cx="424725" cy="577275"/>
            </a:xfrm>
          </p:grpSpPr>
          <p:sp>
            <p:nvSpPr>
              <p:cNvPr id="6" name="Google Shape;2914;p60">
                <a:extLst>
                  <a:ext uri="{FF2B5EF4-FFF2-40B4-BE49-F238E27FC236}">
                    <a16:creationId xmlns:a16="http://schemas.microsoft.com/office/drawing/2014/main" id="{FF2C4E44-4D15-60C8-5FE4-8E633F9E069B}"/>
                  </a:ext>
                </a:extLst>
              </p:cNvPr>
              <p:cNvSpPr/>
              <p:nvPr/>
            </p:nvSpPr>
            <p:spPr>
              <a:xfrm>
                <a:off x="3491500" y="2064175"/>
                <a:ext cx="303300" cy="213900"/>
              </a:xfrm>
              <a:custGeom>
                <a:avLst/>
                <a:gdLst/>
                <a:ahLst/>
                <a:cxnLst/>
                <a:rect l="l" t="t" r="r" b="b"/>
                <a:pathLst>
                  <a:path w="12132" h="8556" extrusionOk="0">
                    <a:moveTo>
                      <a:pt x="6560" y="1"/>
                    </a:moveTo>
                    <a:cubicBezTo>
                      <a:pt x="6230" y="1"/>
                      <a:pt x="5900" y="22"/>
                      <a:pt x="5574" y="60"/>
                    </a:cubicBezTo>
                    <a:cubicBezTo>
                      <a:pt x="4598" y="177"/>
                      <a:pt x="3593" y="310"/>
                      <a:pt x="2722" y="811"/>
                    </a:cubicBezTo>
                    <a:cubicBezTo>
                      <a:pt x="2020" y="1216"/>
                      <a:pt x="1429" y="1863"/>
                      <a:pt x="1234" y="2650"/>
                    </a:cubicBezTo>
                    <a:cubicBezTo>
                      <a:pt x="1180" y="2644"/>
                      <a:pt x="1129" y="2640"/>
                      <a:pt x="1080" y="2640"/>
                    </a:cubicBezTo>
                    <a:cubicBezTo>
                      <a:pt x="440" y="2640"/>
                      <a:pt x="310" y="3195"/>
                      <a:pt x="229" y="3762"/>
                    </a:cubicBezTo>
                    <a:cubicBezTo>
                      <a:pt x="1" y="5364"/>
                      <a:pt x="148" y="7019"/>
                      <a:pt x="659" y="8555"/>
                    </a:cubicBezTo>
                    <a:lnTo>
                      <a:pt x="11645" y="8449"/>
                    </a:lnTo>
                    <a:cubicBezTo>
                      <a:pt x="12059" y="6776"/>
                      <a:pt x="12132" y="5098"/>
                      <a:pt x="11809" y="3418"/>
                    </a:cubicBezTo>
                    <a:cubicBezTo>
                      <a:pt x="11596" y="2311"/>
                      <a:pt x="10629" y="1256"/>
                      <a:pt x="9667" y="735"/>
                    </a:cubicBezTo>
                    <a:cubicBezTo>
                      <a:pt x="8714" y="220"/>
                      <a:pt x="7637" y="1"/>
                      <a:pt x="6560" y="1"/>
                    </a:cubicBezTo>
                    <a:close/>
                  </a:path>
                </a:pathLst>
              </a:custGeom>
              <a:solidFill>
                <a:srgbClr val="B740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" name="Google Shape;2915;p60">
                <a:extLst>
                  <a:ext uri="{FF2B5EF4-FFF2-40B4-BE49-F238E27FC236}">
                    <a16:creationId xmlns:a16="http://schemas.microsoft.com/office/drawing/2014/main" id="{16119E80-0D5C-B5CF-F607-397C94263167}"/>
                  </a:ext>
                </a:extLst>
              </p:cNvPr>
              <p:cNvSpPr/>
              <p:nvPr/>
            </p:nvSpPr>
            <p:spPr>
              <a:xfrm>
                <a:off x="3430025" y="2380800"/>
                <a:ext cx="424725" cy="260650"/>
              </a:xfrm>
              <a:custGeom>
                <a:avLst/>
                <a:gdLst/>
                <a:ahLst/>
                <a:cxnLst/>
                <a:rect l="l" t="t" r="r" b="b"/>
                <a:pathLst>
                  <a:path w="16989" h="10426" extrusionOk="0">
                    <a:moveTo>
                      <a:pt x="7398" y="0"/>
                    </a:moveTo>
                    <a:lnTo>
                      <a:pt x="7398" y="1725"/>
                    </a:lnTo>
                    <a:cubicBezTo>
                      <a:pt x="7398" y="2323"/>
                      <a:pt x="7188" y="3038"/>
                      <a:pt x="6791" y="3485"/>
                    </a:cubicBezTo>
                    <a:cubicBezTo>
                      <a:pt x="6490" y="3825"/>
                      <a:pt x="6042" y="4180"/>
                      <a:pt x="5379" y="4451"/>
                    </a:cubicBezTo>
                    <a:cubicBezTo>
                      <a:pt x="3570" y="5193"/>
                      <a:pt x="1" y="6332"/>
                      <a:pt x="1" y="9125"/>
                    </a:cubicBezTo>
                    <a:cubicBezTo>
                      <a:pt x="1" y="9125"/>
                      <a:pt x="3790" y="10426"/>
                      <a:pt x="8823" y="10426"/>
                    </a:cubicBezTo>
                    <a:cubicBezTo>
                      <a:pt x="11340" y="10426"/>
                      <a:pt x="14168" y="10100"/>
                      <a:pt x="16988" y="9125"/>
                    </a:cubicBezTo>
                    <a:cubicBezTo>
                      <a:pt x="16988" y="6332"/>
                      <a:pt x="13420" y="5193"/>
                      <a:pt x="11610" y="4451"/>
                    </a:cubicBezTo>
                    <a:cubicBezTo>
                      <a:pt x="10947" y="4180"/>
                      <a:pt x="10500" y="3825"/>
                      <a:pt x="10198" y="3485"/>
                    </a:cubicBezTo>
                    <a:cubicBezTo>
                      <a:pt x="9802" y="3038"/>
                      <a:pt x="9592" y="2323"/>
                      <a:pt x="9592" y="1725"/>
                    </a:cubicBezTo>
                    <a:lnTo>
                      <a:pt x="959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" name="Google Shape;2916;p60">
                <a:extLst>
                  <a:ext uri="{FF2B5EF4-FFF2-40B4-BE49-F238E27FC236}">
                    <a16:creationId xmlns:a16="http://schemas.microsoft.com/office/drawing/2014/main" id="{45BA5396-C72A-28C0-DF4C-5AE5912F6053}"/>
                  </a:ext>
                </a:extLst>
              </p:cNvPr>
              <p:cNvSpPr/>
              <p:nvPr/>
            </p:nvSpPr>
            <p:spPr>
              <a:xfrm>
                <a:off x="3430025" y="2448475"/>
                <a:ext cx="424725" cy="192975"/>
              </a:xfrm>
              <a:custGeom>
                <a:avLst/>
                <a:gdLst/>
                <a:ahLst/>
                <a:cxnLst/>
                <a:rect l="l" t="t" r="r" b="b"/>
                <a:pathLst>
                  <a:path w="16989" h="7719" extrusionOk="0">
                    <a:moveTo>
                      <a:pt x="9763" y="1"/>
                    </a:moveTo>
                    <a:cubicBezTo>
                      <a:pt x="8941" y="167"/>
                      <a:pt x="8102" y="250"/>
                      <a:pt x="7262" y="250"/>
                    </a:cubicBezTo>
                    <a:cubicBezTo>
                      <a:pt x="7217" y="250"/>
                      <a:pt x="7171" y="250"/>
                      <a:pt x="7125" y="249"/>
                    </a:cubicBezTo>
                    <a:cubicBezTo>
                      <a:pt x="7035" y="446"/>
                      <a:pt x="6925" y="628"/>
                      <a:pt x="6791" y="778"/>
                    </a:cubicBezTo>
                    <a:cubicBezTo>
                      <a:pt x="6490" y="1118"/>
                      <a:pt x="6042" y="1473"/>
                      <a:pt x="5379" y="1744"/>
                    </a:cubicBezTo>
                    <a:cubicBezTo>
                      <a:pt x="3570" y="2486"/>
                      <a:pt x="1" y="3625"/>
                      <a:pt x="1" y="6418"/>
                    </a:cubicBezTo>
                    <a:cubicBezTo>
                      <a:pt x="1" y="6418"/>
                      <a:pt x="3790" y="7719"/>
                      <a:pt x="8823" y="7719"/>
                    </a:cubicBezTo>
                    <a:cubicBezTo>
                      <a:pt x="11340" y="7719"/>
                      <a:pt x="14168" y="7393"/>
                      <a:pt x="16988" y="6418"/>
                    </a:cubicBezTo>
                    <a:cubicBezTo>
                      <a:pt x="16988" y="3625"/>
                      <a:pt x="13420" y="2486"/>
                      <a:pt x="11610" y="1744"/>
                    </a:cubicBezTo>
                    <a:cubicBezTo>
                      <a:pt x="10947" y="1473"/>
                      <a:pt x="10500" y="1118"/>
                      <a:pt x="10198" y="778"/>
                    </a:cubicBezTo>
                    <a:cubicBezTo>
                      <a:pt x="10010" y="566"/>
                      <a:pt x="9865" y="292"/>
                      <a:pt x="976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" name="Google Shape;2917;p60">
                <a:extLst>
                  <a:ext uri="{FF2B5EF4-FFF2-40B4-BE49-F238E27FC236}">
                    <a16:creationId xmlns:a16="http://schemas.microsoft.com/office/drawing/2014/main" id="{2350A16D-02DB-AA28-B93B-1079CAF7C378}"/>
                  </a:ext>
                </a:extLst>
              </p:cNvPr>
              <p:cNvSpPr/>
              <p:nvPr/>
            </p:nvSpPr>
            <p:spPr>
              <a:xfrm>
                <a:off x="3517675" y="2574825"/>
                <a:ext cx="4225" cy="55700"/>
              </a:xfrm>
              <a:custGeom>
                <a:avLst/>
                <a:gdLst/>
                <a:ahLst/>
                <a:cxnLst/>
                <a:rect l="l" t="t" r="r" b="b"/>
                <a:pathLst>
                  <a:path w="169" h="2228" extrusionOk="0">
                    <a:moveTo>
                      <a:pt x="69" y="0"/>
                    </a:moveTo>
                    <a:cubicBezTo>
                      <a:pt x="27" y="1"/>
                      <a:pt x="0" y="651"/>
                      <a:pt x="10" y="1452"/>
                    </a:cubicBezTo>
                    <a:cubicBezTo>
                      <a:pt x="13" y="1728"/>
                      <a:pt x="21" y="1986"/>
                      <a:pt x="31" y="2205"/>
                    </a:cubicBezTo>
                    <a:cubicBezTo>
                      <a:pt x="75" y="2213"/>
                      <a:pt x="117" y="2221"/>
                      <a:pt x="162" y="2228"/>
                    </a:cubicBezTo>
                    <a:cubicBezTo>
                      <a:pt x="166" y="2002"/>
                      <a:pt x="168" y="1736"/>
                      <a:pt x="165" y="1450"/>
                    </a:cubicBezTo>
                    <a:cubicBezTo>
                      <a:pt x="154" y="649"/>
                      <a:pt x="111" y="0"/>
                      <a:pt x="69" y="0"/>
                    </a:cubicBezTo>
                    <a:close/>
                  </a:path>
                </a:pathLst>
              </a:custGeom>
              <a:solidFill>
                <a:srgbClr val="3E2F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2918;p60">
                <a:extLst>
                  <a:ext uri="{FF2B5EF4-FFF2-40B4-BE49-F238E27FC236}">
                    <a16:creationId xmlns:a16="http://schemas.microsoft.com/office/drawing/2014/main" id="{CB635905-36FA-3306-56F9-74C5F0ADBF5E}"/>
                  </a:ext>
                </a:extLst>
              </p:cNvPr>
              <p:cNvSpPr/>
              <p:nvPr/>
            </p:nvSpPr>
            <p:spPr>
              <a:xfrm>
                <a:off x="3762750" y="2574825"/>
                <a:ext cx="4200" cy="57300"/>
              </a:xfrm>
              <a:custGeom>
                <a:avLst/>
                <a:gdLst/>
                <a:ahLst/>
                <a:cxnLst/>
                <a:rect l="l" t="t" r="r" b="b"/>
                <a:pathLst>
                  <a:path w="168" h="2292" extrusionOk="0">
                    <a:moveTo>
                      <a:pt x="69" y="0"/>
                    </a:moveTo>
                    <a:cubicBezTo>
                      <a:pt x="26" y="1"/>
                      <a:pt x="0" y="651"/>
                      <a:pt x="11" y="1452"/>
                    </a:cubicBezTo>
                    <a:cubicBezTo>
                      <a:pt x="14" y="1765"/>
                      <a:pt x="23" y="2055"/>
                      <a:pt x="35" y="2291"/>
                    </a:cubicBezTo>
                    <a:cubicBezTo>
                      <a:pt x="77" y="2284"/>
                      <a:pt x="119" y="2277"/>
                      <a:pt x="161" y="2270"/>
                    </a:cubicBezTo>
                    <a:cubicBezTo>
                      <a:pt x="166" y="2036"/>
                      <a:pt x="168" y="1754"/>
                      <a:pt x="164" y="1450"/>
                    </a:cubicBezTo>
                    <a:cubicBezTo>
                      <a:pt x="154" y="649"/>
                      <a:pt x="112" y="0"/>
                      <a:pt x="69" y="0"/>
                    </a:cubicBezTo>
                    <a:close/>
                  </a:path>
                </a:pathLst>
              </a:custGeom>
              <a:solidFill>
                <a:srgbClr val="3E2F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2919;p60">
                <a:extLst>
                  <a:ext uri="{FF2B5EF4-FFF2-40B4-BE49-F238E27FC236}">
                    <a16:creationId xmlns:a16="http://schemas.microsoft.com/office/drawing/2014/main" id="{6AA9E8F3-9A29-65E9-B004-1829550A5726}"/>
                  </a:ext>
                </a:extLst>
              </p:cNvPr>
              <p:cNvSpPr/>
              <p:nvPr/>
            </p:nvSpPr>
            <p:spPr>
              <a:xfrm>
                <a:off x="3591200" y="2433300"/>
                <a:ext cx="103400" cy="43800"/>
              </a:xfrm>
              <a:custGeom>
                <a:avLst/>
                <a:gdLst/>
                <a:ahLst/>
                <a:cxnLst/>
                <a:rect l="l" t="t" r="r" b="b"/>
                <a:pathLst>
                  <a:path w="4136" h="1752" extrusionOk="0">
                    <a:moveTo>
                      <a:pt x="77" y="1"/>
                    </a:moveTo>
                    <a:cubicBezTo>
                      <a:pt x="35" y="1"/>
                      <a:pt x="1" y="35"/>
                      <a:pt x="1" y="77"/>
                    </a:cubicBezTo>
                    <a:lnTo>
                      <a:pt x="1" y="1675"/>
                    </a:lnTo>
                    <a:cubicBezTo>
                      <a:pt x="1" y="1717"/>
                      <a:pt x="35" y="1751"/>
                      <a:pt x="77" y="1751"/>
                    </a:cubicBezTo>
                    <a:lnTo>
                      <a:pt x="4059" y="1751"/>
                    </a:lnTo>
                    <a:cubicBezTo>
                      <a:pt x="4101" y="1751"/>
                      <a:pt x="4135" y="1717"/>
                      <a:pt x="4135" y="1675"/>
                    </a:cubicBezTo>
                    <a:lnTo>
                      <a:pt x="4135" y="77"/>
                    </a:lnTo>
                    <a:cubicBezTo>
                      <a:pt x="4135" y="35"/>
                      <a:pt x="4101" y="1"/>
                      <a:pt x="4059" y="1"/>
                    </a:cubicBezTo>
                    <a:close/>
                  </a:path>
                </a:pathLst>
              </a:custGeom>
              <a:solidFill>
                <a:srgbClr val="5535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2920;p60">
                <a:extLst>
                  <a:ext uri="{FF2B5EF4-FFF2-40B4-BE49-F238E27FC236}">
                    <a16:creationId xmlns:a16="http://schemas.microsoft.com/office/drawing/2014/main" id="{2788A124-13F0-821E-B2D0-699384DBB85B}"/>
                  </a:ext>
                </a:extLst>
              </p:cNvPr>
              <p:cNvSpPr/>
              <p:nvPr/>
            </p:nvSpPr>
            <p:spPr>
              <a:xfrm>
                <a:off x="3600025" y="2434675"/>
                <a:ext cx="2400" cy="41225"/>
              </a:xfrm>
              <a:custGeom>
                <a:avLst/>
                <a:gdLst/>
                <a:ahLst/>
                <a:cxnLst/>
                <a:rect l="l" t="t" r="r" b="b"/>
                <a:pathLst>
                  <a:path w="96" h="1649" extrusionOk="0">
                    <a:moveTo>
                      <a:pt x="71" y="1"/>
                    </a:moveTo>
                    <a:cubicBezTo>
                      <a:pt x="47" y="11"/>
                      <a:pt x="24" y="26"/>
                      <a:pt x="1" y="39"/>
                    </a:cubicBezTo>
                    <a:cubicBezTo>
                      <a:pt x="2" y="242"/>
                      <a:pt x="5" y="462"/>
                      <a:pt x="9" y="692"/>
                    </a:cubicBezTo>
                    <a:cubicBezTo>
                      <a:pt x="14" y="1033"/>
                      <a:pt x="22" y="1349"/>
                      <a:pt x="30" y="1619"/>
                    </a:cubicBezTo>
                    <a:cubicBezTo>
                      <a:pt x="50" y="1629"/>
                      <a:pt x="72" y="1641"/>
                      <a:pt x="95" y="1648"/>
                    </a:cubicBezTo>
                    <a:cubicBezTo>
                      <a:pt x="94" y="1372"/>
                      <a:pt x="92" y="1044"/>
                      <a:pt x="85" y="691"/>
                    </a:cubicBezTo>
                    <a:cubicBezTo>
                      <a:pt x="82" y="446"/>
                      <a:pt x="77" y="213"/>
                      <a:pt x="71" y="1"/>
                    </a:cubicBezTo>
                    <a:close/>
                  </a:path>
                </a:pathLst>
              </a:custGeom>
              <a:solidFill>
                <a:srgbClr val="3E2F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2921;p60">
                <a:extLst>
                  <a:ext uri="{FF2B5EF4-FFF2-40B4-BE49-F238E27FC236}">
                    <a16:creationId xmlns:a16="http://schemas.microsoft.com/office/drawing/2014/main" id="{DED74D78-39BA-F594-20CF-75F019EDDC99}"/>
                  </a:ext>
                </a:extLst>
              </p:cNvPr>
              <p:cNvSpPr/>
              <p:nvPr/>
            </p:nvSpPr>
            <p:spPr>
              <a:xfrm>
                <a:off x="3616700" y="2433300"/>
                <a:ext cx="2400" cy="43800"/>
              </a:xfrm>
              <a:custGeom>
                <a:avLst/>
                <a:gdLst/>
                <a:ahLst/>
                <a:cxnLst/>
                <a:rect l="l" t="t" r="r" b="b"/>
                <a:pathLst>
                  <a:path w="96" h="1752" extrusionOk="0">
                    <a:moveTo>
                      <a:pt x="1" y="1"/>
                    </a:moveTo>
                    <a:cubicBezTo>
                      <a:pt x="2" y="228"/>
                      <a:pt x="4" y="480"/>
                      <a:pt x="9" y="747"/>
                    </a:cubicBezTo>
                    <a:cubicBezTo>
                      <a:pt x="15" y="1121"/>
                      <a:pt x="23" y="1467"/>
                      <a:pt x="31" y="1751"/>
                    </a:cubicBezTo>
                    <a:lnTo>
                      <a:pt x="95" y="1751"/>
                    </a:lnTo>
                    <a:cubicBezTo>
                      <a:pt x="95" y="1466"/>
                      <a:pt x="92" y="1120"/>
                      <a:pt x="85" y="746"/>
                    </a:cubicBezTo>
                    <a:cubicBezTo>
                      <a:pt x="81" y="479"/>
                      <a:pt x="76" y="228"/>
                      <a:pt x="70" y="1"/>
                    </a:cubicBezTo>
                    <a:close/>
                  </a:path>
                </a:pathLst>
              </a:custGeom>
              <a:solidFill>
                <a:srgbClr val="3E2F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2922;p60">
                <a:extLst>
                  <a:ext uri="{FF2B5EF4-FFF2-40B4-BE49-F238E27FC236}">
                    <a16:creationId xmlns:a16="http://schemas.microsoft.com/office/drawing/2014/main" id="{1B1ED09D-66CA-28C5-B742-DC1417536353}"/>
                  </a:ext>
                </a:extLst>
              </p:cNvPr>
              <p:cNvSpPr/>
              <p:nvPr/>
            </p:nvSpPr>
            <p:spPr>
              <a:xfrm>
                <a:off x="3633375" y="2433300"/>
                <a:ext cx="2400" cy="43800"/>
              </a:xfrm>
              <a:custGeom>
                <a:avLst/>
                <a:gdLst/>
                <a:ahLst/>
                <a:cxnLst/>
                <a:rect l="l" t="t" r="r" b="b"/>
                <a:pathLst>
                  <a:path w="96" h="1752" extrusionOk="0">
                    <a:moveTo>
                      <a:pt x="1" y="1"/>
                    </a:moveTo>
                    <a:cubicBezTo>
                      <a:pt x="2" y="228"/>
                      <a:pt x="4" y="480"/>
                      <a:pt x="9" y="747"/>
                    </a:cubicBezTo>
                    <a:cubicBezTo>
                      <a:pt x="15" y="1121"/>
                      <a:pt x="23" y="1467"/>
                      <a:pt x="31" y="1751"/>
                    </a:cubicBezTo>
                    <a:lnTo>
                      <a:pt x="95" y="1751"/>
                    </a:lnTo>
                    <a:cubicBezTo>
                      <a:pt x="95" y="1466"/>
                      <a:pt x="92" y="1120"/>
                      <a:pt x="86" y="746"/>
                    </a:cubicBezTo>
                    <a:cubicBezTo>
                      <a:pt x="81" y="479"/>
                      <a:pt x="76" y="228"/>
                      <a:pt x="70" y="1"/>
                    </a:cubicBezTo>
                    <a:close/>
                  </a:path>
                </a:pathLst>
              </a:custGeom>
              <a:solidFill>
                <a:srgbClr val="3E2F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2923;p60">
                <a:extLst>
                  <a:ext uri="{FF2B5EF4-FFF2-40B4-BE49-F238E27FC236}">
                    <a16:creationId xmlns:a16="http://schemas.microsoft.com/office/drawing/2014/main" id="{41806783-0CD0-3AF0-AAFC-96CEBEA00A80}"/>
                  </a:ext>
                </a:extLst>
              </p:cNvPr>
              <p:cNvSpPr/>
              <p:nvPr/>
            </p:nvSpPr>
            <p:spPr>
              <a:xfrm>
                <a:off x="3650050" y="2433300"/>
                <a:ext cx="2400" cy="43800"/>
              </a:xfrm>
              <a:custGeom>
                <a:avLst/>
                <a:gdLst/>
                <a:ahLst/>
                <a:cxnLst/>
                <a:rect l="l" t="t" r="r" b="b"/>
                <a:pathLst>
                  <a:path w="96" h="1752" extrusionOk="0">
                    <a:moveTo>
                      <a:pt x="1" y="1"/>
                    </a:moveTo>
                    <a:cubicBezTo>
                      <a:pt x="2" y="228"/>
                      <a:pt x="4" y="480"/>
                      <a:pt x="9" y="747"/>
                    </a:cubicBezTo>
                    <a:cubicBezTo>
                      <a:pt x="15" y="1121"/>
                      <a:pt x="23" y="1467"/>
                      <a:pt x="32" y="1751"/>
                    </a:cubicBezTo>
                    <a:lnTo>
                      <a:pt x="95" y="1751"/>
                    </a:lnTo>
                    <a:cubicBezTo>
                      <a:pt x="95" y="1466"/>
                      <a:pt x="92" y="1120"/>
                      <a:pt x="86" y="746"/>
                    </a:cubicBezTo>
                    <a:cubicBezTo>
                      <a:pt x="81" y="479"/>
                      <a:pt x="76" y="228"/>
                      <a:pt x="70" y="1"/>
                    </a:cubicBezTo>
                    <a:close/>
                  </a:path>
                </a:pathLst>
              </a:custGeom>
              <a:solidFill>
                <a:srgbClr val="3E2F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2924;p60">
                <a:extLst>
                  <a:ext uri="{FF2B5EF4-FFF2-40B4-BE49-F238E27FC236}">
                    <a16:creationId xmlns:a16="http://schemas.microsoft.com/office/drawing/2014/main" id="{42458E26-4389-6322-9744-5ED093C87DD0}"/>
                  </a:ext>
                </a:extLst>
              </p:cNvPr>
              <p:cNvSpPr/>
              <p:nvPr/>
            </p:nvSpPr>
            <p:spPr>
              <a:xfrm>
                <a:off x="3666750" y="2433300"/>
                <a:ext cx="2375" cy="43800"/>
              </a:xfrm>
              <a:custGeom>
                <a:avLst/>
                <a:gdLst/>
                <a:ahLst/>
                <a:cxnLst/>
                <a:rect l="l" t="t" r="r" b="b"/>
                <a:pathLst>
                  <a:path w="95" h="1752" extrusionOk="0">
                    <a:moveTo>
                      <a:pt x="0" y="1"/>
                    </a:moveTo>
                    <a:cubicBezTo>
                      <a:pt x="1" y="228"/>
                      <a:pt x="4" y="480"/>
                      <a:pt x="8" y="747"/>
                    </a:cubicBezTo>
                    <a:cubicBezTo>
                      <a:pt x="14" y="1121"/>
                      <a:pt x="22" y="1467"/>
                      <a:pt x="31" y="1751"/>
                    </a:cubicBezTo>
                    <a:lnTo>
                      <a:pt x="94" y="1751"/>
                    </a:lnTo>
                    <a:cubicBezTo>
                      <a:pt x="94" y="1466"/>
                      <a:pt x="91" y="1120"/>
                      <a:pt x="85" y="746"/>
                    </a:cubicBezTo>
                    <a:cubicBezTo>
                      <a:pt x="81" y="479"/>
                      <a:pt x="75" y="228"/>
                      <a:pt x="70" y="1"/>
                    </a:cubicBezTo>
                    <a:close/>
                  </a:path>
                </a:pathLst>
              </a:custGeom>
              <a:solidFill>
                <a:srgbClr val="3E2F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2925;p60">
                <a:extLst>
                  <a:ext uri="{FF2B5EF4-FFF2-40B4-BE49-F238E27FC236}">
                    <a16:creationId xmlns:a16="http://schemas.microsoft.com/office/drawing/2014/main" id="{A79DF6C3-7080-DC02-6A02-4042DFC79391}"/>
                  </a:ext>
                </a:extLst>
              </p:cNvPr>
              <p:cNvSpPr/>
              <p:nvPr/>
            </p:nvSpPr>
            <p:spPr>
              <a:xfrm>
                <a:off x="3683425" y="2434500"/>
                <a:ext cx="2375" cy="41125"/>
              </a:xfrm>
              <a:custGeom>
                <a:avLst/>
                <a:gdLst/>
                <a:ahLst/>
                <a:cxnLst/>
                <a:rect l="l" t="t" r="r" b="b"/>
                <a:pathLst>
                  <a:path w="95" h="1645" extrusionOk="0">
                    <a:moveTo>
                      <a:pt x="0" y="1"/>
                    </a:moveTo>
                    <a:cubicBezTo>
                      <a:pt x="2" y="216"/>
                      <a:pt x="4" y="451"/>
                      <a:pt x="8" y="699"/>
                    </a:cubicBezTo>
                    <a:cubicBezTo>
                      <a:pt x="14" y="1048"/>
                      <a:pt x="21" y="1371"/>
                      <a:pt x="30" y="1644"/>
                    </a:cubicBezTo>
                    <a:cubicBezTo>
                      <a:pt x="52" y="1634"/>
                      <a:pt x="73" y="1621"/>
                      <a:pt x="94" y="1609"/>
                    </a:cubicBezTo>
                    <a:cubicBezTo>
                      <a:pt x="94" y="1343"/>
                      <a:pt x="91" y="1032"/>
                      <a:pt x="85" y="698"/>
                    </a:cubicBezTo>
                    <a:cubicBezTo>
                      <a:pt x="81" y="464"/>
                      <a:pt x="77" y="240"/>
                      <a:pt x="72" y="35"/>
                    </a:cubicBezTo>
                    <a:cubicBezTo>
                      <a:pt x="48" y="23"/>
                      <a:pt x="25" y="10"/>
                      <a:pt x="0" y="1"/>
                    </a:cubicBezTo>
                    <a:close/>
                  </a:path>
                </a:pathLst>
              </a:custGeom>
              <a:solidFill>
                <a:srgbClr val="3E2F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2926;p60">
                <a:extLst>
                  <a:ext uri="{FF2B5EF4-FFF2-40B4-BE49-F238E27FC236}">
                    <a16:creationId xmlns:a16="http://schemas.microsoft.com/office/drawing/2014/main" id="{901D8BB6-9585-96EE-B8C9-E2B2997B5BB5}"/>
                  </a:ext>
                </a:extLst>
              </p:cNvPr>
              <p:cNvSpPr/>
              <p:nvPr/>
            </p:nvSpPr>
            <p:spPr>
              <a:xfrm>
                <a:off x="3614375" y="2380800"/>
                <a:ext cx="55650" cy="52025"/>
              </a:xfrm>
              <a:custGeom>
                <a:avLst/>
                <a:gdLst/>
                <a:ahLst/>
                <a:cxnLst/>
                <a:rect l="l" t="t" r="r" b="b"/>
                <a:pathLst>
                  <a:path w="2226" h="2081" extrusionOk="0">
                    <a:moveTo>
                      <a:pt x="24" y="0"/>
                    </a:moveTo>
                    <a:lnTo>
                      <a:pt x="24" y="1725"/>
                    </a:lnTo>
                    <a:cubicBezTo>
                      <a:pt x="24" y="1834"/>
                      <a:pt x="14" y="1946"/>
                      <a:pt x="0" y="2060"/>
                    </a:cubicBezTo>
                    <a:cubicBezTo>
                      <a:pt x="124" y="2074"/>
                      <a:pt x="250" y="2080"/>
                      <a:pt x="373" y="2080"/>
                    </a:cubicBezTo>
                    <a:cubicBezTo>
                      <a:pt x="390" y="2080"/>
                      <a:pt x="407" y="2080"/>
                      <a:pt x="424" y="2080"/>
                    </a:cubicBezTo>
                    <a:cubicBezTo>
                      <a:pt x="1029" y="2073"/>
                      <a:pt x="1629" y="1994"/>
                      <a:pt x="2225" y="1891"/>
                    </a:cubicBezTo>
                    <a:cubicBezTo>
                      <a:pt x="2222" y="1835"/>
                      <a:pt x="2218" y="1779"/>
                      <a:pt x="2218" y="1725"/>
                    </a:cubicBezTo>
                    <a:lnTo>
                      <a:pt x="2218" y="0"/>
                    </a:lnTo>
                    <a:lnTo>
                      <a:pt x="1506" y="0"/>
                    </a:lnTo>
                    <a:cubicBezTo>
                      <a:pt x="1382" y="6"/>
                      <a:pt x="1258" y="9"/>
                      <a:pt x="1134" y="9"/>
                    </a:cubicBezTo>
                    <a:cubicBezTo>
                      <a:pt x="1011" y="9"/>
                      <a:pt x="887" y="6"/>
                      <a:pt x="76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2927;p60">
                <a:extLst>
                  <a:ext uri="{FF2B5EF4-FFF2-40B4-BE49-F238E27FC236}">
                    <a16:creationId xmlns:a16="http://schemas.microsoft.com/office/drawing/2014/main" id="{9D207872-8028-4FEE-2261-9E8B01B20D90}"/>
                  </a:ext>
                </a:extLst>
              </p:cNvPr>
              <p:cNvSpPr/>
              <p:nvPr/>
            </p:nvSpPr>
            <p:spPr>
              <a:xfrm>
                <a:off x="3737400" y="2260400"/>
                <a:ext cx="75500" cy="80200"/>
              </a:xfrm>
              <a:custGeom>
                <a:avLst/>
                <a:gdLst/>
                <a:ahLst/>
                <a:cxnLst/>
                <a:rect l="l" t="t" r="r" b="b"/>
                <a:pathLst>
                  <a:path w="3020" h="3208" extrusionOk="0">
                    <a:moveTo>
                      <a:pt x="1959" y="1"/>
                    </a:moveTo>
                    <a:cubicBezTo>
                      <a:pt x="1458" y="1"/>
                      <a:pt x="879" y="371"/>
                      <a:pt x="502" y="985"/>
                    </a:cubicBezTo>
                    <a:cubicBezTo>
                      <a:pt x="0" y="1801"/>
                      <a:pt x="44" y="2741"/>
                      <a:pt x="601" y="3083"/>
                    </a:cubicBezTo>
                    <a:cubicBezTo>
                      <a:pt x="739" y="3168"/>
                      <a:pt x="895" y="3208"/>
                      <a:pt x="1060" y="3208"/>
                    </a:cubicBezTo>
                    <a:cubicBezTo>
                      <a:pt x="1561" y="3208"/>
                      <a:pt x="2140" y="2838"/>
                      <a:pt x="2518" y="2224"/>
                    </a:cubicBezTo>
                    <a:cubicBezTo>
                      <a:pt x="3020" y="1406"/>
                      <a:pt x="2975" y="468"/>
                      <a:pt x="2419" y="126"/>
                    </a:cubicBezTo>
                    <a:cubicBezTo>
                      <a:pt x="2281" y="41"/>
                      <a:pt x="2124" y="1"/>
                      <a:pt x="195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928;p60">
                <a:extLst>
                  <a:ext uri="{FF2B5EF4-FFF2-40B4-BE49-F238E27FC236}">
                    <a16:creationId xmlns:a16="http://schemas.microsoft.com/office/drawing/2014/main" id="{16972EE3-F781-086C-C9DE-F62C169AA95F}"/>
                  </a:ext>
                </a:extLst>
              </p:cNvPr>
              <p:cNvSpPr/>
              <p:nvPr/>
            </p:nvSpPr>
            <p:spPr>
              <a:xfrm>
                <a:off x="3761200" y="2279775"/>
                <a:ext cx="43625" cy="55075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2203" extrusionOk="0">
                    <a:moveTo>
                      <a:pt x="1448" y="1"/>
                    </a:moveTo>
                    <a:cubicBezTo>
                      <a:pt x="1408" y="1"/>
                      <a:pt x="1366" y="11"/>
                      <a:pt x="1328" y="24"/>
                    </a:cubicBezTo>
                    <a:cubicBezTo>
                      <a:pt x="1161" y="82"/>
                      <a:pt x="1022" y="199"/>
                      <a:pt x="886" y="314"/>
                    </a:cubicBezTo>
                    <a:cubicBezTo>
                      <a:pt x="780" y="404"/>
                      <a:pt x="672" y="496"/>
                      <a:pt x="589" y="608"/>
                    </a:cubicBezTo>
                    <a:cubicBezTo>
                      <a:pt x="514" y="707"/>
                      <a:pt x="461" y="819"/>
                      <a:pt x="411" y="933"/>
                    </a:cubicBezTo>
                    <a:cubicBezTo>
                      <a:pt x="245" y="1304"/>
                      <a:pt x="108" y="1688"/>
                      <a:pt x="0" y="2080"/>
                    </a:cubicBezTo>
                    <a:lnTo>
                      <a:pt x="76" y="2161"/>
                    </a:lnTo>
                    <a:cubicBezTo>
                      <a:pt x="141" y="2190"/>
                      <a:pt x="203" y="2203"/>
                      <a:pt x="264" y="2203"/>
                    </a:cubicBezTo>
                    <a:cubicBezTo>
                      <a:pt x="487" y="2203"/>
                      <a:pt x="686" y="2035"/>
                      <a:pt x="855" y="1894"/>
                    </a:cubicBezTo>
                    <a:cubicBezTo>
                      <a:pt x="1111" y="1680"/>
                      <a:pt x="1391" y="1398"/>
                      <a:pt x="1520" y="1087"/>
                    </a:cubicBezTo>
                    <a:cubicBezTo>
                      <a:pt x="1639" y="801"/>
                      <a:pt x="1745" y="509"/>
                      <a:pt x="1653" y="197"/>
                    </a:cubicBezTo>
                    <a:cubicBezTo>
                      <a:pt x="1632" y="125"/>
                      <a:pt x="1597" y="52"/>
                      <a:pt x="1532" y="18"/>
                    </a:cubicBezTo>
                    <a:cubicBezTo>
                      <a:pt x="1505" y="6"/>
                      <a:pt x="1477" y="1"/>
                      <a:pt x="144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929;p60">
                <a:extLst>
                  <a:ext uri="{FF2B5EF4-FFF2-40B4-BE49-F238E27FC236}">
                    <a16:creationId xmlns:a16="http://schemas.microsoft.com/office/drawing/2014/main" id="{E09B063C-FFFC-CBB4-FC11-9DDFA3E01EE8}"/>
                  </a:ext>
                </a:extLst>
              </p:cNvPr>
              <p:cNvSpPr/>
              <p:nvPr/>
            </p:nvSpPr>
            <p:spPr>
              <a:xfrm>
                <a:off x="3761450" y="2279075"/>
                <a:ext cx="36175" cy="52750"/>
              </a:xfrm>
              <a:custGeom>
                <a:avLst/>
                <a:gdLst/>
                <a:ahLst/>
                <a:cxnLst/>
                <a:rect l="l" t="t" r="r" b="b"/>
                <a:pathLst>
                  <a:path w="1447" h="2110" extrusionOk="0">
                    <a:moveTo>
                      <a:pt x="1381" y="1"/>
                    </a:moveTo>
                    <a:cubicBezTo>
                      <a:pt x="1368" y="1"/>
                      <a:pt x="1352" y="2"/>
                      <a:pt x="1335" y="4"/>
                    </a:cubicBezTo>
                    <a:cubicBezTo>
                      <a:pt x="1263" y="11"/>
                      <a:pt x="1162" y="44"/>
                      <a:pt x="1053" y="107"/>
                    </a:cubicBezTo>
                    <a:cubicBezTo>
                      <a:pt x="831" y="226"/>
                      <a:pt x="564" y="470"/>
                      <a:pt x="372" y="803"/>
                    </a:cubicBezTo>
                    <a:cubicBezTo>
                      <a:pt x="179" y="1135"/>
                      <a:pt x="97" y="1474"/>
                      <a:pt x="53" y="1715"/>
                    </a:cubicBezTo>
                    <a:cubicBezTo>
                      <a:pt x="10" y="1958"/>
                      <a:pt x="1" y="2110"/>
                      <a:pt x="1" y="2110"/>
                    </a:cubicBezTo>
                    <a:cubicBezTo>
                      <a:pt x="1" y="2110"/>
                      <a:pt x="60" y="1923"/>
                      <a:pt x="120" y="1733"/>
                    </a:cubicBezTo>
                    <a:cubicBezTo>
                      <a:pt x="179" y="1555"/>
                      <a:pt x="260" y="1327"/>
                      <a:pt x="377" y="1088"/>
                    </a:cubicBezTo>
                    <a:cubicBezTo>
                      <a:pt x="379" y="1087"/>
                      <a:pt x="380" y="1086"/>
                      <a:pt x="383" y="1086"/>
                    </a:cubicBezTo>
                    <a:cubicBezTo>
                      <a:pt x="474" y="1065"/>
                      <a:pt x="597" y="1044"/>
                      <a:pt x="732" y="1030"/>
                    </a:cubicBezTo>
                    <a:cubicBezTo>
                      <a:pt x="790" y="1023"/>
                      <a:pt x="845" y="1021"/>
                      <a:pt x="896" y="1021"/>
                    </a:cubicBezTo>
                    <a:cubicBezTo>
                      <a:pt x="1026" y="1021"/>
                      <a:pt x="1132" y="1035"/>
                      <a:pt x="1191" y="1035"/>
                    </a:cubicBezTo>
                    <a:cubicBezTo>
                      <a:pt x="1219" y="1035"/>
                      <a:pt x="1236" y="1032"/>
                      <a:pt x="1240" y="1023"/>
                    </a:cubicBezTo>
                    <a:cubicBezTo>
                      <a:pt x="1255" y="995"/>
                      <a:pt x="1075" y="887"/>
                      <a:pt x="816" y="887"/>
                    </a:cubicBezTo>
                    <a:cubicBezTo>
                      <a:pt x="784" y="887"/>
                      <a:pt x="752" y="889"/>
                      <a:pt x="718" y="893"/>
                    </a:cubicBezTo>
                    <a:cubicBezTo>
                      <a:pt x="608" y="904"/>
                      <a:pt x="512" y="938"/>
                      <a:pt x="435" y="977"/>
                    </a:cubicBezTo>
                    <a:cubicBezTo>
                      <a:pt x="455" y="941"/>
                      <a:pt x="471" y="907"/>
                      <a:pt x="491" y="872"/>
                    </a:cubicBezTo>
                    <a:cubicBezTo>
                      <a:pt x="673" y="557"/>
                      <a:pt x="909" y="322"/>
                      <a:pt x="1104" y="190"/>
                    </a:cubicBezTo>
                    <a:cubicBezTo>
                      <a:pt x="1296" y="46"/>
                      <a:pt x="1446" y="34"/>
                      <a:pt x="1446" y="15"/>
                    </a:cubicBezTo>
                    <a:cubicBezTo>
                      <a:pt x="1446" y="9"/>
                      <a:pt x="1423" y="1"/>
                      <a:pt x="1381" y="1"/>
                    </a:cubicBezTo>
                    <a:close/>
                  </a:path>
                </a:pathLst>
              </a:custGeom>
              <a:solidFill>
                <a:srgbClr val="B247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930;p60">
                <a:extLst>
                  <a:ext uri="{FF2B5EF4-FFF2-40B4-BE49-F238E27FC236}">
                    <a16:creationId xmlns:a16="http://schemas.microsoft.com/office/drawing/2014/main" id="{84772D3F-DB35-E2D8-B671-CD6D74A786E4}"/>
                  </a:ext>
                </a:extLst>
              </p:cNvPr>
              <p:cNvSpPr/>
              <p:nvPr/>
            </p:nvSpPr>
            <p:spPr>
              <a:xfrm>
                <a:off x="3471875" y="2260400"/>
                <a:ext cx="75525" cy="80200"/>
              </a:xfrm>
              <a:custGeom>
                <a:avLst/>
                <a:gdLst/>
                <a:ahLst/>
                <a:cxnLst/>
                <a:rect l="l" t="t" r="r" b="b"/>
                <a:pathLst>
                  <a:path w="3021" h="3208" extrusionOk="0">
                    <a:moveTo>
                      <a:pt x="1061" y="1"/>
                    </a:moveTo>
                    <a:cubicBezTo>
                      <a:pt x="896" y="1"/>
                      <a:pt x="740" y="41"/>
                      <a:pt x="602" y="126"/>
                    </a:cubicBezTo>
                    <a:cubicBezTo>
                      <a:pt x="45" y="468"/>
                      <a:pt x="1" y="1406"/>
                      <a:pt x="503" y="2224"/>
                    </a:cubicBezTo>
                    <a:cubicBezTo>
                      <a:pt x="880" y="2838"/>
                      <a:pt x="1459" y="3208"/>
                      <a:pt x="1960" y="3208"/>
                    </a:cubicBezTo>
                    <a:cubicBezTo>
                      <a:pt x="2125" y="3208"/>
                      <a:pt x="2281" y="3168"/>
                      <a:pt x="2419" y="3083"/>
                    </a:cubicBezTo>
                    <a:cubicBezTo>
                      <a:pt x="2976" y="2741"/>
                      <a:pt x="3021" y="1801"/>
                      <a:pt x="2519" y="985"/>
                    </a:cubicBezTo>
                    <a:cubicBezTo>
                      <a:pt x="2141" y="371"/>
                      <a:pt x="1562" y="1"/>
                      <a:pt x="106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2931;p60">
                <a:extLst>
                  <a:ext uri="{FF2B5EF4-FFF2-40B4-BE49-F238E27FC236}">
                    <a16:creationId xmlns:a16="http://schemas.microsoft.com/office/drawing/2014/main" id="{385825B1-5991-EE32-6416-CE408F8E2DDC}"/>
                  </a:ext>
                </a:extLst>
              </p:cNvPr>
              <p:cNvSpPr/>
              <p:nvPr/>
            </p:nvSpPr>
            <p:spPr>
              <a:xfrm>
                <a:off x="3479950" y="2279775"/>
                <a:ext cx="43650" cy="55075"/>
              </a:xfrm>
              <a:custGeom>
                <a:avLst/>
                <a:gdLst/>
                <a:ahLst/>
                <a:cxnLst/>
                <a:rect l="l" t="t" r="r" b="b"/>
                <a:pathLst>
                  <a:path w="1746" h="2203" extrusionOk="0">
                    <a:moveTo>
                      <a:pt x="298" y="1"/>
                    </a:moveTo>
                    <a:cubicBezTo>
                      <a:pt x="269" y="1"/>
                      <a:pt x="240" y="6"/>
                      <a:pt x="215" y="18"/>
                    </a:cubicBezTo>
                    <a:cubicBezTo>
                      <a:pt x="148" y="52"/>
                      <a:pt x="113" y="125"/>
                      <a:pt x="92" y="197"/>
                    </a:cubicBezTo>
                    <a:cubicBezTo>
                      <a:pt x="1" y="509"/>
                      <a:pt x="106" y="801"/>
                      <a:pt x="226" y="1087"/>
                    </a:cubicBezTo>
                    <a:cubicBezTo>
                      <a:pt x="355" y="1398"/>
                      <a:pt x="635" y="1680"/>
                      <a:pt x="891" y="1894"/>
                    </a:cubicBezTo>
                    <a:cubicBezTo>
                      <a:pt x="1060" y="2035"/>
                      <a:pt x="1258" y="2203"/>
                      <a:pt x="1481" y="2203"/>
                    </a:cubicBezTo>
                    <a:cubicBezTo>
                      <a:pt x="1542" y="2203"/>
                      <a:pt x="1605" y="2190"/>
                      <a:pt x="1670" y="2161"/>
                    </a:cubicBezTo>
                    <a:lnTo>
                      <a:pt x="1745" y="2080"/>
                    </a:lnTo>
                    <a:cubicBezTo>
                      <a:pt x="1637" y="1688"/>
                      <a:pt x="1500" y="1304"/>
                      <a:pt x="1335" y="933"/>
                    </a:cubicBezTo>
                    <a:cubicBezTo>
                      <a:pt x="1284" y="819"/>
                      <a:pt x="1231" y="707"/>
                      <a:pt x="1158" y="608"/>
                    </a:cubicBezTo>
                    <a:cubicBezTo>
                      <a:pt x="1074" y="496"/>
                      <a:pt x="965" y="404"/>
                      <a:pt x="859" y="314"/>
                    </a:cubicBezTo>
                    <a:cubicBezTo>
                      <a:pt x="724" y="199"/>
                      <a:pt x="585" y="82"/>
                      <a:pt x="417" y="24"/>
                    </a:cubicBezTo>
                    <a:cubicBezTo>
                      <a:pt x="379" y="11"/>
                      <a:pt x="338" y="1"/>
                      <a:pt x="29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2932;p60">
                <a:extLst>
                  <a:ext uri="{FF2B5EF4-FFF2-40B4-BE49-F238E27FC236}">
                    <a16:creationId xmlns:a16="http://schemas.microsoft.com/office/drawing/2014/main" id="{4E24B78C-F8CF-0A1E-0AB4-7C31B24B703D}"/>
                  </a:ext>
                </a:extLst>
              </p:cNvPr>
              <p:cNvSpPr/>
              <p:nvPr/>
            </p:nvSpPr>
            <p:spPr>
              <a:xfrm>
                <a:off x="3487175" y="2279075"/>
                <a:ext cx="36150" cy="52750"/>
              </a:xfrm>
              <a:custGeom>
                <a:avLst/>
                <a:gdLst/>
                <a:ahLst/>
                <a:cxnLst/>
                <a:rect l="l" t="t" r="r" b="b"/>
                <a:pathLst>
                  <a:path w="1446" h="2110" extrusionOk="0">
                    <a:moveTo>
                      <a:pt x="65" y="1"/>
                    </a:moveTo>
                    <a:cubicBezTo>
                      <a:pt x="23" y="1"/>
                      <a:pt x="1" y="9"/>
                      <a:pt x="1" y="15"/>
                    </a:cubicBezTo>
                    <a:cubicBezTo>
                      <a:pt x="1" y="34"/>
                      <a:pt x="150" y="46"/>
                      <a:pt x="342" y="190"/>
                    </a:cubicBezTo>
                    <a:cubicBezTo>
                      <a:pt x="538" y="322"/>
                      <a:pt x="773" y="557"/>
                      <a:pt x="955" y="872"/>
                    </a:cubicBezTo>
                    <a:cubicBezTo>
                      <a:pt x="976" y="907"/>
                      <a:pt x="993" y="941"/>
                      <a:pt x="1011" y="977"/>
                    </a:cubicBezTo>
                    <a:cubicBezTo>
                      <a:pt x="935" y="938"/>
                      <a:pt x="838" y="904"/>
                      <a:pt x="729" y="893"/>
                    </a:cubicBezTo>
                    <a:cubicBezTo>
                      <a:pt x="695" y="889"/>
                      <a:pt x="662" y="887"/>
                      <a:pt x="631" y="887"/>
                    </a:cubicBezTo>
                    <a:cubicBezTo>
                      <a:pt x="371" y="887"/>
                      <a:pt x="191" y="995"/>
                      <a:pt x="208" y="1023"/>
                    </a:cubicBezTo>
                    <a:cubicBezTo>
                      <a:pt x="211" y="1032"/>
                      <a:pt x="228" y="1035"/>
                      <a:pt x="256" y="1035"/>
                    </a:cubicBezTo>
                    <a:cubicBezTo>
                      <a:pt x="314" y="1035"/>
                      <a:pt x="420" y="1021"/>
                      <a:pt x="550" y="1021"/>
                    </a:cubicBezTo>
                    <a:cubicBezTo>
                      <a:pt x="602" y="1021"/>
                      <a:pt x="657" y="1023"/>
                      <a:pt x="715" y="1030"/>
                    </a:cubicBezTo>
                    <a:cubicBezTo>
                      <a:pt x="849" y="1044"/>
                      <a:pt x="972" y="1065"/>
                      <a:pt x="1063" y="1086"/>
                    </a:cubicBezTo>
                    <a:cubicBezTo>
                      <a:pt x="1066" y="1086"/>
                      <a:pt x="1068" y="1087"/>
                      <a:pt x="1069" y="1088"/>
                    </a:cubicBezTo>
                    <a:cubicBezTo>
                      <a:pt x="1187" y="1327"/>
                      <a:pt x="1268" y="1555"/>
                      <a:pt x="1327" y="1733"/>
                    </a:cubicBezTo>
                    <a:cubicBezTo>
                      <a:pt x="1387" y="1923"/>
                      <a:pt x="1446" y="2110"/>
                      <a:pt x="1446" y="2110"/>
                    </a:cubicBezTo>
                    <a:cubicBezTo>
                      <a:pt x="1446" y="2110"/>
                      <a:pt x="1436" y="1958"/>
                      <a:pt x="1393" y="1715"/>
                    </a:cubicBezTo>
                    <a:cubicBezTo>
                      <a:pt x="1349" y="1474"/>
                      <a:pt x="1268" y="1135"/>
                      <a:pt x="1074" y="803"/>
                    </a:cubicBezTo>
                    <a:cubicBezTo>
                      <a:pt x="882" y="470"/>
                      <a:pt x="615" y="226"/>
                      <a:pt x="394" y="107"/>
                    </a:cubicBezTo>
                    <a:cubicBezTo>
                      <a:pt x="284" y="44"/>
                      <a:pt x="183" y="11"/>
                      <a:pt x="112" y="4"/>
                    </a:cubicBezTo>
                    <a:cubicBezTo>
                      <a:pt x="94" y="2"/>
                      <a:pt x="78" y="1"/>
                      <a:pt x="65" y="1"/>
                    </a:cubicBezTo>
                    <a:close/>
                  </a:path>
                </a:pathLst>
              </a:custGeom>
              <a:solidFill>
                <a:srgbClr val="B247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933;p60">
                <a:extLst>
                  <a:ext uri="{FF2B5EF4-FFF2-40B4-BE49-F238E27FC236}">
                    <a16:creationId xmlns:a16="http://schemas.microsoft.com/office/drawing/2014/main" id="{269CED8F-2002-9D9E-E4B5-2A59F4B1F6E1}"/>
                  </a:ext>
                </a:extLst>
              </p:cNvPr>
              <p:cNvSpPr/>
              <p:nvPr/>
            </p:nvSpPr>
            <p:spPr>
              <a:xfrm>
                <a:off x="3516550" y="2094925"/>
                <a:ext cx="251675" cy="318750"/>
              </a:xfrm>
              <a:custGeom>
                <a:avLst/>
                <a:gdLst/>
                <a:ahLst/>
                <a:cxnLst/>
                <a:rect l="l" t="t" r="r" b="b"/>
                <a:pathLst>
                  <a:path w="10067" h="12750" extrusionOk="0">
                    <a:moveTo>
                      <a:pt x="4617" y="0"/>
                    </a:moveTo>
                    <a:cubicBezTo>
                      <a:pt x="2059" y="0"/>
                      <a:pt x="1" y="2088"/>
                      <a:pt x="54" y="4628"/>
                    </a:cubicBezTo>
                    <a:lnTo>
                      <a:pt x="125" y="7974"/>
                    </a:lnTo>
                    <a:cubicBezTo>
                      <a:pt x="181" y="10627"/>
                      <a:pt x="2362" y="12750"/>
                      <a:pt x="5034" y="12750"/>
                    </a:cubicBezTo>
                    <a:cubicBezTo>
                      <a:pt x="7705" y="12750"/>
                      <a:pt x="9886" y="10627"/>
                      <a:pt x="9942" y="7974"/>
                    </a:cubicBezTo>
                    <a:lnTo>
                      <a:pt x="10013" y="4628"/>
                    </a:lnTo>
                    <a:cubicBezTo>
                      <a:pt x="10066" y="2088"/>
                      <a:pt x="8008" y="0"/>
                      <a:pt x="545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934;p60">
                <a:extLst>
                  <a:ext uri="{FF2B5EF4-FFF2-40B4-BE49-F238E27FC236}">
                    <a16:creationId xmlns:a16="http://schemas.microsoft.com/office/drawing/2014/main" id="{AF46C84B-C585-700C-3241-8B3C6BB67400}"/>
                  </a:ext>
                </a:extLst>
              </p:cNvPr>
              <p:cNvSpPr/>
              <p:nvPr/>
            </p:nvSpPr>
            <p:spPr>
              <a:xfrm>
                <a:off x="3517625" y="2121550"/>
                <a:ext cx="244050" cy="94175"/>
              </a:xfrm>
              <a:custGeom>
                <a:avLst/>
                <a:gdLst/>
                <a:ahLst/>
                <a:cxnLst/>
                <a:rect l="l" t="t" r="r" b="b"/>
                <a:pathLst>
                  <a:path w="9762" h="3767" extrusionOk="0">
                    <a:moveTo>
                      <a:pt x="5218" y="1"/>
                    </a:moveTo>
                    <a:cubicBezTo>
                      <a:pt x="3952" y="1"/>
                      <a:pt x="2689" y="261"/>
                      <a:pt x="1425" y="395"/>
                    </a:cubicBezTo>
                    <a:cubicBezTo>
                      <a:pt x="1311" y="408"/>
                      <a:pt x="1196" y="420"/>
                      <a:pt x="1081" y="433"/>
                    </a:cubicBezTo>
                    <a:cubicBezTo>
                      <a:pt x="1130" y="819"/>
                      <a:pt x="879" y="1152"/>
                      <a:pt x="513" y="1282"/>
                    </a:cubicBezTo>
                    <a:cubicBezTo>
                      <a:pt x="500" y="1286"/>
                      <a:pt x="490" y="1289"/>
                      <a:pt x="481" y="1292"/>
                    </a:cubicBezTo>
                    <a:cubicBezTo>
                      <a:pt x="471" y="1298"/>
                      <a:pt x="460" y="1304"/>
                      <a:pt x="444" y="1313"/>
                    </a:cubicBezTo>
                    <a:cubicBezTo>
                      <a:pt x="401" y="1337"/>
                      <a:pt x="359" y="1361"/>
                      <a:pt x="317" y="1386"/>
                    </a:cubicBezTo>
                    <a:cubicBezTo>
                      <a:pt x="252" y="1426"/>
                      <a:pt x="189" y="1468"/>
                      <a:pt x="128" y="1512"/>
                    </a:cubicBezTo>
                    <a:cubicBezTo>
                      <a:pt x="102" y="1531"/>
                      <a:pt x="87" y="1542"/>
                      <a:pt x="77" y="1549"/>
                    </a:cubicBezTo>
                    <a:cubicBezTo>
                      <a:pt x="51" y="1570"/>
                      <a:pt x="27" y="1593"/>
                      <a:pt x="1" y="1615"/>
                    </a:cubicBezTo>
                    <a:lnTo>
                      <a:pt x="249" y="1952"/>
                    </a:lnTo>
                    <a:cubicBezTo>
                      <a:pt x="1090" y="3195"/>
                      <a:pt x="2656" y="3767"/>
                      <a:pt x="4168" y="3767"/>
                    </a:cubicBezTo>
                    <a:cubicBezTo>
                      <a:pt x="4298" y="3767"/>
                      <a:pt x="4427" y="3763"/>
                      <a:pt x="4556" y="3754"/>
                    </a:cubicBezTo>
                    <a:cubicBezTo>
                      <a:pt x="4766" y="3740"/>
                      <a:pt x="5036" y="3655"/>
                      <a:pt x="5034" y="3444"/>
                    </a:cubicBezTo>
                    <a:lnTo>
                      <a:pt x="5034" y="3444"/>
                    </a:lnTo>
                    <a:cubicBezTo>
                      <a:pt x="5217" y="3499"/>
                      <a:pt x="5408" y="3526"/>
                      <a:pt x="5600" y="3526"/>
                    </a:cubicBezTo>
                    <a:cubicBezTo>
                      <a:pt x="5967" y="3526"/>
                      <a:pt x="6335" y="3427"/>
                      <a:pt x="6649" y="3235"/>
                    </a:cubicBezTo>
                    <a:cubicBezTo>
                      <a:pt x="6721" y="3190"/>
                      <a:pt x="6793" y="3140"/>
                      <a:pt x="6877" y="3126"/>
                    </a:cubicBezTo>
                    <a:cubicBezTo>
                      <a:pt x="6894" y="3124"/>
                      <a:pt x="6911" y="3122"/>
                      <a:pt x="6929" y="3122"/>
                    </a:cubicBezTo>
                    <a:cubicBezTo>
                      <a:pt x="6992" y="3122"/>
                      <a:pt x="7055" y="3139"/>
                      <a:pt x="7117" y="3154"/>
                    </a:cubicBezTo>
                    <a:cubicBezTo>
                      <a:pt x="7578" y="3270"/>
                      <a:pt x="8053" y="3327"/>
                      <a:pt x="8528" y="3327"/>
                    </a:cubicBezTo>
                    <a:cubicBezTo>
                      <a:pt x="8565" y="3327"/>
                      <a:pt x="8601" y="3327"/>
                      <a:pt x="8638" y="3326"/>
                    </a:cubicBezTo>
                    <a:cubicBezTo>
                      <a:pt x="9062" y="3319"/>
                      <a:pt x="9575" y="3195"/>
                      <a:pt x="9693" y="2787"/>
                    </a:cubicBezTo>
                    <a:cubicBezTo>
                      <a:pt x="9761" y="2555"/>
                      <a:pt x="9671" y="2307"/>
                      <a:pt x="9558" y="2094"/>
                    </a:cubicBezTo>
                    <a:cubicBezTo>
                      <a:pt x="8863" y="787"/>
                      <a:pt x="7318" y="134"/>
                      <a:pt x="5842" y="23"/>
                    </a:cubicBezTo>
                    <a:cubicBezTo>
                      <a:pt x="5634" y="8"/>
                      <a:pt x="5426" y="1"/>
                      <a:pt x="521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935;p60">
                <a:extLst>
                  <a:ext uri="{FF2B5EF4-FFF2-40B4-BE49-F238E27FC236}">
                    <a16:creationId xmlns:a16="http://schemas.microsoft.com/office/drawing/2014/main" id="{5A315106-5F4B-DB69-DE63-CEE020862592}"/>
                  </a:ext>
                </a:extLst>
              </p:cNvPr>
              <p:cNvSpPr/>
              <p:nvPr/>
            </p:nvSpPr>
            <p:spPr>
              <a:xfrm>
                <a:off x="3632200" y="2270375"/>
                <a:ext cx="22850" cy="48075"/>
              </a:xfrm>
              <a:custGeom>
                <a:avLst/>
                <a:gdLst/>
                <a:ahLst/>
                <a:cxnLst/>
                <a:rect l="l" t="t" r="r" b="b"/>
                <a:pathLst>
                  <a:path w="914" h="1923" extrusionOk="0">
                    <a:moveTo>
                      <a:pt x="383" y="1"/>
                    </a:moveTo>
                    <a:lnTo>
                      <a:pt x="370" y="135"/>
                    </a:lnTo>
                    <a:cubicBezTo>
                      <a:pt x="278" y="413"/>
                      <a:pt x="137" y="675"/>
                      <a:pt x="69" y="959"/>
                    </a:cubicBezTo>
                    <a:cubicBezTo>
                      <a:pt x="1" y="1244"/>
                      <a:pt x="18" y="1572"/>
                      <a:pt x="213" y="1792"/>
                    </a:cubicBezTo>
                    <a:cubicBezTo>
                      <a:pt x="258" y="1842"/>
                      <a:pt x="312" y="1886"/>
                      <a:pt x="376" y="1907"/>
                    </a:cubicBezTo>
                    <a:cubicBezTo>
                      <a:pt x="408" y="1917"/>
                      <a:pt x="440" y="1922"/>
                      <a:pt x="473" y="1922"/>
                    </a:cubicBezTo>
                    <a:cubicBezTo>
                      <a:pt x="586" y="1922"/>
                      <a:pt x="701" y="1865"/>
                      <a:pt x="802" y="1806"/>
                    </a:cubicBezTo>
                    <a:cubicBezTo>
                      <a:pt x="835" y="1787"/>
                      <a:pt x="869" y="1766"/>
                      <a:pt x="888" y="1734"/>
                    </a:cubicBezTo>
                    <a:cubicBezTo>
                      <a:pt x="914" y="1690"/>
                      <a:pt x="908" y="1636"/>
                      <a:pt x="901" y="1585"/>
                    </a:cubicBezTo>
                    <a:cubicBezTo>
                      <a:pt x="842" y="1178"/>
                      <a:pt x="755" y="766"/>
                      <a:pt x="553" y="406"/>
                    </a:cubicBezTo>
                    <a:cubicBezTo>
                      <a:pt x="481" y="277"/>
                      <a:pt x="392" y="148"/>
                      <a:pt x="38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936;p60">
                <a:extLst>
                  <a:ext uri="{FF2B5EF4-FFF2-40B4-BE49-F238E27FC236}">
                    <a16:creationId xmlns:a16="http://schemas.microsoft.com/office/drawing/2014/main" id="{C537E410-788D-2EC7-1AE3-3FF39F182D95}"/>
                  </a:ext>
                </a:extLst>
              </p:cNvPr>
              <p:cNvSpPr/>
              <p:nvPr/>
            </p:nvSpPr>
            <p:spPr>
              <a:xfrm>
                <a:off x="3500400" y="2143500"/>
                <a:ext cx="40775" cy="139775"/>
              </a:xfrm>
              <a:custGeom>
                <a:avLst/>
                <a:gdLst/>
                <a:ahLst/>
                <a:cxnLst/>
                <a:rect l="l" t="t" r="r" b="b"/>
                <a:pathLst>
                  <a:path w="1631" h="5591" extrusionOk="0">
                    <a:moveTo>
                      <a:pt x="1069" y="0"/>
                    </a:moveTo>
                    <a:cubicBezTo>
                      <a:pt x="751" y="298"/>
                      <a:pt x="527" y="695"/>
                      <a:pt x="369" y="1112"/>
                    </a:cubicBezTo>
                    <a:cubicBezTo>
                      <a:pt x="79" y="1874"/>
                      <a:pt x="1" y="2699"/>
                      <a:pt x="48" y="3509"/>
                    </a:cubicBezTo>
                    <a:cubicBezTo>
                      <a:pt x="80" y="4070"/>
                      <a:pt x="22" y="5019"/>
                      <a:pt x="398" y="5476"/>
                    </a:cubicBezTo>
                    <a:cubicBezTo>
                      <a:pt x="464" y="5556"/>
                      <a:pt x="530" y="5590"/>
                      <a:pt x="595" y="5590"/>
                    </a:cubicBezTo>
                    <a:cubicBezTo>
                      <a:pt x="904" y="5590"/>
                      <a:pt x="1187" y="4828"/>
                      <a:pt x="1274" y="4604"/>
                    </a:cubicBezTo>
                    <a:cubicBezTo>
                      <a:pt x="1482" y="4068"/>
                      <a:pt x="1586" y="3494"/>
                      <a:pt x="1603" y="2920"/>
                    </a:cubicBezTo>
                    <a:cubicBezTo>
                      <a:pt x="1631" y="1923"/>
                      <a:pt x="1405" y="933"/>
                      <a:pt x="1069" y="0"/>
                    </a:cubicBezTo>
                    <a:close/>
                  </a:path>
                </a:pathLst>
              </a:custGeom>
              <a:solidFill>
                <a:srgbClr val="B740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2937;p60">
                <a:extLst>
                  <a:ext uri="{FF2B5EF4-FFF2-40B4-BE49-F238E27FC236}">
                    <a16:creationId xmlns:a16="http://schemas.microsoft.com/office/drawing/2014/main" id="{FE55C12F-2AC9-C22A-5C69-CA4419B4A6BC}"/>
                  </a:ext>
                </a:extLst>
              </p:cNvPr>
              <p:cNvSpPr/>
              <p:nvPr/>
            </p:nvSpPr>
            <p:spPr>
              <a:xfrm>
                <a:off x="3755350" y="2152350"/>
                <a:ext cx="27225" cy="129525"/>
              </a:xfrm>
              <a:custGeom>
                <a:avLst/>
                <a:gdLst/>
                <a:ahLst/>
                <a:cxnLst/>
                <a:rect l="l" t="t" r="r" b="b"/>
                <a:pathLst>
                  <a:path w="1089" h="5181" extrusionOk="0">
                    <a:moveTo>
                      <a:pt x="593" y="1"/>
                    </a:moveTo>
                    <a:cubicBezTo>
                      <a:pt x="196" y="850"/>
                      <a:pt x="1" y="1789"/>
                      <a:pt x="9" y="2726"/>
                    </a:cubicBezTo>
                    <a:cubicBezTo>
                      <a:pt x="12" y="3186"/>
                      <a:pt x="66" y="3646"/>
                      <a:pt x="167" y="4095"/>
                    </a:cubicBezTo>
                    <a:cubicBezTo>
                      <a:pt x="235" y="4393"/>
                      <a:pt x="258" y="4838"/>
                      <a:pt x="464" y="5080"/>
                    </a:cubicBezTo>
                    <a:cubicBezTo>
                      <a:pt x="524" y="5151"/>
                      <a:pt x="569" y="5181"/>
                      <a:pt x="604" y="5181"/>
                    </a:cubicBezTo>
                    <a:cubicBezTo>
                      <a:pt x="684" y="5181"/>
                      <a:pt x="710" y="5026"/>
                      <a:pt x="753" y="4866"/>
                    </a:cubicBezTo>
                    <a:cubicBezTo>
                      <a:pt x="835" y="4555"/>
                      <a:pt x="893" y="4239"/>
                      <a:pt x="932" y="3920"/>
                    </a:cubicBezTo>
                    <a:cubicBezTo>
                      <a:pt x="1089" y="2626"/>
                      <a:pt x="921" y="1315"/>
                      <a:pt x="678" y="43"/>
                    </a:cubicBezTo>
                    <a:lnTo>
                      <a:pt x="593" y="1"/>
                    </a:lnTo>
                    <a:close/>
                  </a:path>
                </a:pathLst>
              </a:custGeom>
              <a:solidFill>
                <a:srgbClr val="B740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2938;p60">
                <a:extLst>
                  <a:ext uri="{FF2B5EF4-FFF2-40B4-BE49-F238E27FC236}">
                    <a16:creationId xmlns:a16="http://schemas.microsoft.com/office/drawing/2014/main" id="{CB0330AB-C359-7477-5157-662B734C1918}"/>
                  </a:ext>
                </a:extLst>
              </p:cNvPr>
              <p:cNvSpPr/>
              <p:nvPr/>
            </p:nvSpPr>
            <p:spPr>
              <a:xfrm>
                <a:off x="3549425" y="2260275"/>
                <a:ext cx="65675" cy="46625"/>
              </a:xfrm>
              <a:custGeom>
                <a:avLst/>
                <a:gdLst/>
                <a:ahLst/>
                <a:cxnLst/>
                <a:rect l="l" t="t" r="r" b="b"/>
                <a:pathLst>
                  <a:path w="2627" h="1865" extrusionOk="0">
                    <a:moveTo>
                      <a:pt x="1440" y="0"/>
                    </a:moveTo>
                    <a:cubicBezTo>
                      <a:pt x="1069" y="0"/>
                      <a:pt x="598" y="249"/>
                      <a:pt x="1" y="928"/>
                    </a:cubicBezTo>
                    <a:cubicBezTo>
                      <a:pt x="1" y="928"/>
                      <a:pt x="526" y="1865"/>
                      <a:pt x="1473" y="1865"/>
                    </a:cubicBezTo>
                    <a:cubicBezTo>
                      <a:pt x="1806" y="1865"/>
                      <a:pt x="2192" y="1748"/>
                      <a:pt x="2626" y="1434"/>
                    </a:cubicBezTo>
                    <a:cubicBezTo>
                      <a:pt x="2483" y="894"/>
                      <a:pt x="2143" y="0"/>
                      <a:pt x="144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2939;p60">
                <a:extLst>
                  <a:ext uri="{FF2B5EF4-FFF2-40B4-BE49-F238E27FC236}">
                    <a16:creationId xmlns:a16="http://schemas.microsoft.com/office/drawing/2014/main" id="{BD923586-F17D-B7E0-0869-C12002C44991}"/>
                  </a:ext>
                </a:extLst>
              </p:cNvPr>
              <p:cNvSpPr/>
              <p:nvPr/>
            </p:nvSpPr>
            <p:spPr>
              <a:xfrm>
                <a:off x="3670175" y="2260275"/>
                <a:ext cx="65650" cy="46625"/>
              </a:xfrm>
              <a:custGeom>
                <a:avLst/>
                <a:gdLst/>
                <a:ahLst/>
                <a:cxnLst/>
                <a:rect l="l" t="t" r="r" b="b"/>
                <a:pathLst>
                  <a:path w="2626" h="1865" extrusionOk="0">
                    <a:moveTo>
                      <a:pt x="1187" y="0"/>
                    </a:moveTo>
                    <a:cubicBezTo>
                      <a:pt x="483" y="0"/>
                      <a:pt x="144" y="894"/>
                      <a:pt x="0" y="1434"/>
                    </a:cubicBezTo>
                    <a:cubicBezTo>
                      <a:pt x="434" y="1748"/>
                      <a:pt x="820" y="1865"/>
                      <a:pt x="1154" y="1865"/>
                    </a:cubicBezTo>
                    <a:cubicBezTo>
                      <a:pt x="2101" y="1865"/>
                      <a:pt x="2626" y="928"/>
                      <a:pt x="2626" y="928"/>
                    </a:cubicBezTo>
                    <a:cubicBezTo>
                      <a:pt x="2029" y="249"/>
                      <a:pt x="1557" y="0"/>
                      <a:pt x="118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2940;p60">
                <a:extLst>
                  <a:ext uri="{FF2B5EF4-FFF2-40B4-BE49-F238E27FC236}">
                    <a16:creationId xmlns:a16="http://schemas.microsoft.com/office/drawing/2014/main" id="{4A72B34E-9216-1052-53E2-0047175E2F84}"/>
                  </a:ext>
                </a:extLst>
              </p:cNvPr>
              <p:cNvSpPr/>
              <p:nvPr/>
            </p:nvSpPr>
            <p:spPr>
              <a:xfrm>
                <a:off x="3550125" y="2260300"/>
                <a:ext cx="64800" cy="35175"/>
              </a:xfrm>
              <a:custGeom>
                <a:avLst/>
                <a:gdLst/>
                <a:ahLst/>
                <a:cxnLst/>
                <a:rect l="l" t="t" r="r" b="b"/>
                <a:pathLst>
                  <a:path w="2592" h="1407" extrusionOk="0">
                    <a:moveTo>
                      <a:pt x="1412" y="1"/>
                    </a:moveTo>
                    <a:cubicBezTo>
                      <a:pt x="1047" y="1"/>
                      <a:pt x="585" y="241"/>
                      <a:pt x="1" y="897"/>
                    </a:cubicBezTo>
                    <a:cubicBezTo>
                      <a:pt x="295" y="729"/>
                      <a:pt x="623" y="651"/>
                      <a:pt x="952" y="651"/>
                    </a:cubicBezTo>
                    <a:cubicBezTo>
                      <a:pt x="1567" y="651"/>
                      <a:pt x="2185" y="926"/>
                      <a:pt x="2591" y="1407"/>
                    </a:cubicBezTo>
                    <a:cubicBezTo>
                      <a:pt x="2444" y="866"/>
                      <a:pt x="2104" y="1"/>
                      <a:pt x="1412" y="1"/>
                    </a:cubicBezTo>
                    <a:close/>
                  </a:path>
                </a:pathLst>
              </a:custGeom>
              <a:solidFill>
                <a:srgbClr val="B74057">
                  <a:alpha val="150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2941;p60">
                <a:extLst>
                  <a:ext uri="{FF2B5EF4-FFF2-40B4-BE49-F238E27FC236}">
                    <a16:creationId xmlns:a16="http://schemas.microsoft.com/office/drawing/2014/main" id="{45D0DD90-AD42-CAFF-CAA9-7EFFBC59F7FE}"/>
                  </a:ext>
                </a:extLst>
              </p:cNvPr>
              <p:cNvSpPr/>
              <p:nvPr/>
            </p:nvSpPr>
            <p:spPr>
              <a:xfrm>
                <a:off x="3631000" y="2238200"/>
                <a:ext cx="13825" cy="80850"/>
              </a:xfrm>
              <a:custGeom>
                <a:avLst/>
                <a:gdLst/>
                <a:ahLst/>
                <a:cxnLst/>
                <a:rect l="l" t="t" r="r" b="b"/>
                <a:pathLst>
                  <a:path w="553" h="3234" extrusionOk="0">
                    <a:moveTo>
                      <a:pt x="22" y="1"/>
                    </a:moveTo>
                    <a:cubicBezTo>
                      <a:pt x="21" y="1"/>
                      <a:pt x="20" y="1"/>
                      <a:pt x="20" y="2"/>
                    </a:cubicBezTo>
                    <a:cubicBezTo>
                      <a:pt x="1" y="18"/>
                      <a:pt x="135" y="164"/>
                      <a:pt x="253" y="447"/>
                    </a:cubicBezTo>
                    <a:cubicBezTo>
                      <a:pt x="312" y="587"/>
                      <a:pt x="362" y="763"/>
                      <a:pt x="383" y="962"/>
                    </a:cubicBezTo>
                    <a:cubicBezTo>
                      <a:pt x="402" y="1160"/>
                      <a:pt x="394" y="1384"/>
                      <a:pt x="329" y="1604"/>
                    </a:cubicBezTo>
                    <a:cubicBezTo>
                      <a:pt x="272" y="1823"/>
                      <a:pt x="142" y="2015"/>
                      <a:pt x="78" y="2229"/>
                    </a:cubicBezTo>
                    <a:cubicBezTo>
                      <a:pt x="12" y="2445"/>
                      <a:pt x="30" y="2653"/>
                      <a:pt x="82" y="2810"/>
                    </a:cubicBezTo>
                    <a:cubicBezTo>
                      <a:pt x="133" y="2969"/>
                      <a:pt x="211" y="3081"/>
                      <a:pt x="273" y="3147"/>
                    </a:cubicBezTo>
                    <a:cubicBezTo>
                      <a:pt x="329" y="3207"/>
                      <a:pt x="371" y="3233"/>
                      <a:pt x="384" y="3233"/>
                    </a:cubicBezTo>
                    <a:cubicBezTo>
                      <a:pt x="386" y="3233"/>
                      <a:pt x="387" y="3233"/>
                      <a:pt x="387" y="3232"/>
                    </a:cubicBezTo>
                    <a:cubicBezTo>
                      <a:pt x="408" y="3216"/>
                      <a:pt x="255" y="3077"/>
                      <a:pt x="187" y="2782"/>
                    </a:cubicBezTo>
                    <a:cubicBezTo>
                      <a:pt x="153" y="2637"/>
                      <a:pt x="149" y="2455"/>
                      <a:pt x="213" y="2273"/>
                    </a:cubicBezTo>
                    <a:cubicBezTo>
                      <a:pt x="273" y="2088"/>
                      <a:pt x="410" y="1894"/>
                      <a:pt x="477" y="1646"/>
                    </a:cubicBezTo>
                    <a:cubicBezTo>
                      <a:pt x="548" y="1404"/>
                      <a:pt x="553" y="1159"/>
                      <a:pt x="525" y="945"/>
                    </a:cubicBezTo>
                    <a:cubicBezTo>
                      <a:pt x="493" y="731"/>
                      <a:pt x="427" y="545"/>
                      <a:pt x="352" y="401"/>
                    </a:cubicBezTo>
                    <a:cubicBezTo>
                      <a:pt x="205" y="125"/>
                      <a:pt x="46" y="1"/>
                      <a:pt x="22" y="1"/>
                    </a:cubicBezTo>
                    <a:close/>
                  </a:path>
                </a:pathLst>
              </a:custGeom>
              <a:solidFill>
                <a:srgbClr val="B247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2942;p60">
                <a:extLst>
                  <a:ext uri="{FF2B5EF4-FFF2-40B4-BE49-F238E27FC236}">
                    <a16:creationId xmlns:a16="http://schemas.microsoft.com/office/drawing/2014/main" id="{D6E8D11C-A7FD-8951-7A76-EF512451FEBB}"/>
                  </a:ext>
                </a:extLst>
              </p:cNvPr>
              <p:cNvSpPr/>
              <p:nvPr/>
            </p:nvSpPr>
            <p:spPr>
              <a:xfrm>
                <a:off x="3649850" y="2310975"/>
                <a:ext cx="7150" cy="4675"/>
              </a:xfrm>
              <a:custGeom>
                <a:avLst/>
                <a:gdLst/>
                <a:ahLst/>
                <a:cxnLst/>
                <a:rect l="l" t="t" r="r" b="b"/>
                <a:pathLst>
                  <a:path w="286" h="187" extrusionOk="0">
                    <a:moveTo>
                      <a:pt x="202" y="1"/>
                    </a:moveTo>
                    <a:cubicBezTo>
                      <a:pt x="174" y="1"/>
                      <a:pt x="139" y="10"/>
                      <a:pt x="106" y="27"/>
                    </a:cubicBezTo>
                    <a:cubicBezTo>
                      <a:pt x="46" y="57"/>
                      <a:pt x="0" y="106"/>
                      <a:pt x="12" y="147"/>
                    </a:cubicBezTo>
                    <a:cubicBezTo>
                      <a:pt x="18" y="171"/>
                      <a:pt x="48" y="186"/>
                      <a:pt x="87" y="186"/>
                    </a:cubicBezTo>
                    <a:cubicBezTo>
                      <a:pt x="113" y="186"/>
                      <a:pt x="144" y="179"/>
                      <a:pt x="175" y="164"/>
                    </a:cubicBezTo>
                    <a:cubicBezTo>
                      <a:pt x="252" y="126"/>
                      <a:pt x="286" y="56"/>
                      <a:pt x="259" y="23"/>
                    </a:cubicBezTo>
                    <a:cubicBezTo>
                      <a:pt x="247" y="7"/>
                      <a:pt x="227" y="1"/>
                      <a:pt x="202" y="1"/>
                    </a:cubicBezTo>
                    <a:close/>
                  </a:path>
                </a:pathLst>
              </a:custGeom>
              <a:solidFill>
                <a:srgbClr val="B247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2943;p60">
                <a:extLst>
                  <a:ext uri="{FF2B5EF4-FFF2-40B4-BE49-F238E27FC236}">
                    <a16:creationId xmlns:a16="http://schemas.microsoft.com/office/drawing/2014/main" id="{6143DEBF-47C0-B648-7707-4AE00FCDDA3C}"/>
                  </a:ext>
                </a:extLst>
              </p:cNvPr>
              <p:cNvSpPr/>
              <p:nvPr/>
            </p:nvSpPr>
            <p:spPr>
              <a:xfrm>
                <a:off x="3550975" y="2215025"/>
                <a:ext cx="73825" cy="24875"/>
              </a:xfrm>
              <a:custGeom>
                <a:avLst/>
                <a:gdLst/>
                <a:ahLst/>
                <a:cxnLst/>
                <a:rect l="l" t="t" r="r" b="b"/>
                <a:pathLst>
                  <a:path w="2953" h="995" extrusionOk="0">
                    <a:moveTo>
                      <a:pt x="1677" y="1"/>
                    </a:moveTo>
                    <a:cubicBezTo>
                      <a:pt x="1575" y="1"/>
                      <a:pt x="1470" y="9"/>
                      <a:pt x="1364" y="26"/>
                    </a:cubicBezTo>
                    <a:cubicBezTo>
                      <a:pt x="885" y="103"/>
                      <a:pt x="505" y="346"/>
                      <a:pt x="291" y="566"/>
                    </a:cubicBezTo>
                    <a:cubicBezTo>
                      <a:pt x="72" y="787"/>
                      <a:pt x="1" y="969"/>
                      <a:pt x="33" y="991"/>
                    </a:cubicBezTo>
                    <a:cubicBezTo>
                      <a:pt x="36" y="993"/>
                      <a:pt x="41" y="994"/>
                      <a:pt x="46" y="994"/>
                    </a:cubicBezTo>
                    <a:cubicBezTo>
                      <a:pt x="94" y="994"/>
                      <a:pt x="220" y="876"/>
                      <a:pt x="430" y="733"/>
                    </a:cubicBezTo>
                    <a:cubicBezTo>
                      <a:pt x="658" y="575"/>
                      <a:pt x="1003" y="395"/>
                      <a:pt x="1413" y="330"/>
                    </a:cubicBezTo>
                    <a:cubicBezTo>
                      <a:pt x="1533" y="310"/>
                      <a:pt x="1650" y="302"/>
                      <a:pt x="1763" y="302"/>
                    </a:cubicBezTo>
                    <a:cubicBezTo>
                      <a:pt x="2037" y="302"/>
                      <a:pt x="2284" y="350"/>
                      <a:pt x="2473" y="406"/>
                    </a:cubicBezTo>
                    <a:cubicBezTo>
                      <a:pt x="2694" y="470"/>
                      <a:pt x="2844" y="536"/>
                      <a:pt x="2904" y="536"/>
                    </a:cubicBezTo>
                    <a:cubicBezTo>
                      <a:pt x="2917" y="536"/>
                      <a:pt x="2926" y="533"/>
                      <a:pt x="2930" y="527"/>
                    </a:cubicBezTo>
                    <a:cubicBezTo>
                      <a:pt x="2953" y="496"/>
                      <a:pt x="2829" y="345"/>
                      <a:pt x="2552" y="204"/>
                    </a:cubicBezTo>
                    <a:cubicBezTo>
                      <a:pt x="2341" y="94"/>
                      <a:pt x="2029" y="1"/>
                      <a:pt x="1677" y="1"/>
                    </a:cubicBezTo>
                    <a:close/>
                  </a:path>
                </a:pathLst>
              </a:custGeom>
              <a:solidFill>
                <a:srgbClr val="B247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2944;p60">
                <a:extLst>
                  <a:ext uri="{FF2B5EF4-FFF2-40B4-BE49-F238E27FC236}">
                    <a16:creationId xmlns:a16="http://schemas.microsoft.com/office/drawing/2014/main" id="{72B5E66F-22CB-BD2D-0BE7-4C881C41EDAA}"/>
                  </a:ext>
                </a:extLst>
              </p:cNvPr>
              <p:cNvSpPr/>
              <p:nvPr/>
            </p:nvSpPr>
            <p:spPr>
              <a:xfrm>
                <a:off x="3607725" y="2323250"/>
                <a:ext cx="83200" cy="52375"/>
              </a:xfrm>
              <a:custGeom>
                <a:avLst/>
                <a:gdLst/>
                <a:ahLst/>
                <a:cxnLst/>
                <a:rect l="l" t="t" r="r" b="b"/>
                <a:pathLst>
                  <a:path w="3328" h="2095" extrusionOk="0">
                    <a:moveTo>
                      <a:pt x="1691" y="0"/>
                    </a:moveTo>
                    <a:cubicBezTo>
                      <a:pt x="1299" y="0"/>
                      <a:pt x="903" y="150"/>
                      <a:pt x="622" y="420"/>
                    </a:cubicBezTo>
                    <a:cubicBezTo>
                      <a:pt x="270" y="758"/>
                      <a:pt x="0" y="1327"/>
                      <a:pt x="246" y="1798"/>
                    </a:cubicBezTo>
                    <a:cubicBezTo>
                      <a:pt x="339" y="1976"/>
                      <a:pt x="496" y="2094"/>
                      <a:pt x="678" y="2094"/>
                    </a:cubicBezTo>
                    <a:cubicBezTo>
                      <a:pt x="734" y="2094"/>
                      <a:pt x="792" y="2083"/>
                      <a:pt x="851" y="2059"/>
                    </a:cubicBezTo>
                    <a:cubicBezTo>
                      <a:pt x="959" y="2017"/>
                      <a:pt x="1055" y="1950"/>
                      <a:pt x="1160" y="1902"/>
                    </a:cubicBezTo>
                    <a:cubicBezTo>
                      <a:pt x="1320" y="1829"/>
                      <a:pt x="1490" y="1794"/>
                      <a:pt x="1662" y="1794"/>
                    </a:cubicBezTo>
                    <a:cubicBezTo>
                      <a:pt x="1828" y="1794"/>
                      <a:pt x="1995" y="1827"/>
                      <a:pt x="2153" y="1891"/>
                    </a:cubicBezTo>
                    <a:cubicBezTo>
                      <a:pt x="2295" y="1948"/>
                      <a:pt x="2442" y="1995"/>
                      <a:pt x="2578" y="1995"/>
                    </a:cubicBezTo>
                    <a:cubicBezTo>
                      <a:pt x="2731" y="1995"/>
                      <a:pt x="2872" y="1935"/>
                      <a:pt x="2977" y="1760"/>
                    </a:cubicBezTo>
                    <a:cubicBezTo>
                      <a:pt x="3328" y="1176"/>
                      <a:pt x="2791" y="324"/>
                      <a:pt x="2221" y="99"/>
                    </a:cubicBezTo>
                    <a:cubicBezTo>
                      <a:pt x="2053" y="32"/>
                      <a:pt x="1872" y="0"/>
                      <a:pt x="1691" y="0"/>
                    </a:cubicBezTo>
                    <a:close/>
                  </a:path>
                </a:pathLst>
              </a:custGeom>
              <a:solidFill>
                <a:srgbClr val="B247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2945;p60">
                <a:extLst>
                  <a:ext uri="{FF2B5EF4-FFF2-40B4-BE49-F238E27FC236}">
                    <a16:creationId xmlns:a16="http://schemas.microsoft.com/office/drawing/2014/main" id="{F532C744-C041-2F27-4737-D0D2E24C70EB}"/>
                  </a:ext>
                </a:extLst>
              </p:cNvPr>
              <p:cNvSpPr/>
              <p:nvPr/>
            </p:nvSpPr>
            <p:spPr>
              <a:xfrm>
                <a:off x="3618475" y="2349650"/>
                <a:ext cx="55400" cy="25950"/>
              </a:xfrm>
              <a:custGeom>
                <a:avLst/>
                <a:gdLst/>
                <a:ahLst/>
                <a:cxnLst/>
                <a:rect l="l" t="t" r="r" b="b"/>
                <a:pathLst>
                  <a:path w="2216" h="1038" extrusionOk="0">
                    <a:moveTo>
                      <a:pt x="1114" y="0"/>
                    </a:moveTo>
                    <a:cubicBezTo>
                      <a:pt x="536" y="0"/>
                      <a:pt x="60" y="438"/>
                      <a:pt x="1" y="1001"/>
                    </a:cubicBezTo>
                    <a:cubicBezTo>
                      <a:pt x="54" y="1025"/>
                      <a:pt x="112" y="1038"/>
                      <a:pt x="174" y="1038"/>
                    </a:cubicBezTo>
                    <a:cubicBezTo>
                      <a:pt x="229" y="1038"/>
                      <a:pt x="287" y="1027"/>
                      <a:pt x="346" y="1003"/>
                    </a:cubicBezTo>
                    <a:cubicBezTo>
                      <a:pt x="454" y="961"/>
                      <a:pt x="550" y="894"/>
                      <a:pt x="654" y="846"/>
                    </a:cubicBezTo>
                    <a:cubicBezTo>
                      <a:pt x="814" y="773"/>
                      <a:pt x="984" y="738"/>
                      <a:pt x="1156" y="738"/>
                    </a:cubicBezTo>
                    <a:cubicBezTo>
                      <a:pt x="1322" y="738"/>
                      <a:pt x="1489" y="771"/>
                      <a:pt x="1647" y="835"/>
                    </a:cubicBezTo>
                    <a:cubicBezTo>
                      <a:pt x="1789" y="892"/>
                      <a:pt x="1936" y="939"/>
                      <a:pt x="2072" y="939"/>
                    </a:cubicBezTo>
                    <a:cubicBezTo>
                      <a:pt x="2122" y="939"/>
                      <a:pt x="2170" y="933"/>
                      <a:pt x="2216" y="919"/>
                    </a:cubicBezTo>
                    <a:cubicBezTo>
                      <a:pt x="2120" y="396"/>
                      <a:pt x="1664" y="0"/>
                      <a:pt x="1114" y="0"/>
                    </a:cubicBezTo>
                    <a:close/>
                  </a:path>
                </a:pathLst>
              </a:custGeom>
              <a:solidFill>
                <a:srgbClr val="EA4B7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2946;p60">
                <a:extLst>
                  <a:ext uri="{FF2B5EF4-FFF2-40B4-BE49-F238E27FC236}">
                    <a16:creationId xmlns:a16="http://schemas.microsoft.com/office/drawing/2014/main" id="{C15E96CD-499D-58A1-2D25-FDB397FAA9F1}"/>
                  </a:ext>
                </a:extLst>
              </p:cNvPr>
              <p:cNvSpPr/>
              <p:nvPr/>
            </p:nvSpPr>
            <p:spPr>
              <a:xfrm>
                <a:off x="3587950" y="2276875"/>
                <a:ext cx="16600" cy="16575"/>
              </a:xfrm>
              <a:custGeom>
                <a:avLst/>
                <a:gdLst/>
                <a:ahLst/>
                <a:cxnLst/>
                <a:rect l="l" t="t" r="r" b="b"/>
                <a:pathLst>
                  <a:path w="664" h="663" extrusionOk="0">
                    <a:moveTo>
                      <a:pt x="333" y="1"/>
                    </a:moveTo>
                    <a:cubicBezTo>
                      <a:pt x="149" y="1"/>
                      <a:pt x="1" y="149"/>
                      <a:pt x="1" y="332"/>
                    </a:cubicBezTo>
                    <a:cubicBezTo>
                      <a:pt x="1" y="514"/>
                      <a:pt x="149" y="663"/>
                      <a:pt x="333" y="663"/>
                    </a:cubicBezTo>
                    <a:cubicBezTo>
                      <a:pt x="515" y="663"/>
                      <a:pt x="664" y="514"/>
                      <a:pt x="664" y="332"/>
                    </a:cubicBezTo>
                    <a:cubicBezTo>
                      <a:pt x="664" y="149"/>
                      <a:pt x="515" y="1"/>
                      <a:pt x="333" y="1"/>
                    </a:cubicBezTo>
                    <a:close/>
                  </a:path>
                </a:pathLst>
              </a:custGeom>
              <a:solidFill>
                <a:srgbClr val="E2718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2947;p60">
                <a:extLst>
                  <a:ext uri="{FF2B5EF4-FFF2-40B4-BE49-F238E27FC236}">
                    <a16:creationId xmlns:a16="http://schemas.microsoft.com/office/drawing/2014/main" id="{CC8B29C5-F38D-DD8E-FD18-076DF6E00657}"/>
                  </a:ext>
                </a:extLst>
              </p:cNvPr>
              <p:cNvSpPr/>
              <p:nvPr/>
            </p:nvSpPr>
            <p:spPr>
              <a:xfrm>
                <a:off x="3660450" y="2215025"/>
                <a:ext cx="73825" cy="24875"/>
              </a:xfrm>
              <a:custGeom>
                <a:avLst/>
                <a:gdLst/>
                <a:ahLst/>
                <a:cxnLst/>
                <a:rect l="l" t="t" r="r" b="b"/>
                <a:pathLst>
                  <a:path w="2953" h="995" extrusionOk="0">
                    <a:moveTo>
                      <a:pt x="1277" y="1"/>
                    </a:moveTo>
                    <a:cubicBezTo>
                      <a:pt x="924" y="1"/>
                      <a:pt x="612" y="94"/>
                      <a:pt x="401" y="204"/>
                    </a:cubicBezTo>
                    <a:cubicBezTo>
                      <a:pt x="125" y="345"/>
                      <a:pt x="1" y="496"/>
                      <a:pt x="23" y="527"/>
                    </a:cubicBezTo>
                    <a:cubicBezTo>
                      <a:pt x="28" y="533"/>
                      <a:pt x="36" y="536"/>
                      <a:pt x="49" y="536"/>
                    </a:cubicBezTo>
                    <a:cubicBezTo>
                      <a:pt x="109" y="536"/>
                      <a:pt x="259" y="470"/>
                      <a:pt x="482" y="406"/>
                    </a:cubicBezTo>
                    <a:cubicBezTo>
                      <a:pt x="670" y="350"/>
                      <a:pt x="917" y="302"/>
                      <a:pt x="1190" y="302"/>
                    </a:cubicBezTo>
                    <a:cubicBezTo>
                      <a:pt x="1303" y="302"/>
                      <a:pt x="1421" y="310"/>
                      <a:pt x="1541" y="330"/>
                    </a:cubicBezTo>
                    <a:cubicBezTo>
                      <a:pt x="1951" y="395"/>
                      <a:pt x="2295" y="575"/>
                      <a:pt x="2524" y="733"/>
                    </a:cubicBezTo>
                    <a:cubicBezTo>
                      <a:pt x="2733" y="876"/>
                      <a:pt x="2859" y="994"/>
                      <a:pt x="2909" y="994"/>
                    </a:cubicBezTo>
                    <a:cubicBezTo>
                      <a:pt x="2914" y="994"/>
                      <a:pt x="2918" y="993"/>
                      <a:pt x="2921" y="991"/>
                    </a:cubicBezTo>
                    <a:cubicBezTo>
                      <a:pt x="2953" y="969"/>
                      <a:pt x="2882" y="787"/>
                      <a:pt x="2663" y="566"/>
                    </a:cubicBezTo>
                    <a:cubicBezTo>
                      <a:pt x="2449" y="346"/>
                      <a:pt x="2068" y="103"/>
                      <a:pt x="1590" y="26"/>
                    </a:cubicBezTo>
                    <a:cubicBezTo>
                      <a:pt x="1483" y="9"/>
                      <a:pt x="1378" y="1"/>
                      <a:pt x="1277" y="1"/>
                    </a:cubicBezTo>
                    <a:close/>
                  </a:path>
                </a:pathLst>
              </a:custGeom>
              <a:solidFill>
                <a:srgbClr val="B247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2948;p60">
                <a:extLst>
                  <a:ext uri="{FF2B5EF4-FFF2-40B4-BE49-F238E27FC236}">
                    <a16:creationId xmlns:a16="http://schemas.microsoft.com/office/drawing/2014/main" id="{7A3C2B0C-8095-0782-D11A-2B450AEFBF86}"/>
                  </a:ext>
                </a:extLst>
              </p:cNvPr>
              <p:cNvSpPr/>
              <p:nvPr/>
            </p:nvSpPr>
            <p:spPr>
              <a:xfrm>
                <a:off x="3670600" y="2260300"/>
                <a:ext cx="64800" cy="35175"/>
              </a:xfrm>
              <a:custGeom>
                <a:avLst/>
                <a:gdLst/>
                <a:ahLst/>
                <a:cxnLst/>
                <a:rect l="l" t="t" r="r" b="b"/>
                <a:pathLst>
                  <a:path w="2592" h="1407" extrusionOk="0">
                    <a:moveTo>
                      <a:pt x="1180" y="1"/>
                    </a:moveTo>
                    <a:cubicBezTo>
                      <a:pt x="488" y="1"/>
                      <a:pt x="148" y="866"/>
                      <a:pt x="1" y="1407"/>
                    </a:cubicBezTo>
                    <a:cubicBezTo>
                      <a:pt x="407" y="926"/>
                      <a:pt x="1025" y="651"/>
                      <a:pt x="1640" y="651"/>
                    </a:cubicBezTo>
                    <a:cubicBezTo>
                      <a:pt x="1969" y="651"/>
                      <a:pt x="2297" y="729"/>
                      <a:pt x="2591" y="897"/>
                    </a:cubicBezTo>
                    <a:cubicBezTo>
                      <a:pt x="2007" y="241"/>
                      <a:pt x="1544" y="1"/>
                      <a:pt x="1180" y="1"/>
                    </a:cubicBezTo>
                    <a:close/>
                  </a:path>
                </a:pathLst>
              </a:custGeom>
              <a:solidFill>
                <a:srgbClr val="B74057">
                  <a:alpha val="150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2949;p60">
                <a:extLst>
                  <a:ext uri="{FF2B5EF4-FFF2-40B4-BE49-F238E27FC236}">
                    <a16:creationId xmlns:a16="http://schemas.microsoft.com/office/drawing/2014/main" id="{E2B56BF8-3F69-3C24-17AD-CE2084FCC046}"/>
                  </a:ext>
                </a:extLst>
              </p:cNvPr>
              <p:cNvSpPr/>
              <p:nvPr/>
            </p:nvSpPr>
            <p:spPr>
              <a:xfrm>
                <a:off x="3680700" y="2276875"/>
                <a:ext cx="16600" cy="16575"/>
              </a:xfrm>
              <a:custGeom>
                <a:avLst/>
                <a:gdLst/>
                <a:ahLst/>
                <a:cxnLst/>
                <a:rect l="l" t="t" r="r" b="b"/>
                <a:pathLst>
                  <a:path w="664" h="663" extrusionOk="0">
                    <a:moveTo>
                      <a:pt x="332" y="1"/>
                    </a:moveTo>
                    <a:cubicBezTo>
                      <a:pt x="149" y="1"/>
                      <a:pt x="1" y="149"/>
                      <a:pt x="1" y="332"/>
                    </a:cubicBezTo>
                    <a:cubicBezTo>
                      <a:pt x="1" y="514"/>
                      <a:pt x="149" y="663"/>
                      <a:pt x="332" y="663"/>
                    </a:cubicBezTo>
                    <a:cubicBezTo>
                      <a:pt x="515" y="663"/>
                      <a:pt x="664" y="514"/>
                      <a:pt x="664" y="332"/>
                    </a:cubicBezTo>
                    <a:cubicBezTo>
                      <a:pt x="664" y="149"/>
                      <a:pt x="515" y="1"/>
                      <a:pt x="332" y="1"/>
                    </a:cubicBezTo>
                    <a:close/>
                  </a:path>
                </a:pathLst>
              </a:custGeom>
              <a:solidFill>
                <a:srgbClr val="E2718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2950;p60">
                <a:extLst>
                  <a:ext uri="{FF2B5EF4-FFF2-40B4-BE49-F238E27FC236}">
                    <a16:creationId xmlns:a16="http://schemas.microsoft.com/office/drawing/2014/main" id="{063C1BB2-8431-B4C7-F863-8AAE97FC4F14}"/>
                  </a:ext>
                </a:extLst>
              </p:cNvPr>
              <p:cNvSpPr/>
              <p:nvPr/>
            </p:nvSpPr>
            <p:spPr>
              <a:xfrm>
                <a:off x="3548850" y="2257900"/>
                <a:ext cx="67125" cy="38250"/>
              </a:xfrm>
              <a:custGeom>
                <a:avLst/>
                <a:gdLst/>
                <a:ahLst/>
                <a:cxnLst/>
                <a:rect l="l" t="t" r="r" b="b"/>
                <a:pathLst>
                  <a:path w="2685" h="1530" extrusionOk="0">
                    <a:moveTo>
                      <a:pt x="1416" y="1"/>
                    </a:moveTo>
                    <a:cubicBezTo>
                      <a:pt x="1193" y="1"/>
                      <a:pt x="985" y="59"/>
                      <a:pt x="812" y="143"/>
                    </a:cubicBezTo>
                    <a:cubicBezTo>
                      <a:pt x="592" y="251"/>
                      <a:pt x="429" y="398"/>
                      <a:pt x="310" y="530"/>
                    </a:cubicBezTo>
                    <a:cubicBezTo>
                      <a:pt x="75" y="801"/>
                      <a:pt x="0" y="1009"/>
                      <a:pt x="24" y="1023"/>
                    </a:cubicBezTo>
                    <a:cubicBezTo>
                      <a:pt x="25" y="1024"/>
                      <a:pt x="27" y="1024"/>
                      <a:pt x="29" y="1024"/>
                    </a:cubicBezTo>
                    <a:cubicBezTo>
                      <a:pt x="67" y="1024"/>
                      <a:pt x="192" y="856"/>
                      <a:pt x="425" y="646"/>
                    </a:cubicBezTo>
                    <a:cubicBezTo>
                      <a:pt x="549" y="538"/>
                      <a:pt x="707" y="419"/>
                      <a:pt x="901" y="336"/>
                    </a:cubicBezTo>
                    <a:cubicBezTo>
                      <a:pt x="1049" y="273"/>
                      <a:pt x="1223" y="231"/>
                      <a:pt x="1402" y="231"/>
                    </a:cubicBezTo>
                    <a:cubicBezTo>
                      <a:pt x="1454" y="231"/>
                      <a:pt x="1507" y="234"/>
                      <a:pt x="1560" y="242"/>
                    </a:cubicBezTo>
                    <a:cubicBezTo>
                      <a:pt x="1795" y="274"/>
                      <a:pt x="1990" y="391"/>
                      <a:pt x="2132" y="543"/>
                    </a:cubicBezTo>
                    <a:cubicBezTo>
                      <a:pt x="2276" y="695"/>
                      <a:pt x="2368" y="868"/>
                      <a:pt x="2435" y="1019"/>
                    </a:cubicBezTo>
                    <a:cubicBezTo>
                      <a:pt x="2561" y="1320"/>
                      <a:pt x="2613" y="1529"/>
                      <a:pt x="2647" y="1529"/>
                    </a:cubicBezTo>
                    <a:cubicBezTo>
                      <a:pt x="2648" y="1529"/>
                      <a:pt x="2649" y="1529"/>
                      <a:pt x="2649" y="1529"/>
                    </a:cubicBezTo>
                    <a:cubicBezTo>
                      <a:pt x="2676" y="1524"/>
                      <a:pt x="2684" y="1307"/>
                      <a:pt x="2588" y="963"/>
                    </a:cubicBezTo>
                    <a:cubicBezTo>
                      <a:pt x="2537" y="794"/>
                      <a:pt x="2450" y="590"/>
                      <a:pt x="2290" y="402"/>
                    </a:cubicBezTo>
                    <a:cubicBezTo>
                      <a:pt x="2211" y="308"/>
                      <a:pt x="2111" y="219"/>
                      <a:pt x="1993" y="150"/>
                    </a:cubicBezTo>
                    <a:cubicBezTo>
                      <a:pt x="1873" y="81"/>
                      <a:pt x="1735" y="33"/>
                      <a:pt x="1593" y="13"/>
                    </a:cubicBezTo>
                    <a:cubicBezTo>
                      <a:pt x="1533" y="5"/>
                      <a:pt x="1474" y="1"/>
                      <a:pt x="1416" y="1"/>
                    </a:cubicBezTo>
                    <a:close/>
                  </a:path>
                </a:pathLst>
              </a:custGeom>
              <a:solidFill>
                <a:srgbClr val="B247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2951;p60">
                <a:extLst>
                  <a:ext uri="{FF2B5EF4-FFF2-40B4-BE49-F238E27FC236}">
                    <a16:creationId xmlns:a16="http://schemas.microsoft.com/office/drawing/2014/main" id="{92F071D9-E050-DB86-8B12-9D3204BE2EE3}"/>
                  </a:ext>
                </a:extLst>
              </p:cNvPr>
              <p:cNvSpPr/>
              <p:nvPr/>
            </p:nvSpPr>
            <p:spPr>
              <a:xfrm>
                <a:off x="3669300" y="2257900"/>
                <a:ext cx="67150" cy="38250"/>
              </a:xfrm>
              <a:custGeom>
                <a:avLst/>
                <a:gdLst/>
                <a:ahLst/>
                <a:cxnLst/>
                <a:rect l="l" t="t" r="r" b="b"/>
                <a:pathLst>
                  <a:path w="2686" h="1530" extrusionOk="0">
                    <a:moveTo>
                      <a:pt x="1269" y="1"/>
                    </a:moveTo>
                    <a:cubicBezTo>
                      <a:pt x="1211" y="1"/>
                      <a:pt x="1152" y="5"/>
                      <a:pt x="1092" y="13"/>
                    </a:cubicBezTo>
                    <a:cubicBezTo>
                      <a:pt x="949" y="33"/>
                      <a:pt x="811" y="81"/>
                      <a:pt x="693" y="150"/>
                    </a:cubicBezTo>
                    <a:cubicBezTo>
                      <a:pt x="573" y="219"/>
                      <a:pt x="474" y="308"/>
                      <a:pt x="394" y="402"/>
                    </a:cubicBezTo>
                    <a:cubicBezTo>
                      <a:pt x="234" y="590"/>
                      <a:pt x="148" y="794"/>
                      <a:pt x="97" y="963"/>
                    </a:cubicBezTo>
                    <a:cubicBezTo>
                      <a:pt x="0" y="1307"/>
                      <a:pt x="8" y="1524"/>
                      <a:pt x="35" y="1529"/>
                    </a:cubicBezTo>
                    <a:cubicBezTo>
                      <a:pt x="36" y="1529"/>
                      <a:pt x="36" y="1529"/>
                      <a:pt x="37" y="1529"/>
                    </a:cubicBezTo>
                    <a:cubicBezTo>
                      <a:pt x="72" y="1529"/>
                      <a:pt x="124" y="1320"/>
                      <a:pt x="250" y="1019"/>
                    </a:cubicBezTo>
                    <a:cubicBezTo>
                      <a:pt x="316" y="868"/>
                      <a:pt x="409" y="695"/>
                      <a:pt x="553" y="543"/>
                    </a:cubicBezTo>
                    <a:cubicBezTo>
                      <a:pt x="694" y="391"/>
                      <a:pt x="891" y="274"/>
                      <a:pt x="1125" y="242"/>
                    </a:cubicBezTo>
                    <a:cubicBezTo>
                      <a:pt x="1177" y="234"/>
                      <a:pt x="1230" y="231"/>
                      <a:pt x="1283" y="231"/>
                    </a:cubicBezTo>
                    <a:cubicBezTo>
                      <a:pt x="1462" y="231"/>
                      <a:pt x="1635" y="273"/>
                      <a:pt x="1784" y="336"/>
                    </a:cubicBezTo>
                    <a:cubicBezTo>
                      <a:pt x="1978" y="419"/>
                      <a:pt x="2135" y="538"/>
                      <a:pt x="2259" y="646"/>
                    </a:cubicBezTo>
                    <a:cubicBezTo>
                      <a:pt x="2493" y="856"/>
                      <a:pt x="2618" y="1024"/>
                      <a:pt x="2655" y="1024"/>
                    </a:cubicBezTo>
                    <a:cubicBezTo>
                      <a:pt x="2657" y="1024"/>
                      <a:pt x="2659" y="1024"/>
                      <a:pt x="2661" y="1023"/>
                    </a:cubicBezTo>
                    <a:cubicBezTo>
                      <a:pt x="2685" y="1009"/>
                      <a:pt x="2609" y="801"/>
                      <a:pt x="2374" y="530"/>
                    </a:cubicBezTo>
                    <a:cubicBezTo>
                      <a:pt x="2255" y="398"/>
                      <a:pt x="2092" y="251"/>
                      <a:pt x="1873" y="143"/>
                    </a:cubicBezTo>
                    <a:cubicBezTo>
                      <a:pt x="1699" y="59"/>
                      <a:pt x="1491" y="1"/>
                      <a:pt x="1269" y="1"/>
                    </a:cubicBezTo>
                    <a:close/>
                  </a:path>
                </a:pathLst>
              </a:custGeom>
              <a:solidFill>
                <a:srgbClr val="B247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2952;p60">
                <a:extLst>
                  <a:ext uri="{FF2B5EF4-FFF2-40B4-BE49-F238E27FC236}">
                    <a16:creationId xmlns:a16="http://schemas.microsoft.com/office/drawing/2014/main" id="{DF6F60AE-9F8A-EEBE-BC20-43D5C2536C34}"/>
                  </a:ext>
                </a:extLst>
              </p:cNvPr>
              <p:cNvSpPr/>
              <p:nvPr/>
            </p:nvSpPr>
            <p:spPr>
              <a:xfrm>
                <a:off x="3632475" y="2079825"/>
                <a:ext cx="142025" cy="120225"/>
              </a:xfrm>
              <a:custGeom>
                <a:avLst/>
                <a:gdLst/>
                <a:ahLst/>
                <a:cxnLst/>
                <a:rect l="l" t="t" r="r" b="b"/>
                <a:pathLst>
                  <a:path w="5681" h="4809" extrusionOk="0">
                    <a:moveTo>
                      <a:pt x="711" y="0"/>
                    </a:moveTo>
                    <a:lnTo>
                      <a:pt x="78" y="212"/>
                    </a:lnTo>
                    <a:lnTo>
                      <a:pt x="78" y="212"/>
                    </a:lnTo>
                    <a:cubicBezTo>
                      <a:pt x="285" y="148"/>
                      <a:pt x="500" y="114"/>
                      <a:pt x="717" y="105"/>
                    </a:cubicBezTo>
                    <a:lnTo>
                      <a:pt x="717" y="105"/>
                    </a:lnTo>
                    <a:cubicBezTo>
                      <a:pt x="715" y="70"/>
                      <a:pt x="713" y="35"/>
                      <a:pt x="711" y="0"/>
                    </a:cubicBezTo>
                    <a:close/>
                    <a:moveTo>
                      <a:pt x="78" y="212"/>
                    </a:moveTo>
                    <a:cubicBezTo>
                      <a:pt x="52" y="221"/>
                      <a:pt x="26" y="229"/>
                      <a:pt x="0" y="239"/>
                    </a:cubicBezTo>
                    <a:lnTo>
                      <a:pt x="78" y="212"/>
                    </a:lnTo>
                    <a:close/>
                    <a:moveTo>
                      <a:pt x="847" y="102"/>
                    </a:moveTo>
                    <a:cubicBezTo>
                      <a:pt x="803" y="102"/>
                      <a:pt x="760" y="103"/>
                      <a:pt x="717" y="105"/>
                    </a:cubicBezTo>
                    <a:lnTo>
                      <a:pt x="717" y="105"/>
                    </a:lnTo>
                    <a:cubicBezTo>
                      <a:pt x="780" y="1094"/>
                      <a:pt x="1060" y="2085"/>
                      <a:pt x="1641" y="2888"/>
                    </a:cubicBezTo>
                    <a:cubicBezTo>
                      <a:pt x="1878" y="3215"/>
                      <a:pt x="2160" y="3507"/>
                      <a:pt x="2442" y="3797"/>
                    </a:cubicBezTo>
                    <a:cubicBezTo>
                      <a:pt x="2650" y="4012"/>
                      <a:pt x="2862" y="4230"/>
                      <a:pt x="3120" y="4382"/>
                    </a:cubicBezTo>
                    <a:cubicBezTo>
                      <a:pt x="3840" y="4809"/>
                      <a:pt x="4751" y="4648"/>
                      <a:pt x="5573" y="4803"/>
                    </a:cubicBezTo>
                    <a:cubicBezTo>
                      <a:pt x="5681" y="4555"/>
                      <a:pt x="5583" y="4271"/>
                      <a:pt x="5477" y="4021"/>
                    </a:cubicBezTo>
                    <a:cubicBezTo>
                      <a:pt x="5077" y="3075"/>
                      <a:pt x="4555" y="2166"/>
                      <a:pt x="3825" y="1444"/>
                    </a:cubicBezTo>
                    <a:cubicBezTo>
                      <a:pt x="3095" y="721"/>
                      <a:pt x="2138" y="195"/>
                      <a:pt x="1114" y="113"/>
                    </a:cubicBezTo>
                    <a:cubicBezTo>
                      <a:pt x="1025" y="106"/>
                      <a:pt x="936" y="102"/>
                      <a:pt x="847" y="102"/>
                    </a:cubicBezTo>
                    <a:close/>
                  </a:path>
                </a:pathLst>
              </a:custGeom>
              <a:solidFill>
                <a:srgbClr val="B740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2953;p60">
                <a:extLst>
                  <a:ext uri="{FF2B5EF4-FFF2-40B4-BE49-F238E27FC236}">
                    <a16:creationId xmlns:a16="http://schemas.microsoft.com/office/drawing/2014/main" id="{63C2D069-FD5E-D72C-959A-C9E9C33A671D}"/>
                  </a:ext>
                </a:extLst>
              </p:cNvPr>
              <p:cNvSpPr/>
              <p:nvPr/>
            </p:nvSpPr>
            <p:spPr>
              <a:xfrm>
                <a:off x="3525125" y="2080150"/>
                <a:ext cx="182750" cy="126725"/>
              </a:xfrm>
              <a:custGeom>
                <a:avLst/>
                <a:gdLst/>
                <a:ahLst/>
                <a:cxnLst/>
                <a:rect l="l" t="t" r="r" b="b"/>
                <a:pathLst>
                  <a:path w="7310" h="5069" extrusionOk="0">
                    <a:moveTo>
                      <a:pt x="5437" y="1"/>
                    </a:moveTo>
                    <a:cubicBezTo>
                      <a:pt x="5156" y="1"/>
                      <a:pt x="4880" y="32"/>
                      <a:pt x="4680" y="47"/>
                    </a:cubicBezTo>
                    <a:cubicBezTo>
                      <a:pt x="3586" y="132"/>
                      <a:pt x="2510" y="457"/>
                      <a:pt x="1556" y="1000"/>
                    </a:cubicBezTo>
                    <a:cubicBezTo>
                      <a:pt x="974" y="1331"/>
                      <a:pt x="0" y="2006"/>
                      <a:pt x="135" y="2775"/>
                    </a:cubicBezTo>
                    <a:cubicBezTo>
                      <a:pt x="265" y="3517"/>
                      <a:pt x="949" y="4215"/>
                      <a:pt x="1573" y="4577"/>
                    </a:cubicBezTo>
                    <a:cubicBezTo>
                      <a:pt x="2147" y="4911"/>
                      <a:pt x="2812" y="5069"/>
                      <a:pt x="3478" y="5069"/>
                    </a:cubicBezTo>
                    <a:cubicBezTo>
                      <a:pt x="3693" y="5069"/>
                      <a:pt x="3909" y="5052"/>
                      <a:pt x="4121" y="5020"/>
                    </a:cubicBezTo>
                    <a:lnTo>
                      <a:pt x="4121" y="5020"/>
                    </a:lnTo>
                    <a:cubicBezTo>
                      <a:pt x="4112" y="5020"/>
                      <a:pt x="4103" y="5020"/>
                      <a:pt x="4093" y="5020"/>
                    </a:cubicBezTo>
                    <a:cubicBezTo>
                      <a:pt x="3617" y="5020"/>
                      <a:pt x="3145" y="4824"/>
                      <a:pt x="2809" y="4487"/>
                    </a:cubicBezTo>
                    <a:lnTo>
                      <a:pt x="2809" y="4487"/>
                    </a:lnTo>
                    <a:cubicBezTo>
                      <a:pt x="3332" y="4698"/>
                      <a:pt x="3895" y="4805"/>
                      <a:pt x="4458" y="4805"/>
                    </a:cubicBezTo>
                    <a:cubicBezTo>
                      <a:pt x="4869" y="4805"/>
                      <a:pt x="5280" y="4748"/>
                      <a:pt x="5675" y="4634"/>
                    </a:cubicBezTo>
                    <a:cubicBezTo>
                      <a:pt x="5145" y="4514"/>
                      <a:pt x="4650" y="4239"/>
                      <a:pt x="4270" y="3850"/>
                    </a:cubicBezTo>
                    <a:lnTo>
                      <a:pt x="4270" y="3850"/>
                    </a:lnTo>
                    <a:cubicBezTo>
                      <a:pt x="4870" y="4126"/>
                      <a:pt x="5676" y="4493"/>
                      <a:pt x="6418" y="4493"/>
                    </a:cubicBezTo>
                    <a:cubicBezTo>
                      <a:pt x="6733" y="4493"/>
                      <a:pt x="7037" y="4427"/>
                      <a:pt x="7309" y="4259"/>
                    </a:cubicBezTo>
                    <a:cubicBezTo>
                      <a:pt x="7169" y="4142"/>
                      <a:pt x="7009" y="4043"/>
                      <a:pt x="6874" y="3916"/>
                    </a:cubicBezTo>
                    <a:cubicBezTo>
                      <a:pt x="6367" y="3440"/>
                      <a:pt x="6306" y="2811"/>
                      <a:pt x="6399" y="2154"/>
                    </a:cubicBezTo>
                    <a:cubicBezTo>
                      <a:pt x="6469" y="1665"/>
                      <a:pt x="6744" y="1022"/>
                      <a:pt x="6576" y="531"/>
                    </a:cubicBezTo>
                    <a:cubicBezTo>
                      <a:pt x="6426" y="95"/>
                      <a:pt x="5924" y="1"/>
                      <a:pt x="5437" y="1"/>
                    </a:cubicBezTo>
                    <a:close/>
                  </a:path>
                </a:pathLst>
              </a:custGeom>
              <a:solidFill>
                <a:srgbClr val="B740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2954;p60">
                <a:extLst>
                  <a:ext uri="{FF2B5EF4-FFF2-40B4-BE49-F238E27FC236}">
                    <a16:creationId xmlns:a16="http://schemas.microsoft.com/office/drawing/2014/main" id="{9BF0CC3E-D0DF-60A4-8F85-CFDB530614F0}"/>
                  </a:ext>
                </a:extLst>
              </p:cNvPr>
              <p:cNvSpPr/>
              <p:nvPr/>
            </p:nvSpPr>
            <p:spPr>
              <a:xfrm>
                <a:off x="3521325" y="2132300"/>
                <a:ext cx="11925" cy="28500"/>
              </a:xfrm>
              <a:custGeom>
                <a:avLst/>
                <a:gdLst/>
                <a:ahLst/>
                <a:cxnLst/>
                <a:rect l="l" t="t" r="r" b="b"/>
                <a:pathLst>
                  <a:path w="477" h="1140" extrusionOk="0">
                    <a:moveTo>
                      <a:pt x="57" y="0"/>
                    </a:moveTo>
                    <a:cubicBezTo>
                      <a:pt x="27" y="0"/>
                      <a:pt x="1" y="287"/>
                      <a:pt x="115" y="617"/>
                    </a:cubicBezTo>
                    <a:cubicBezTo>
                      <a:pt x="223" y="934"/>
                      <a:pt x="410" y="1139"/>
                      <a:pt x="446" y="1139"/>
                    </a:cubicBezTo>
                    <a:cubicBezTo>
                      <a:pt x="448" y="1139"/>
                      <a:pt x="449" y="1139"/>
                      <a:pt x="450" y="1138"/>
                    </a:cubicBezTo>
                    <a:cubicBezTo>
                      <a:pt x="477" y="1117"/>
                      <a:pt x="330" y="890"/>
                      <a:pt x="225" y="579"/>
                    </a:cubicBezTo>
                    <a:cubicBezTo>
                      <a:pt x="117" y="270"/>
                      <a:pt x="91" y="0"/>
                      <a:pt x="58" y="0"/>
                    </a:cubicBezTo>
                    <a:cubicBezTo>
                      <a:pt x="58" y="0"/>
                      <a:pt x="58" y="0"/>
                      <a:pt x="58" y="0"/>
                    </a:cubicBezTo>
                    <a:cubicBezTo>
                      <a:pt x="58" y="0"/>
                      <a:pt x="58" y="0"/>
                      <a:pt x="57" y="0"/>
                    </a:cubicBezTo>
                    <a:close/>
                  </a:path>
                </a:pathLst>
              </a:custGeom>
              <a:solidFill>
                <a:srgbClr val="A336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2955;p60">
                <a:extLst>
                  <a:ext uri="{FF2B5EF4-FFF2-40B4-BE49-F238E27FC236}">
                    <a16:creationId xmlns:a16="http://schemas.microsoft.com/office/drawing/2014/main" id="{83FB97E3-2C25-49B7-36A2-C21361AEB3F6}"/>
                  </a:ext>
                </a:extLst>
              </p:cNvPr>
              <p:cNvSpPr/>
              <p:nvPr/>
            </p:nvSpPr>
            <p:spPr>
              <a:xfrm>
                <a:off x="3501175" y="2138400"/>
                <a:ext cx="19150" cy="56025"/>
              </a:xfrm>
              <a:custGeom>
                <a:avLst/>
                <a:gdLst/>
                <a:ahLst/>
                <a:cxnLst/>
                <a:rect l="l" t="t" r="r" b="b"/>
                <a:pathLst>
                  <a:path w="766" h="2241" extrusionOk="0">
                    <a:moveTo>
                      <a:pt x="750" y="0"/>
                    </a:moveTo>
                    <a:cubicBezTo>
                      <a:pt x="728" y="0"/>
                      <a:pt x="609" y="69"/>
                      <a:pt x="481" y="236"/>
                    </a:cubicBezTo>
                    <a:cubicBezTo>
                      <a:pt x="340" y="412"/>
                      <a:pt x="214" y="702"/>
                      <a:pt x="145" y="1032"/>
                    </a:cubicBezTo>
                    <a:cubicBezTo>
                      <a:pt x="0" y="1691"/>
                      <a:pt x="71" y="2240"/>
                      <a:pt x="100" y="2240"/>
                    </a:cubicBezTo>
                    <a:cubicBezTo>
                      <a:pt x="100" y="2240"/>
                      <a:pt x="101" y="2240"/>
                      <a:pt x="101" y="2240"/>
                    </a:cubicBezTo>
                    <a:cubicBezTo>
                      <a:pt x="135" y="2239"/>
                      <a:pt x="116" y="1699"/>
                      <a:pt x="258" y="1056"/>
                    </a:cubicBezTo>
                    <a:cubicBezTo>
                      <a:pt x="325" y="736"/>
                      <a:pt x="432" y="460"/>
                      <a:pt x="548" y="282"/>
                    </a:cubicBezTo>
                    <a:cubicBezTo>
                      <a:pt x="660" y="102"/>
                      <a:pt x="765" y="16"/>
                      <a:pt x="753" y="2"/>
                    </a:cubicBezTo>
                    <a:cubicBezTo>
                      <a:pt x="753" y="1"/>
                      <a:pt x="751" y="0"/>
                      <a:pt x="750" y="0"/>
                    </a:cubicBezTo>
                    <a:close/>
                  </a:path>
                </a:pathLst>
              </a:custGeom>
              <a:solidFill>
                <a:srgbClr val="A336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2956;p60">
                <a:extLst>
                  <a:ext uri="{FF2B5EF4-FFF2-40B4-BE49-F238E27FC236}">
                    <a16:creationId xmlns:a16="http://schemas.microsoft.com/office/drawing/2014/main" id="{C8110E25-27C3-1901-5133-32E498A771FD}"/>
                  </a:ext>
                </a:extLst>
              </p:cNvPr>
              <p:cNvSpPr/>
              <p:nvPr/>
            </p:nvSpPr>
            <p:spPr>
              <a:xfrm>
                <a:off x="3513775" y="2148450"/>
                <a:ext cx="12125" cy="113425"/>
              </a:xfrm>
              <a:custGeom>
                <a:avLst/>
                <a:gdLst/>
                <a:ahLst/>
                <a:cxnLst/>
                <a:rect l="l" t="t" r="r" b="b"/>
                <a:pathLst>
                  <a:path w="485" h="4537" extrusionOk="0">
                    <a:moveTo>
                      <a:pt x="468" y="0"/>
                    </a:moveTo>
                    <a:cubicBezTo>
                      <a:pt x="452" y="0"/>
                      <a:pt x="383" y="248"/>
                      <a:pt x="292" y="651"/>
                    </a:cubicBezTo>
                    <a:cubicBezTo>
                      <a:pt x="201" y="1057"/>
                      <a:pt x="87" y="1623"/>
                      <a:pt x="32" y="2258"/>
                    </a:cubicBezTo>
                    <a:cubicBezTo>
                      <a:pt x="6" y="2577"/>
                      <a:pt x="1" y="2882"/>
                      <a:pt x="12" y="3158"/>
                    </a:cubicBezTo>
                    <a:cubicBezTo>
                      <a:pt x="28" y="3435"/>
                      <a:pt x="55" y="3683"/>
                      <a:pt x="98" y="3889"/>
                    </a:cubicBezTo>
                    <a:cubicBezTo>
                      <a:pt x="114" y="3992"/>
                      <a:pt x="141" y="4084"/>
                      <a:pt x="161" y="4164"/>
                    </a:cubicBezTo>
                    <a:cubicBezTo>
                      <a:pt x="180" y="4246"/>
                      <a:pt x="202" y="4314"/>
                      <a:pt x="222" y="4369"/>
                    </a:cubicBezTo>
                    <a:cubicBezTo>
                      <a:pt x="259" y="4477"/>
                      <a:pt x="284" y="4536"/>
                      <a:pt x="292" y="4536"/>
                    </a:cubicBezTo>
                    <a:cubicBezTo>
                      <a:pt x="292" y="4536"/>
                      <a:pt x="292" y="4536"/>
                      <a:pt x="293" y="4536"/>
                    </a:cubicBezTo>
                    <a:cubicBezTo>
                      <a:pt x="312" y="4530"/>
                      <a:pt x="238" y="4284"/>
                      <a:pt x="178" y="3875"/>
                    </a:cubicBezTo>
                    <a:cubicBezTo>
                      <a:pt x="147" y="3672"/>
                      <a:pt x="128" y="3427"/>
                      <a:pt x="118" y="3155"/>
                    </a:cubicBezTo>
                    <a:cubicBezTo>
                      <a:pt x="113" y="2882"/>
                      <a:pt x="121" y="2582"/>
                      <a:pt x="147" y="2268"/>
                    </a:cubicBezTo>
                    <a:cubicBezTo>
                      <a:pt x="200" y="1640"/>
                      <a:pt x="301" y="1076"/>
                      <a:pt x="371" y="667"/>
                    </a:cubicBezTo>
                    <a:cubicBezTo>
                      <a:pt x="443" y="258"/>
                      <a:pt x="485" y="4"/>
                      <a:pt x="468" y="0"/>
                    </a:cubicBezTo>
                    <a:cubicBezTo>
                      <a:pt x="468" y="0"/>
                      <a:pt x="468" y="0"/>
                      <a:pt x="468" y="0"/>
                    </a:cubicBezTo>
                    <a:close/>
                  </a:path>
                </a:pathLst>
              </a:custGeom>
              <a:solidFill>
                <a:srgbClr val="A336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2957;p60">
                <a:extLst>
                  <a:ext uri="{FF2B5EF4-FFF2-40B4-BE49-F238E27FC236}">
                    <a16:creationId xmlns:a16="http://schemas.microsoft.com/office/drawing/2014/main" id="{BD18A680-011C-8483-9999-080632CC8371}"/>
                  </a:ext>
                </a:extLst>
              </p:cNvPr>
              <p:cNvSpPr/>
              <p:nvPr/>
            </p:nvSpPr>
            <p:spPr>
              <a:xfrm>
                <a:off x="3529400" y="2187225"/>
                <a:ext cx="3675" cy="51150"/>
              </a:xfrm>
              <a:custGeom>
                <a:avLst/>
                <a:gdLst/>
                <a:ahLst/>
                <a:cxnLst/>
                <a:rect l="l" t="t" r="r" b="b"/>
                <a:pathLst>
                  <a:path w="147" h="2046" extrusionOk="0">
                    <a:moveTo>
                      <a:pt x="33" y="1"/>
                    </a:moveTo>
                    <a:cubicBezTo>
                      <a:pt x="33" y="1"/>
                      <a:pt x="33" y="1"/>
                      <a:pt x="33" y="1"/>
                    </a:cubicBezTo>
                    <a:cubicBezTo>
                      <a:pt x="0" y="4"/>
                      <a:pt x="12" y="461"/>
                      <a:pt x="21" y="1024"/>
                    </a:cubicBezTo>
                    <a:cubicBezTo>
                      <a:pt x="32" y="1587"/>
                      <a:pt x="37" y="2045"/>
                      <a:pt x="69" y="2046"/>
                    </a:cubicBezTo>
                    <a:cubicBezTo>
                      <a:pt x="69" y="2046"/>
                      <a:pt x="69" y="2046"/>
                      <a:pt x="69" y="2046"/>
                    </a:cubicBezTo>
                    <a:cubicBezTo>
                      <a:pt x="101" y="2046"/>
                      <a:pt x="147" y="1588"/>
                      <a:pt x="136" y="1022"/>
                    </a:cubicBezTo>
                    <a:cubicBezTo>
                      <a:pt x="127" y="457"/>
                      <a:pt x="64" y="1"/>
                      <a:pt x="33" y="1"/>
                    </a:cubicBezTo>
                    <a:close/>
                  </a:path>
                </a:pathLst>
              </a:custGeom>
              <a:solidFill>
                <a:srgbClr val="A336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2958;p60">
                <a:extLst>
                  <a:ext uri="{FF2B5EF4-FFF2-40B4-BE49-F238E27FC236}">
                    <a16:creationId xmlns:a16="http://schemas.microsoft.com/office/drawing/2014/main" id="{74D85BD9-785C-5499-57AA-E5283D31266E}"/>
                  </a:ext>
                </a:extLst>
              </p:cNvPr>
              <p:cNvSpPr/>
              <p:nvPr/>
            </p:nvSpPr>
            <p:spPr>
              <a:xfrm>
                <a:off x="3528550" y="2079300"/>
                <a:ext cx="138475" cy="55000"/>
              </a:xfrm>
              <a:custGeom>
                <a:avLst/>
                <a:gdLst/>
                <a:ahLst/>
                <a:cxnLst/>
                <a:rect l="l" t="t" r="r" b="b"/>
                <a:pathLst>
                  <a:path w="5539" h="2200" extrusionOk="0">
                    <a:moveTo>
                      <a:pt x="4403" y="0"/>
                    </a:moveTo>
                    <a:cubicBezTo>
                      <a:pt x="4330" y="0"/>
                      <a:pt x="4254" y="7"/>
                      <a:pt x="4176" y="11"/>
                    </a:cubicBezTo>
                    <a:cubicBezTo>
                      <a:pt x="4010" y="15"/>
                      <a:pt x="3833" y="40"/>
                      <a:pt x="3648" y="63"/>
                    </a:cubicBezTo>
                    <a:cubicBezTo>
                      <a:pt x="3280" y="123"/>
                      <a:pt x="2879" y="219"/>
                      <a:pt x="2474" y="368"/>
                    </a:cubicBezTo>
                    <a:cubicBezTo>
                      <a:pt x="2071" y="522"/>
                      <a:pt x="1705" y="713"/>
                      <a:pt x="1388" y="910"/>
                    </a:cubicBezTo>
                    <a:cubicBezTo>
                      <a:pt x="1234" y="1014"/>
                      <a:pt x="1085" y="1110"/>
                      <a:pt x="956" y="1217"/>
                    </a:cubicBezTo>
                    <a:cubicBezTo>
                      <a:pt x="892" y="1268"/>
                      <a:pt x="827" y="1315"/>
                      <a:pt x="769" y="1367"/>
                    </a:cubicBezTo>
                    <a:cubicBezTo>
                      <a:pt x="714" y="1416"/>
                      <a:pt x="660" y="1465"/>
                      <a:pt x="605" y="1515"/>
                    </a:cubicBezTo>
                    <a:cubicBezTo>
                      <a:pt x="498" y="1607"/>
                      <a:pt x="414" y="1703"/>
                      <a:pt x="336" y="1784"/>
                    </a:cubicBezTo>
                    <a:cubicBezTo>
                      <a:pt x="258" y="1864"/>
                      <a:pt x="197" y="1938"/>
                      <a:pt x="149" y="2001"/>
                    </a:cubicBezTo>
                    <a:cubicBezTo>
                      <a:pt x="52" y="2124"/>
                      <a:pt x="0" y="2194"/>
                      <a:pt x="7" y="2199"/>
                    </a:cubicBezTo>
                    <a:cubicBezTo>
                      <a:pt x="8" y="2199"/>
                      <a:pt x="8" y="2199"/>
                      <a:pt x="9" y="2199"/>
                    </a:cubicBezTo>
                    <a:cubicBezTo>
                      <a:pt x="36" y="2199"/>
                      <a:pt x="250" y="1931"/>
                      <a:pt x="659" y="1575"/>
                    </a:cubicBezTo>
                    <a:cubicBezTo>
                      <a:pt x="715" y="1528"/>
                      <a:pt x="770" y="1482"/>
                      <a:pt x="826" y="1435"/>
                    </a:cubicBezTo>
                    <a:cubicBezTo>
                      <a:pt x="884" y="1387"/>
                      <a:pt x="949" y="1342"/>
                      <a:pt x="1015" y="1293"/>
                    </a:cubicBezTo>
                    <a:cubicBezTo>
                      <a:pt x="1143" y="1191"/>
                      <a:pt x="1292" y="1100"/>
                      <a:pt x="1445" y="1000"/>
                    </a:cubicBezTo>
                    <a:cubicBezTo>
                      <a:pt x="1760" y="811"/>
                      <a:pt x="2119" y="627"/>
                      <a:pt x="2515" y="476"/>
                    </a:cubicBezTo>
                    <a:cubicBezTo>
                      <a:pt x="2912" y="330"/>
                      <a:pt x="3304" y="233"/>
                      <a:pt x="3665" y="168"/>
                    </a:cubicBezTo>
                    <a:cubicBezTo>
                      <a:pt x="3846" y="143"/>
                      <a:pt x="4018" y="114"/>
                      <a:pt x="4182" y="106"/>
                    </a:cubicBezTo>
                    <a:cubicBezTo>
                      <a:pt x="4264" y="101"/>
                      <a:pt x="4341" y="91"/>
                      <a:pt x="4417" y="89"/>
                    </a:cubicBezTo>
                    <a:cubicBezTo>
                      <a:pt x="4490" y="88"/>
                      <a:pt x="4562" y="87"/>
                      <a:pt x="4636" y="86"/>
                    </a:cubicBezTo>
                    <a:cubicBezTo>
                      <a:pt x="4639" y="86"/>
                      <a:pt x="4643" y="86"/>
                      <a:pt x="4647" y="86"/>
                    </a:cubicBezTo>
                    <a:cubicBezTo>
                      <a:pt x="5116" y="86"/>
                      <a:pt x="5431" y="132"/>
                      <a:pt x="5514" y="132"/>
                    </a:cubicBezTo>
                    <a:cubicBezTo>
                      <a:pt x="5529" y="132"/>
                      <a:pt x="5536" y="131"/>
                      <a:pt x="5537" y="128"/>
                    </a:cubicBezTo>
                    <a:cubicBezTo>
                      <a:pt x="5538" y="120"/>
                      <a:pt x="5454" y="100"/>
                      <a:pt x="5299" y="71"/>
                    </a:cubicBezTo>
                    <a:cubicBezTo>
                      <a:pt x="5222" y="55"/>
                      <a:pt x="5127" y="39"/>
                      <a:pt x="5015" y="31"/>
                    </a:cubicBezTo>
                    <a:cubicBezTo>
                      <a:pt x="4910" y="22"/>
                      <a:pt x="4789" y="5"/>
                      <a:pt x="4656" y="5"/>
                    </a:cubicBezTo>
                    <a:cubicBezTo>
                      <a:pt x="4649" y="5"/>
                      <a:pt x="4643" y="5"/>
                      <a:pt x="4637" y="5"/>
                    </a:cubicBezTo>
                    <a:cubicBezTo>
                      <a:pt x="4562" y="3"/>
                      <a:pt x="4489" y="2"/>
                      <a:pt x="4415" y="0"/>
                    </a:cubicBezTo>
                    <a:cubicBezTo>
                      <a:pt x="4411" y="0"/>
                      <a:pt x="4407" y="0"/>
                      <a:pt x="4403" y="0"/>
                    </a:cubicBezTo>
                    <a:close/>
                  </a:path>
                </a:pathLst>
              </a:custGeom>
              <a:solidFill>
                <a:srgbClr val="A336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2959;p60">
                <a:extLst>
                  <a:ext uri="{FF2B5EF4-FFF2-40B4-BE49-F238E27FC236}">
                    <a16:creationId xmlns:a16="http://schemas.microsoft.com/office/drawing/2014/main" id="{8857E421-C3AB-CA6F-3D1D-31B9E1A8EC61}"/>
                  </a:ext>
                </a:extLst>
              </p:cNvPr>
              <p:cNvSpPr/>
              <p:nvPr/>
            </p:nvSpPr>
            <p:spPr>
              <a:xfrm>
                <a:off x="3544925" y="2096325"/>
                <a:ext cx="231425" cy="60000"/>
              </a:xfrm>
              <a:custGeom>
                <a:avLst/>
                <a:gdLst/>
                <a:ahLst/>
                <a:cxnLst/>
                <a:rect l="l" t="t" r="r" b="b"/>
                <a:pathLst>
                  <a:path w="9257" h="2400" extrusionOk="0">
                    <a:moveTo>
                      <a:pt x="5019" y="1"/>
                    </a:moveTo>
                    <a:cubicBezTo>
                      <a:pt x="4993" y="1"/>
                      <a:pt x="4968" y="1"/>
                      <a:pt x="4942" y="1"/>
                    </a:cubicBezTo>
                    <a:cubicBezTo>
                      <a:pt x="4218" y="12"/>
                      <a:pt x="3535" y="124"/>
                      <a:pt x="2928" y="263"/>
                    </a:cubicBezTo>
                    <a:cubicBezTo>
                      <a:pt x="2319" y="402"/>
                      <a:pt x="1781" y="572"/>
                      <a:pt x="1343" y="749"/>
                    </a:cubicBezTo>
                    <a:cubicBezTo>
                      <a:pt x="904" y="924"/>
                      <a:pt x="567" y="1107"/>
                      <a:pt x="341" y="1243"/>
                    </a:cubicBezTo>
                    <a:cubicBezTo>
                      <a:pt x="228" y="1312"/>
                      <a:pt x="142" y="1368"/>
                      <a:pt x="87" y="1409"/>
                    </a:cubicBezTo>
                    <a:cubicBezTo>
                      <a:pt x="30" y="1449"/>
                      <a:pt x="1" y="1472"/>
                      <a:pt x="4" y="1475"/>
                    </a:cubicBezTo>
                    <a:cubicBezTo>
                      <a:pt x="4" y="1475"/>
                      <a:pt x="4" y="1476"/>
                      <a:pt x="5" y="1476"/>
                    </a:cubicBezTo>
                    <a:cubicBezTo>
                      <a:pt x="21" y="1476"/>
                      <a:pt x="143" y="1400"/>
                      <a:pt x="362" y="1281"/>
                    </a:cubicBezTo>
                    <a:cubicBezTo>
                      <a:pt x="594" y="1158"/>
                      <a:pt x="934" y="989"/>
                      <a:pt x="1373" y="825"/>
                    </a:cubicBezTo>
                    <a:cubicBezTo>
                      <a:pt x="1810" y="660"/>
                      <a:pt x="2345" y="499"/>
                      <a:pt x="2951" y="367"/>
                    </a:cubicBezTo>
                    <a:cubicBezTo>
                      <a:pt x="3555" y="235"/>
                      <a:pt x="4230" y="127"/>
                      <a:pt x="4943" y="116"/>
                    </a:cubicBezTo>
                    <a:cubicBezTo>
                      <a:pt x="4969" y="116"/>
                      <a:pt x="4995" y="116"/>
                      <a:pt x="5021" y="116"/>
                    </a:cubicBezTo>
                    <a:cubicBezTo>
                      <a:pt x="5705" y="116"/>
                      <a:pt x="6356" y="215"/>
                      <a:pt x="6914" y="412"/>
                    </a:cubicBezTo>
                    <a:cubicBezTo>
                      <a:pt x="7496" y="615"/>
                      <a:pt x="7973" y="915"/>
                      <a:pt x="8325" y="1217"/>
                    </a:cubicBezTo>
                    <a:cubicBezTo>
                      <a:pt x="8680" y="1521"/>
                      <a:pt x="8908" y="1827"/>
                      <a:pt x="9047" y="2048"/>
                    </a:cubicBezTo>
                    <a:cubicBezTo>
                      <a:pt x="9076" y="2098"/>
                      <a:pt x="9107" y="2147"/>
                      <a:pt x="9137" y="2196"/>
                    </a:cubicBezTo>
                    <a:cubicBezTo>
                      <a:pt x="9157" y="2235"/>
                      <a:pt x="9177" y="2271"/>
                      <a:pt x="9197" y="2309"/>
                    </a:cubicBezTo>
                    <a:cubicBezTo>
                      <a:pt x="9229" y="2369"/>
                      <a:pt x="9248" y="2400"/>
                      <a:pt x="9252" y="2400"/>
                    </a:cubicBezTo>
                    <a:cubicBezTo>
                      <a:pt x="9253" y="2400"/>
                      <a:pt x="9253" y="2400"/>
                      <a:pt x="9253" y="2400"/>
                    </a:cubicBezTo>
                    <a:cubicBezTo>
                      <a:pt x="9256" y="2398"/>
                      <a:pt x="9244" y="2363"/>
                      <a:pt x="9218" y="2299"/>
                    </a:cubicBezTo>
                    <a:cubicBezTo>
                      <a:pt x="9204" y="2267"/>
                      <a:pt x="9188" y="2227"/>
                      <a:pt x="9167" y="2181"/>
                    </a:cubicBezTo>
                    <a:cubicBezTo>
                      <a:pt x="9140" y="2129"/>
                      <a:pt x="9112" y="2078"/>
                      <a:pt x="9085" y="2025"/>
                    </a:cubicBezTo>
                    <a:cubicBezTo>
                      <a:pt x="8957" y="1794"/>
                      <a:pt x="8734" y="1474"/>
                      <a:pt x="8380" y="1156"/>
                    </a:cubicBezTo>
                    <a:cubicBezTo>
                      <a:pt x="8026" y="840"/>
                      <a:pt x="7543" y="526"/>
                      <a:pt x="6950" y="312"/>
                    </a:cubicBezTo>
                    <a:cubicBezTo>
                      <a:pt x="6379" y="104"/>
                      <a:pt x="5714" y="1"/>
                      <a:pt x="5019" y="1"/>
                    </a:cubicBezTo>
                    <a:close/>
                  </a:path>
                </a:pathLst>
              </a:custGeom>
              <a:solidFill>
                <a:srgbClr val="A336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2960;p60">
                <a:extLst>
                  <a:ext uri="{FF2B5EF4-FFF2-40B4-BE49-F238E27FC236}">
                    <a16:creationId xmlns:a16="http://schemas.microsoft.com/office/drawing/2014/main" id="{04E87CD4-DEB9-2D30-C35A-DBFB8B8BDCA0}"/>
                  </a:ext>
                </a:extLst>
              </p:cNvPr>
              <p:cNvSpPr/>
              <p:nvPr/>
            </p:nvSpPr>
            <p:spPr>
              <a:xfrm>
                <a:off x="3537675" y="2143375"/>
                <a:ext cx="62525" cy="53600"/>
              </a:xfrm>
              <a:custGeom>
                <a:avLst/>
                <a:gdLst/>
                <a:ahLst/>
                <a:cxnLst/>
                <a:rect l="l" t="t" r="r" b="b"/>
                <a:pathLst>
                  <a:path w="2501" h="2144" extrusionOk="0">
                    <a:moveTo>
                      <a:pt x="13" y="1"/>
                    </a:moveTo>
                    <a:cubicBezTo>
                      <a:pt x="13" y="1"/>
                      <a:pt x="13" y="1"/>
                      <a:pt x="12" y="1"/>
                    </a:cubicBezTo>
                    <a:cubicBezTo>
                      <a:pt x="0" y="4"/>
                      <a:pt x="37" y="196"/>
                      <a:pt x="200" y="461"/>
                    </a:cubicBezTo>
                    <a:cubicBezTo>
                      <a:pt x="362" y="726"/>
                      <a:pt x="649" y="1044"/>
                      <a:pt x="1007" y="1345"/>
                    </a:cubicBezTo>
                    <a:cubicBezTo>
                      <a:pt x="1367" y="1647"/>
                      <a:pt x="1737" y="1861"/>
                      <a:pt x="2017" y="1985"/>
                    </a:cubicBezTo>
                    <a:cubicBezTo>
                      <a:pt x="2265" y="2098"/>
                      <a:pt x="2439" y="2144"/>
                      <a:pt x="2478" y="2144"/>
                    </a:cubicBezTo>
                    <a:cubicBezTo>
                      <a:pt x="2484" y="2144"/>
                      <a:pt x="2486" y="2143"/>
                      <a:pt x="2487" y="2142"/>
                    </a:cubicBezTo>
                    <a:cubicBezTo>
                      <a:pt x="2501" y="2111"/>
                      <a:pt x="1784" y="1854"/>
                      <a:pt x="1081" y="1257"/>
                    </a:cubicBezTo>
                    <a:cubicBezTo>
                      <a:pt x="730" y="961"/>
                      <a:pt x="441" y="659"/>
                      <a:pt x="268" y="416"/>
                    </a:cubicBezTo>
                    <a:cubicBezTo>
                      <a:pt x="97" y="177"/>
                      <a:pt x="33" y="1"/>
                      <a:pt x="13" y="1"/>
                    </a:cubicBezTo>
                    <a:close/>
                  </a:path>
                </a:pathLst>
              </a:custGeom>
              <a:solidFill>
                <a:srgbClr val="A336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2961;p60">
                <a:extLst>
                  <a:ext uri="{FF2B5EF4-FFF2-40B4-BE49-F238E27FC236}">
                    <a16:creationId xmlns:a16="http://schemas.microsoft.com/office/drawing/2014/main" id="{00D843B4-4C45-67D0-FC19-B09D0741741B}"/>
                  </a:ext>
                </a:extLst>
              </p:cNvPr>
              <p:cNvSpPr/>
              <p:nvPr/>
            </p:nvSpPr>
            <p:spPr>
              <a:xfrm>
                <a:off x="3561175" y="2127750"/>
                <a:ext cx="191275" cy="32675"/>
              </a:xfrm>
              <a:custGeom>
                <a:avLst/>
                <a:gdLst/>
                <a:ahLst/>
                <a:cxnLst/>
                <a:rect l="l" t="t" r="r" b="b"/>
                <a:pathLst>
                  <a:path w="7651" h="1307" extrusionOk="0">
                    <a:moveTo>
                      <a:pt x="3573" y="0"/>
                    </a:moveTo>
                    <a:cubicBezTo>
                      <a:pt x="2598" y="0"/>
                      <a:pt x="1730" y="175"/>
                      <a:pt x="1106" y="353"/>
                    </a:cubicBezTo>
                    <a:cubicBezTo>
                      <a:pt x="757" y="451"/>
                      <a:pt x="480" y="547"/>
                      <a:pt x="290" y="621"/>
                    </a:cubicBezTo>
                    <a:cubicBezTo>
                      <a:pt x="102" y="694"/>
                      <a:pt x="1" y="741"/>
                      <a:pt x="3" y="748"/>
                    </a:cubicBezTo>
                    <a:cubicBezTo>
                      <a:pt x="3" y="749"/>
                      <a:pt x="5" y="749"/>
                      <a:pt x="7" y="749"/>
                    </a:cubicBezTo>
                    <a:cubicBezTo>
                      <a:pt x="28" y="749"/>
                      <a:pt x="132" y="718"/>
                      <a:pt x="305" y="663"/>
                    </a:cubicBezTo>
                    <a:cubicBezTo>
                      <a:pt x="498" y="603"/>
                      <a:pt x="778" y="519"/>
                      <a:pt x="1127" y="431"/>
                    </a:cubicBezTo>
                    <a:cubicBezTo>
                      <a:pt x="1747" y="275"/>
                      <a:pt x="2600" y="115"/>
                      <a:pt x="3554" y="115"/>
                    </a:cubicBezTo>
                    <a:cubicBezTo>
                      <a:pt x="3670" y="115"/>
                      <a:pt x="3788" y="118"/>
                      <a:pt x="3907" y="123"/>
                    </a:cubicBezTo>
                    <a:cubicBezTo>
                      <a:pt x="5004" y="168"/>
                      <a:pt x="5971" y="452"/>
                      <a:pt x="6622" y="752"/>
                    </a:cubicBezTo>
                    <a:cubicBezTo>
                      <a:pt x="7256" y="1038"/>
                      <a:pt x="7610" y="1306"/>
                      <a:pt x="7644" y="1306"/>
                    </a:cubicBezTo>
                    <a:cubicBezTo>
                      <a:pt x="7645" y="1306"/>
                      <a:pt x="7646" y="1306"/>
                      <a:pt x="7647" y="1305"/>
                    </a:cubicBezTo>
                    <a:cubicBezTo>
                      <a:pt x="7650" y="1300"/>
                      <a:pt x="7565" y="1227"/>
                      <a:pt x="7399" y="1110"/>
                    </a:cubicBezTo>
                    <a:cubicBezTo>
                      <a:pt x="7234" y="992"/>
                      <a:pt x="6983" y="837"/>
                      <a:pt x="6656" y="677"/>
                    </a:cubicBezTo>
                    <a:cubicBezTo>
                      <a:pt x="6006" y="355"/>
                      <a:pt x="5025" y="53"/>
                      <a:pt x="3912" y="8"/>
                    </a:cubicBezTo>
                    <a:cubicBezTo>
                      <a:pt x="3798" y="3"/>
                      <a:pt x="3685" y="0"/>
                      <a:pt x="3573" y="0"/>
                    </a:cubicBezTo>
                    <a:close/>
                  </a:path>
                </a:pathLst>
              </a:custGeom>
              <a:solidFill>
                <a:srgbClr val="A336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2962;p60">
                <a:extLst>
                  <a:ext uri="{FF2B5EF4-FFF2-40B4-BE49-F238E27FC236}">
                    <a16:creationId xmlns:a16="http://schemas.microsoft.com/office/drawing/2014/main" id="{56BA7B5A-A1FE-DA52-B1D5-F048CD7A5485}"/>
                  </a:ext>
                </a:extLst>
              </p:cNvPr>
              <p:cNvSpPr/>
              <p:nvPr/>
            </p:nvSpPr>
            <p:spPr>
              <a:xfrm>
                <a:off x="3580950" y="2158300"/>
                <a:ext cx="140675" cy="13650"/>
              </a:xfrm>
              <a:custGeom>
                <a:avLst/>
                <a:gdLst/>
                <a:ahLst/>
                <a:cxnLst/>
                <a:rect l="l" t="t" r="r" b="b"/>
                <a:pathLst>
                  <a:path w="5627" h="546" extrusionOk="0">
                    <a:moveTo>
                      <a:pt x="13" y="0"/>
                    </a:moveTo>
                    <a:cubicBezTo>
                      <a:pt x="6" y="0"/>
                      <a:pt x="3" y="1"/>
                      <a:pt x="2" y="3"/>
                    </a:cubicBezTo>
                    <a:cubicBezTo>
                      <a:pt x="1" y="9"/>
                      <a:pt x="75" y="39"/>
                      <a:pt x="216" y="72"/>
                    </a:cubicBezTo>
                    <a:cubicBezTo>
                      <a:pt x="357" y="105"/>
                      <a:pt x="564" y="139"/>
                      <a:pt x="822" y="154"/>
                    </a:cubicBezTo>
                    <a:cubicBezTo>
                      <a:pt x="956" y="163"/>
                      <a:pt x="1102" y="166"/>
                      <a:pt x="1259" y="166"/>
                    </a:cubicBezTo>
                    <a:cubicBezTo>
                      <a:pt x="1531" y="166"/>
                      <a:pt x="1836" y="157"/>
                      <a:pt x="2161" y="157"/>
                    </a:cubicBezTo>
                    <a:cubicBezTo>
                      <a:pt x="2374" y="157"/>
                      <a:pt x="2596" y="161"/>
                      <a:pt x="2824" y="174"/>
                    </a:cubicBezTo>
                    <a:cubicBezTo>
                      <a:pt x="3604" y="209"/>
                      <a:pt x="4304" y="309"/>
                      <a:pt x="4807" y="398"/>
                    </a:cubicBezTo>
                    <a:cubicBezTo>
                      <a:pt x="5261" y="478"/>
                      <a:pt x="5557" y="546"/>
                      <a:pt x="5614" y="546"/>
                    </a:cubicBezTo>
                    <a:cubicBezTo>
                      <a:pt x="5621" y="546"/>
                      <a:pt x="5624" y="545"/>
                      <a:pt x="5624" y="543"/>
                    </a:cubicBezTo>
                    <a:cubicBezTo>
                      <a:pt x="5626" y="535"/>
                      <a:pt x="5551" y="508"/>
                      <a:pt x="5414" y="466"/>
                    </a:cubicBezTo>
                    <a:cubicBezTo>
                      <a:pt x="5276" y="427"/>
                      <a:pt x="5074" y="372"/>
                      <a:pt x="4823" y="318"/>
                    </a:cubicBezTo>
                    <a:cubicBezTo>
                      <a:pt x="4321" y="208"/>
                      <a:pt x="3616" y="94"/>
                      <a:pt x="2830" y="59"/>
                    </a:cubicBezTo>
                    <a:cubicBezTo>
                      <a:pt x="2643" y="48"/>
                      <a:pt x="2461" y="44"/>
                      <a:pt x="2284" y="44"/>
                    </a:cubicBezTo>
                    <a:cubicBezTo>
                      <a:pt x="1793" y="44"/>
                      <a:pt x="1348" y="74"/>
                      <a:pt x="985" y="74"/>
                    </a:cubicBezTo>
                    <a:cubicBezTo>
                      <a:pt x="930" y="74"/>
                      <a:pt x="876" y="73"/>
                      <a:pt x="825" y="72"/>
                    </a:cubicBezTo>
                    <a:cubicBezTo>
                      <a:pt x="367" y="65"/>
                      <a:pt x="72" y="0"/>
                      <a:pt x="13" y="0"/>
                    </a:cubicBezTo>
                    <a:close/>
                  </a:path>
                </a:pathLst>
              </a:custGeom>
              <a:solidFill>
                <a:srgbClr val="A336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2963;p60">
                <a:extLst>
                  <a:ext uri="{FF2B5EF4-FFF2-40B4-BE49-F238E27FC236}">
                    <a16:creationId xmlns:a16="http://schemas.microsoft.com/office/drawing/2014/main" id="{5850D177-9B19-41AD-6E3B-CDB9D0B6B6F3}"/>
                  </a:ext>
                </a:extLst>
              </p:cNvPr>
              <p:cNvSpPr/>
              <p:nvPr/>
            </p:nvSpPr>
            <p:spPr>
              <a:xfrm>
                <a:off x="3775900" y="2163300"/>
                <a:ext cx="6850" cy="80925"/>
              </a:xfrm>
              <a:custGeom>
                <a:avLst/>
                <a:gdLst/>
                <a:ahLst/>
                <a:cxnLst/>
                <a:rect l="l" t="t" r="r" b="b"/>
                <a:pathLst>
                  <a:path w="274" h="3237" extrusionOk="0">
                    <a:moveTo>
                      <a:pt x="34" y="0"/>
                    </a:moveTo>
                    <a:cubicBezTo>
                      <a:pt x="34" y="0"/>
                      <a:pt x="34" y="0"/>
                      <a:pt x="34" y="0"/>
                    </a:cubicBezTo>
                    <a:cubicBezTo>
                      <a:pt x="1" y="4"/>
                      <a:pt x="84" y="726"/>
                      <a:pt x="133" y="1618"/>
                    </a:cubicBezTo>
                    <a:cubicBezTo>
                      <a:pt x="185" y="2509"/>
                      <a:pt x="182" y="3235"/>
                      <a:pt x="215" y="3237"/>
                    </a:cubicBezTo>
                    <a:cubicBezTo>
                      <a:pt x="231" y="3237"/>
                      <a:pt x="251" y="3056"/>
                      <a:pt x="262" y="2761"/>
                    </a:cubicBezTo>
                    <a:cubicBezTo>
                      <a:pt x="274" y="2468"/>
                      <a:pt x="274" y="2060"/>
                      <a:pt x="249" y="1611"/>
                    </a:cubicBezTo>
                    <a:cubicBezTo>
                      <a:pt x="223" y="1162"/>
                      <a:pt x="178" y="758"/>
                      <a:pt x="134" y="467"/>
                    </a:cubicBezTo>
                    <a:cubicBezTo>
                      <a:pt x="90" y="178"/>
                      <a:pt x="49" y="0"/>
                      <a:pt x="34" y="0"/>
                    </a:cubicBezTo>
                    <a:close/>
                  </a:path>
                </a:pathLst>
              </a:custGeom>
              <a:solidFill>
                <a:srgbClr val="A336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2964;p60">
                <a:extLst>
                  <a:ext uri="{FF2B5EF4-FFF2-40B4-BE49-F238E27FC236}">
                    <a16:creationId xmlns:a16="http://schemas.microsoft.com/office/drawing/2014/main" id="{4C76F0A5-8688-5F8F-BA4A-9174B3A46484}"/>
                  </a:ext>
                </a:extLst>
              </p:cNvPr>
              <p:cNvSpPr/>
              <p:nvPr/>
            </p:nvSpPr>
            <p:spPr>
              <a:xfrm>
                <a:off x="3760025" y="2177575"/>
                <a:ext cx="9100" cy="55625"/>
              </a:xfrm>
              <a:custGeom>
                <a:avLst/>
                <a:gdLst/>
                <a:ahLst/>
                <a:cxnLst/>
                <a:rect l="l" t="t" r="r" b="b"/>
                <a:pathLst>
                  <a:path w="364" h="2225" extrusionOk="0">
                    <a:moveTo>
                      <a:pt x="34" y="0"/>
                    </a:moveTo>
                    <a:cubicBezTo>
                      <a:pt x="34" y="0"/>
                      <a:pt x="33" y="0"/>
                      <a:pt x="33" y="0"/>
                    </a:cubicBezTo>
                    <a:cubicBezTo>
                      <a:pt x="1" y="8"/>
                      <a:pt x="90" y="501"/>
                      <a:pt x="168" y="1114"/>
                    </a:cubicBezTo>
                    <a:cubicBezTo>
                      <a:pt x="249" y="1725"/>
                      <a:pt x="288" y="2225"/>
                      <a:pt x="321" y="2225"/>
                    </a:cubicBezTo>
                    <a:cubicBezTo>
                      <a:pt x="321" y="2225"/>
                      <a:pt x="321" y="2225"/>
                      <a:pt x="321" y="2225"/>
                    </a:cubicBezTo>
                    <a:cubicBezTo>
                      <a:pt x="352" y="2225"/>
                      <a:pt x="364" y="1718"/>
                      <a:pt x="283" y="1099"/>
                    </a:cubicBezTo>
                    <a:cubicBezTo>
                      <a:pt x="204" y="485"/>
                      <a:pt x="65" y="0"/>
                      <a:pt x="34" y="0"/>
                    </a:cubicBezTo>
                    <a:close/>
                  </a:path>
                </a:pathLst>
              </a:custGeom>
              <a:solidFill>
                <a:srgbClr val="A336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2965;p60">
                <a:extLst>
                  <a:ext uri="{FF2B5EF4-FFF2-40B4-BE49-F238E27FC236}">
                    <a16:creationId xmlns:a16="http://schemas.microsoft.com/office/drawing/2014/main" id="{4ABB13E6-5128-8B85-D687-6C1A14CCD885}"/>
                  </a:ext>
                </a:extLst>
              </p:cNvPr>
              <p:cNvSpPr/>
              <p:nvPr/>
            </p:nvSpPr>
            <p:spPr>
              <a:xfrm>
                <a:off x="3484200" y="2220650"/>
                <a:ext cx="318275" cy="106650"/>
              </a:xfrm>
              <a:custGeom>
                <a:avLst/>
                <a:gdLst/>
                <a:ahLst/>
                <a:cxnLst/>
                <a:rect l="l" t="t" r="r" b="b"/>
                <a:pathLst>
                  <a:path w="12731" h="4266" extrusionOk="0">
                    <a:moveTo>
                      <a:pt x="3850" y="214"/>
                    </a:moveTo>
                    <a:cubicBezTo>
                      <a:pt x="4721" y="214"/>
                      <a:pt x="5458" y="799"/>
                      <a:pt x="5691" y="1596"/>
                    </a:cubicBezTo>
                    <a:cubicBezTo>
                      <a:pt x="5689" y="1597"/>
                      <a:pt x="5688" y="1599"/>
                      <a:pt x="5687" y="1599"/>
                    </a:cubicBezTo>
                    <a:lnTo>
                      <a:pt x="5695" y="1607"/>
                    </a:lnTo>
                    <a:cubicBezTo>
                      <a:pt x="5742" y="1775"/>
                      <a:pt x="5769" y="1951"/>
                      <a:pt x="5769" y="2134"/>
                    </a:cubicBezTo>
                    <a:cubicBezTo>
                      <a:pt x="5769" y="3192"/>
                      <a:pt x="4908" y="4053"/>
                      <a:pt x="3850" y="4053"/>
                    </a:cubicBezTo>
                    <a:cubicBezTo>
                      <a:pt x="2791" y="4053"/>
                      <a:pt x="1931" y="3192"/>
                      <a:pt x="1931" y="2134"/>
                    </a:cubicBezTo>
                    <a:cubicBezTo>
                      <a:pt x="1931" y="1075"/>
                      <a:pt x="2791" y="214"/>
                      <a:pt x="3850" y="214"/>
                    </a:cubicBezTo>
                    <a:close/>
                    <a:moveTo>
                      <a:pt x="8826" y="214"/>
                    </a:moveTo>
                    <a:cubicBezTo>
                      <a:pt x="9884" y="214"/>
                      <a:pt x="10745" y="1075"/>
                      <a:pt x="10745" y="2134"/>
                    </a:cubicBezTo>
                    <a:cubicBezTo>
                      <a:pt x="10745" y="3192"/>
                      <a:pt x="9884" y="4053"/>
                      <a:pt x="8826" y="4053"/>
                    </a:cubicBezTo>
                    <a:cubicBezTo>
                      <a:pt x="7767" y="4053"/>
                      <a:pt x="6906" y="3192"/>
                      <a:pt x="6906" y="2134"/>
                    </a:cubicBezTo>
                    <a:cubicBezTo>
                      <a:pt x="6906" y="1075"/>
                      <a:pt x="7767" y="214"/>
                      <a:pt x="8826" y="214"/>
                    </a:cubicBezTo>
                    <a:close/>
                    <a:moveTo>
                      <a:pt x="3850" y="1"/>
                    </a:moveTo>
                    <a:cubicBezTo>
                      <a:pt x="3071" y="1"/>
                      <a:pt x="2391" y="422"/>
                      <a:pt x="2019" y="1047"/>
                    </a:cubicBezTo>
                    <a:lnTo>
                      <a:pt x="90" y="1597"/>
                    </a:lnTo>
                    <a:cubicBezTo>
                      <a:pt x="34" y="1613"/>
                      <a:pt x="1" y="1672"/>
                      <a:pt x="17" y="1729"/>
                    </a:cubicBezTo>
                    <a:cubicBezTo>
                      <a:pt x="31" y="1776"/>
                      <a:pt x="73" y="1806"/>
                      <a:pt x="120" y="1806"/>
                    </a:cubicBezTo>
                    <a:cubicBezTo>
                      <a:pt x="129" y="1806"/>
                      <a:pt x="139" y="1805"/>
                      <a:pt x="148" y="1802"/>
                    </a:cubicBezTo>
                    <a:lnTo>
                      <a:pt x="1884" y="1306"/>
                    </a:lnTo>
                    <a:lnTo>
                      <a:pt x="1884" y="1306"/>
                    </a:lnTo>
                    <a:cubicBezTo>
                      <a:pt x="1777" y="1561"/>
                      <a:pt x="1717" y="1840"/>
                      <a:pt x="1717" y="2134"/>
                    </a:cubicBezTo>
                    <a:cubicBezTo>
                      <a:pt x="1717" y="3309"/>
                      <a:pt x="2674" y="4266"/>
                      <a:pt x="3850" y="4266"/>
                    </a:cubicBezTo>
                    <a:cubicBezTo>
                      <a:pt x="5026" y="4266"/>
                      <a:pt x="5982" y="3309"/>
                      <a:pt x="5982" y="2134"/>
                    </a:cubicBezTo>
                    <a:cubicBezTo>
                      <a:pt x="5982" y="1977"/>
                      <a:pt x="5964" y="1826"/>
                      <a:pt x="5932" y="1679"/>
                    </a:cubicBezTo>
                    <a:cubicBezTo>
                      <a:pt x="6023" y="1620"/>
                      <a:pt x="6167" y="1548"/>
                      <a:pt x="6335" y="1548"/>
                    </a:cubicBezTo>
                    <a:cubicBezTo>
                      <a:pt x="6460" y="1548"/>
                      <a:pt x="6598" y="1588"/>
                      <a:pt x="6736" y="1705"/>
                    </a:cubicBezTo>
                    <a:cubicBezTo>
                      <a:pt x="6708" y="1843"/>
                      <a:pt x="6693" y="1987"/>
                      <a:pt x="6693" y="2134"/>
                    </a:cubicBezTo>
                    <a:cubicBezTo>
                      <a:pt x="6693" y="3309"/>
                      <a:pt x="7650" y="4266"/>
                      <a:pt x="8826" y="4266"/>
                    </a:cubicBezTo>
                    <a:cubicBezTo>
                      <a:pt x="10002" y="4266"/>
                      <a:pt x="10958" y="3309"/>
                      <a:pt x="10958" y="2134"/>
                    </a:cubicBezTo>
                    <a:cubicBezTo>
                      <a:pt x="10958" y="1833"/>
                      <a:pt x="10895" y="1547"/>
                      <a:pt x="10782" y="1288"/>
                    </a:cubicBezTo>
                    <a:lnTo>
                      <a:pt x="10782" y="1288"/>
                    </a:lnTo>
                    <a:lnTo>
                      <a:pt x="12583" y="1802"/>
                    </a:lnTo>
                    <a:cubicBezTo>
                      <a:pt x="12592" y="1805"/>
                      <a:pt x="12603" y="1806"/>
                      <a:pt x="12612" y="1806"/>
                    </a:cubicBezTo>
                    <a:cubicBezTo>
                      <a:pt x="12659" y="1806"/>
                      <a:pt x="12701" y="1776"/>
                      <a:pt x="12715" y="1729"/>
                    </a:cubicBezTo>
                    <a:cubicBezTo>
                      <a:pt x="12730" y="1672"/>
                      <a:pt x="12698" y="1613"/>
                      <a:pt x="12641" y="1597"/>
                    </a:cubicBezTo>
                    <a:lnTo>
                      <a:pt x="10692" y="1041"/>
                    </a:lnTo>
                    <a:cubicBezTo>
                      <a:pt x="10682" y="1038"/>
                      <a:pt x="10673" y="1037"/>
                      <a:pt x="10664" y="1037"/>
                    </a:cubicBezTo>
                    <a:cubicBezTo>
                      <a:pt x="10659" y="1037"/>
                      <a:pt x="10655" y="1037"/>
                      <a:pt x="10651" y="1037"/>
                    </a:cubicBezTo>
                    <a:cubicBezTo>
                      <a:pt x="10278" y="417"/>
                      <a:pt x="9600" y="1"/>
                      <a:pt x="8826" y="1"/>
                    </a:cubicBezTo>
                    <a:cubicBezTo>
                      <a:pt x="7877" y="1"/>
                      <a:pt x="7072" y="624"/>
                      <a:pt x="6796" y="1482"/>
                    </a:cubicBezTo>
                    <a:cubicBezTo>
                      <a:pt x="6642" y="1375"/>
                      <a:pt x="6485" y="1334"/>
                      <a:pt x="6338" y="1334"/>
                    </a:cubicBezTo>
                    <a:cubicBezTo>
                      <a:pt x="6163" y="1334"/>
                      <a:pt x="6002" y="1392"/>
                      <a:pt x="5874" y="1465"/>
                    </a:cubicBezTo>
                    <a:cubicBezTo>
                      <a:pt x="5592" y="615"/>
                      <a:pt x="4792" y="1"/>
                      <a:pt x="3850" y="1"/>
                    </a:cubicBezTo>
                    <a:close/>
                  </a:path>
                </a:pathLst>
              </a:custGeom>
              <a:solidFill>
                <a:srgbClr val="FFD3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2966;p60">
                <a:extLst>
                  <a:ext uri="{FF2B5EF4-FFF2-40B4-BE49-F238E27FC236}">
                    <a16:creationId xmlns:a16="http://schemas.microsoft.com/office/drawing/2014/main" id="{4718C0A6-011F-B598-D89D-B3043B5E04C6}"/>
                  </a:ext>
                </a:extLst>
              </p:cNvPr>
              <p:cNvSpPr/>
              <p:nvPr/>
            </p:nvSpPr>
            <p:spPr>
              <a:xfrm>
                <a:off x="3491500" y="2064175"/>
                <a:ext cx="293125" cy="213900"/>
              </a:xfrm>
              <a:custGeom>
                <a:avLst/>
                <a:gdLst/>
                <a:ahLst/>
                <a:cxnLst/>
                <a:rect l="l" t="t" r="r" b="b"/>
                <a:pathLst>
                  <a:path w="11725" h="8556" extrusionOk="0">
                    <a:moveTo>
                      <a:pt x="6560" y="1"/>
                    </a:moveTo>
                    <a:cubicBezTo>
                      <a:pt x="6230" y="1"/>
                      <a:pt x="5900" y="22"/>
                      <a:pt x="5574" y="60"/>
                    </a:cubicBezTo>
                    <a:cubicBezTo>
                      <a:pt x="4598" y="177"/>
                      <a:pt x="3593" y="310"/>
                      <a:pt x="2722" y="811"/>
                    </a:cubicBezTo>
                    <a:cubicBezTo>
                      <a:pt x="2020" y="1216"/>
                      <a:pt x="1429" y="1863"/>
                      <a:pt x="1234" y="2650"/>
                    </a:cubicBezTo>
                    <a:cubicBezTo>
                      <a:pt x="1180" y="2644"/>
                      <a:pt x="1129" y="2640"/>
                      <a:pt x="1080" y="2640"/>
                    </a:cubicBezTo>
                    <a:cubicBezTo>
                      <a:pt x="440" y="2640"/>
                      <a:pt x="310" y="3195"/>
                      <a:pt x="229" y="3762"/>
                    </a:cubicBezTo>
                    <a:cubicBezTo>
                      <a:pt x="1" y="5364"/>
                      <a:pt x="148" y="7019"/>
                      <a:pt x="659" y="8555"/>
                    </a:cubicBezTo>
                    <a:lnTo>
                      <a:pt x="764" y="8554"/>
                    </a:lnTo>
                    <a:cubicBezTo>
                      <a:pt x="751" y="8448"/>
                      <a:pt x="740" y="8341"/>
                      <a:pt x="731" y="8235"/>
                    </a:cubicBezTo>
                    <a:cubicBezTo>
                      <a:pt x="662" y="7394"/>
                      <a:pt x="600" y="6547"/>
                      <a:pt x="695" y="5710"/>
                    </a:cubicBezTo>
                    <a:cubicBezTo>
                      <a:pt x="763" y="5104"/>
                      <a:pt x="771" y="3753"/>
                      <a:pt x="1604" y="3745"/>
                    </a:cubicBezTo>
                    <a:cubicBezTo>
                      <a:pt x="1672" y="2909"/>
                      <a:pt x="2307" y="2200"/>
                      <a:pt x="3061" y="1832"/>
                    </a:cubicBezTo>
                    <a:cubicBezTo>
                      <a:pt x="3813" y="1463"/>
                      <a:pt x="4672" y="1379"/>
                      <a:pt x="5510" y="1345"/>
                    </a:cubicBezTo>
                    <a:cubicBezTo>
                      <a:pt x="5771" y="1334"/>
                      <a:pt x="6032" y="1328"/>
                      <a:pt x="6294" y="1328"/>
                    </a:cubicBezTo>
                    <a:cubicBezTo>
                      <a:pt x="7366" y="1328"/>
                      <a:pt x="8440" y="1432"/>
                      <a:pt x="9456" y="1767"/>
                    </a:cubicBezTo>
                    <a:cubicBezTo>
                      <a:pt x="10294" y="2042"/>
                      <a:pt x="11092" y="2491"/>
                      <a:pt x="11725" y="3100"/>
                    </a:cubicBezTo>
                    <a:cubicBezTo>
                      <a:pt x="11408" y="2113"/>
                      <a:pt x="10537" y="1206"/>
                      <a:pt x="9667" y="735"/>
                    </a:cubicBezTo>
                    <a:cubicBezTo>
                      <a:pt x="8714" y="220"/>
                      <a:pt x="7637" y="1"/>
                      <a:pt x="6560" y="1"/>
                    </a:cubicBezTo>
                    <a:close/>
                  </a:path>
                </a:pathLst>
              </a:custGeom>
              <a:solidFill>
                <a:srgbClr val="9B47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3458" name="Picture 3457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B67EE923-885D-34C8-36E7-641D293149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984" y="1239034"/>
            <a:ext cx="4035102" cy="2728302"/>
          </a:xfrm>
          <a:prstGeom prst="rect">
            <a:avLst/>
          </a:prstGeom>
        </p:spPr>
      </p:pic>
      <p:sp>
        <p:nvSpPr>
          <p:cNvPr id="2" name="Elipse 1">
            <a:extLst>
              <a:ext uri="{FF2B5EF4-FFF2-40B4-BE49-F238E27FC236}">
                <a16:creationId xmlns:a16="http://schemas.microsoft.com/office/drawing/2014/main" id="{974E71DD-931C-140D-2E62-0D5313A6E71A}"/>
              </a:ext>
            </a:extLst>
          </p:cNvPr>
          <p:cNvSpPr/>
          <p:nvPr/>
        </p:nvSpPr>
        <p:spPr>
          <a:xfrm>
            <a:off x="8373400" y="4603898"/>
            <a:ext cx="579214" cy="539602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b="1">
                <a:solidFill>
                  <a:schemeClr val="tx1"/>
                </a:solidFill>
              </a:rPr>
              <a:t>16</a:t>
            </a:r>
          </a:p>
        </p:txBody>
      </p:sp>
      <p:pic>
        <p:nvPicPr>
          <p:cNvPr id="63" name="Imagen 62" descr="Pantalla de computadora encendida con texto e imágenes&#10;&#10;Descripción generada automáticamente con confianza media">
            <a:extLst>
              <a:ext uri="{FF2B5EF4-FFF2-40B4-BE49-F238E27FC236}">
                <a16:creationId xmlns:a16="http://schemas.microsoft.com/office/drawing/2014/main" id="{20BC64AB-AC52-A1FA-ECD1-D708C9A2C2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6350" y="2693944"/>
            <a:ext cx="3867050" cy="2175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7387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3" name="Google Shape;3333;p64"/>
          <p:cNvSpPr txBox="1">
            <a:spLocks noGrp="1"/>
          </p:cNvSpPr>
          <p:nvPr>
            <p:ph type="title"/>
          </p:nvPr>
        </p:nvSpPr>
        <p:spPr>
          <a:xfrm>
            <a:off x="1083095" y="281626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PRM</a:t>
            </a:r>
            <a:r>
              <a:rPr lang="es-ES"/>
              <a:t>(</a:t>
            </a:r>
            <a:r>
              <a:rPr lang="es-ES" err="1"/>
              <a:t>Anger</a:t>
            </a:r>
            <a:r>
              <a:rPr lang="es-ES"/>
              <a:t>) </a:t>
            </a:r>
          </a:p>
        </p:txBody>
      </p:sp>
      <p:grpSp>
        <p:nvGrpSpPr>
          <p:cNvPr id="60" name="Google Shape;3695;p71">
            <a:extLst>
              <a:ext uri="{FF2B5EF4-FFF2-40B4-BE49-F238E27FC236}">
                <a16:creationId xmlns:a16="http://schemas.microsoft.com/office/drawing/2014/main" id="{0C787ED0-5A5A-B832-6A0B-50619663F81B}"/>
              </a:ext>
            </a:extLst>
          </p:cNvPr>
          <p:cNvGrpSpPr/>
          <p:nvPr/>
        </p:nvGrpSpPr>
        <p:grpSpPr>
          <a:xfrm rot="360000">
            <a:off x="5907837" y="77084"/>
            <a:ext cx="1565345" cy="2333824"/>
            <a:chOff x="5084857" y="1505625"/>
            <a:chExt cx="1671188" cy="2459798"/>
          </a:xfrm>
        </p:grpSpPr>
        <p:grpSp>
          <p:nvGrpSpPr>
            <p:cNvPr id="3" name="Google Shape;3696;p71">
              <a:extLst>
                <a:ext uri="{FF2B5EF4-FFF2-40B4-BE49-F238E27FC236}">
                  <a16:creationId xmlns:a16="http://schemas.microsoft.com/office/drawing/2014/main" id="{AE99B0F5-F936-2819-AD2A-2A187A03BFE6}"/>
                </a:ext>
              </a:extLst>
            </p:cNvPr>
            <p:cNvGrpSpPr/>
            <p:nvPr/>
          </p:nvGrpSpPr>
          <p:grpSpPr>
            <a:xfrm rot="-218709">
              <a:off x="5084857" y="1505625"/>
              <a:ext cx="1671188" cy="2459798"/>
              <a:chOff x="2903375" y="2120020"/>
              <a:chExt cx="623526" cy="917759"/>
            </a:xfrm>
          </p:grpSpPr>
          <p:sp>
            <p:nvSpPr>
              <p:cNvPr id="58" name="Google Shape;3697;p71">
                <a:extLst>
                  <a:ext uri="{FF2B5EF4-FFF2-40B4-BE49-F238E27FC236}">
                    <a16:creationId xmlns:a16="http://schemas.microsoft.com/office/drawing/2014/main" id="{95BB97E7-3989-A21E-2858-EFD2DD209EB0}"/>
                  </a:ext>
                </a:extLst>
              </p:cNvPr>
              <p:cNvSpPr/>
              <p:nvPr/>
            </p:nvSpPr>
            <p:spPr>
              <a:xfrm>
                <a:off x="2903375" y="2120020"/>
                <a:ext cx="623100" cy="917750"/>
              </a:xfrm>
              <a:custGeom>
                <a:avLst/>
                <a:gdLst/>
                <a:ahLst/>
                <a:cxnLst/>
                <a:rect l="l" t="t" r="r" b="b"/>
                <a:pathLst>
                  <a:path w="24924" h="36710" extrusionOk="0">
                    <a:moveTo>
                      <a:pt x="3392" y="0"/>
                    </a:moveTo>
                    <a:cubicBezTo>
                      <a:pt x="1527" y="0"/>
                      <a:pt x="0" y="1526"/>
                      <a:pt x="0" y="3392"/>
                    </a:cubicBezTo>
                    <a:lnTo>
                      <a:pt x="0" y="33318"/>
                    </a:lnTo>
                    <a:cubicBezTo>
                      <a:pt x="0" y="35184"/>
                      <a:pt x="1527" y="36710"/>
                      <a:pt x="3392" y="36710"/>
                    </a:cubicBezTo>
                    <a:lnTo>
                      <a:pt x="21532" y="36710"/>
                    </a:lnTo>
                    <a:cubicBezTo>
                      <a:pt x="23398" y="36710"/>
                      <a:pt x="24924" y="35184"/>
                      <a:pt x="24924" y="33318"/>
                    </a:cubicBezTo>
                    <a:lnTo>
                      <a:pt x="24924" y="3392"/>
                    </a:lnTo>
                    <a:cubicBezTo>
                      <a:pt x="24924" y="1526"/>
                      <a:pt x="23398" y="0"/>
                      <a:pt x="2153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85725" dist="76200" dir="7860000" algn="bl" rotWithShape="0">
                  <a:srgbClr val="000000">
                    <a:alpha val="38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3698;p71">
                <a:extLst>
                  <a:ext uri="{FF2B5EF4-FFF2-40B4-BE49-F238E27FC236}">
                    <a16:creationId xmlns:a16="http://schemas.microsoft.com/office/drawing/2014/main" id="{D0D90F58-62F4-D04E-5F1F-FBEA3F8317AE}"/>
                  </a:ext>
                </a:extLst>
              </p:cNvPr>
              <p:cNvSpPr/>
              <p:nvPr/>
            </p:nvSpPr>
            <p:spPr>
              <a:xfrm>
                <a:off x="2903801" y="2858529"/>
                <a:ext cx="623100" cy="179250"/>
              </a:xfrm>
              <a:custGeom>
                <a:avLst/>
                <a:gdLst/>
                <a:ahLst/>
                <a:cxnLst/>
                <a:rect l="l" t="t" r="r" b="b"/>
                <a:pathLst>
                  <a:path w="24924" h="7170" extrusionOk="0">
                    <a:moveTo>
                      <a:pt x="0" y="0"/>
                    </a:moveTo>
                    <a:lnTo>
                      <a:pt x="0" y="3778"/>
                    </a:lnTo>
                    <a:cubicBezTo>
                      <a:pt x="0" y="5644"/>
                      <a:pt x="1527" y="7170"/>
                      <a:pt x="3392" y="7170"/>
                    </a:cubicBezTo>
                    <a:lnTo>
                      <a:pt x="21532" y="7170"/>
                    </a:lnTo>
                    <a:cubicBezTo>
                      <a:pt x="23398" y="7170"/>
                      <a:pt x="24924" y="5644"/>
                      <a:pt x="24924" y="3778"/>
                    </a:cubicBezTo>
                    <a:lnTo>
                      <a:pt x="2492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b="1">
                    <a:solidFill>
                      <a:schemeClr val="accent3"/>
                    </a:solidFill>
                  </a:rPr>
                  <a:t>Anger</a:t>
                </a:r>
              </a:p>
            </p:txBody>
          </p:sp>
        </p:grpSp>
        <p:grpSp>
          <p:nvGrpSpPr>
            <p:cNvPr id="4" name="Google Shape;3699;p71">
              <a:extLst>
                <a:ext uri="{FF2B5EF4-FFF2-40B4-BE49-F238E27FC236}">
                  <a16:creationId xmlns:a16="http://schemas.microsoft.com/office/drawing/2014/main" id="{34509B02-47C7-1707-D7B4-D477464DC7D1}"/>
                </a:ext>
              </a:extLst>
            </p:cNvPr>
            <p:cNvGrpSpPr/>
            <p:nvPr/>
          </p:nvGrpSpPr>
          <p:grpSpPr>
            <a:xfrm rot="-192296">
              <a:off x="5430829" y="1941969"/>
              <a:ext cx="980381" cy="1259527"/>
              <a:chOff x="3791775" y="4269150"/>
              <a:chExt cx="430225" cy="552700"/>
            </a:xfrm>
          </p:grpSpPr>
          <p:sp>
            <p:nvSpPr>
              <p:cNvPr id="5" name="Google Shape;3700;p71">
                <a:extLst>
                  <a:ext uri="{FF2B5EF4-FFF2-40B4-BE49-F238E27FC236}">
                    <a16:creationId xmlns:a16="http://schemas.microsoft.com/office/drawing/2014/main" id="{FE0A9840-B56D-3FDC-B0D7-ECE099598E43}"/>
                  </a:ext>
                </a:extLst>
              </p:cNvPr>
              <p:cNvSpPr/>
              <p:nvPr/>
            </p:nvSpPr>
            <p:spPr>
              <a:xfrm>
                <a:off x="3791775" y="4269150"/>
                <a:ext cx="430225" cy="481025"/>
              </a:xfrm>
              <a:custGeom>
                <a:avLst/>
                <a:gdLst/>
                <a:ahLst/>
                <a:cxnLst/>
                <a:rect l="l" t="t" r="r" b="b"/>
                <a:pathLst>
                  <a:path w="17209" h="19241" extrusionOk="0">
                    <a:moveTo>
                      <a:pt x="8719" y="1"/>
                    </a:moveTo>
                    <a:cubicBezTo>
                      <a:pt x="6694" y="1"/>
                      <a:pt x="4514" y="496"/>
                      <a:pt x="3298" y="2284"/>
                    </a:cubicBezTo>
                    <a:cubicBezTo>
                      <a:pt x="2325" y="3716"/>
                      <a:pt x="2069" y="5970"/>
                      <a:pt x="2094" y="7669"/>
                    </a:cubicBezTo>
                    <a:cubicBezTo>
                      <a:pt x="2117" y="9213"/>
                      <a:pt x="2222" y="10649"/>
                      <a:pt x="1209" y="11903"/>
                    </a:cubicBezTo>
                    <a:cubicBezTo>
                      <a:pt x="418" y="12882"/>
                      <a:pt x="0" y="14166"/>
                      <a:pt x="63" y="15430"/>
                    </a:cubicBezTo>
                    <a:cubicBezTo>
                      <a:pt x="118" y="16534"/>
                      <a:pt x="540" y="17695"/>
                      <a:pt x="1278" y="18523"/>
                    </a:cubicBezTo>
                    <a:cubicBezTo>
                      <a:pt x="1733" y="19034"/>
                      <a:pt x="2461" y="19240"/>
                      <a:pt x="3189" y="19240"/>
                    </a:cubicBezTo>
                    <a:cubicBezTo>
                      <a:pt x="3699" y="19240"/>
                      <a:pt x="4210" y="19139"/>
                      <a:pt x="4628" y="18972"/>
                    </a:cubicBezTo>
                    <a:lnTo>
                      <a:pt x="13080" y="19045"/>
                    </a:lnTo>
                    <a:cubicBezTo>
                      <a:pt x="13977" y="18865"/>
                      <a:pt x="14898" y="18602"/>
                      <a:pt x="15577" y="17983"/>
                    </a:cubicBezTo>
                    <a:cubicBezTo>
                      <a:pt x="17209" y="16497"/>
                      <a:pt x="16441" y="13832"/>
                      <a:pt x="15591" y="12144"/>
                    </a:cubicBezTo>
                    <a:cubicBezTo>
                      <a:pt x="14656" y="10287"/>
                      <a:pt x="14658" y="8124"/>
                      <a:pt x="14780" y="6094"/>
                    </a:cubicBezTo>
                    <a:cubicBezTo>
                      <a:pt x="14876" y="4496"/>
                      <a:pt x="14322" y="2229"/>
                      <a:pt x="12778" y="1454"/>
                    </a:cubicBezTo>
                    <a:cubicBezTo>
                      <a:pt x="12597" y="1363"/>
                      <a:pt x="12394" y="1304"/>
                      <a:pt x="12193" y="1304"/>
                    </a:cubicBezTo>
                    <a:cubicBezTo>
                      <a:pt x="12100" y="1304"/>
                      <a:pt x="12008" y="1317"/>
                      <a:pt x="11918" y="1345"/>
                    </a:cubicBezTo>
                    <a:cubicBezTo>
                      <a:pt x="11277" y="287"/>
                      <a:pt x="9894" y="4"/>
                      <a:pt x="8757" y="1"/>
                    </a:cubicBezTo>
                    <a:cubicBezTo>
                      <a:pt x="8744" y="1"/>
                      <a:pt x="8732" y="1"/>
                      <a:pt x="8719" y="1"/>
                    </a:cubicBezTo>
                    <a:close/>
                  </a:path>
                </a:pathLst>
              </a:custGeom>
              <a:solidFill>
                <a:srgbClr val="9B47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" name="Google Shape;3701;p71">
                <a:extLst>
                  <a:ext uri="{FF2B5EF4-FFF2-40B4-BE49-F238E27FC236}">
                    <a16:creationId xmlns:a16="http://schemas.microsoft.com/office/drawing/2014/main" id="{65977734-1F8A-6075-2833-55BFDC7F3C61}"/>
                  </a:ext>
                </a:extLst>
              </p:cNvPr>
              <p:cNvSpPr/>
              <p:nvPr/>
            </p:nvSpPr>
            <p:spPr>
              <a:xfrm>
                <a:off x="4140275" y="4497500"/>
                <a:ext cx="40125" cy="234350"/>
              </a:xfrm>
              <a:custGeom>
                <a:avLst/>
                <a:gdLst/>
                <a:ahLst/>
                <a:cxnLst/>
                <a:rect l="l" t="t" r="r" b="b"/>
                <a:pathLst>
                  <a:path w="1605" h="9374" extrusionOk="0">
                    <a:moveTo>
                      <a:pt x="404" y="1"/>
                    </a:moveTo>
                    <a:cubicBezTo>
                      <a:pt x="400" y="1"/>
                      <a:pt x="378" y="29"/>
                      <a:pt x="340" y="82"/>
                    </a:cubicBezTo>
                    <a:cubicBezTo>
                      <a:pt x="320" y="109"/>
                      <a:pt x="298" y="144"/>
                      <a:pt x="275" y="189"/>
                    </a:cubicBezTo>
                    <a:cubicBezTo>
                      <a:pt x="250" y="232"/>
                      <a:pt x="223" y="282"/>
                      <a:pt x="198" y="342"/>
                    </a:cubicBezTo>
                    <a:cubicBezTo>
                      <a:pt x="92" y="578"/>
                      <a:pt x="1" y="953"/>
                      <a:pt x="29" y="1418"/>
                    </a:cubicBezTo>
                    <a:cubicBezTo>
                      <a:pt x="52" y="1881"/>
                      <a:pt x="196" y="2424"/>
                      <a:pt x="448" y="2977"/>
                    </a:cubicBezTo>
                    <a:cubicBezTo>
                      <a:pt x="690" y="3535"/>
                      <a:pt x="1019" y="4116"/>
                      <a:pt x="1238" y="4772"/>
                    </a:cubicBezTo>
                    <a:cubicBezTo>
                      <a:pt x="1461" y="5425"/>
                      <a:pt x="1492" y="6097"/>
                      <a:pt x="1416" y="6688"/>
                    </a:cubicBezTo>
                    <a:cubicBezTo>
                      <a:pt x="1338" y="7282"/>
                      <a:pt x="1152" y="7798"/>
                      <a:pt x="944" y="8201"/>
                    </a:cubicBezTo>
                    <a:cubicBezTo>
                      <a:pt x="732" y="8603"/>
                      <a:pt x="508" y="8900"/>
                      <a:pt x="335" y="9088"/>
                    </a:cubicBezTo>
                    <a:cubicBezTo>
                      <a:pt x="255" y="9187"/>
                      <a:pt x="178" y="9251"/>
                      <a:pt x="133" y="9301"/>
                    </a:cubicBezTo>
                    <a:cubicBezTo>
                      <a:pt x="85" y="9347"/>
                      <a:pt x="60" y="9373"/>
                      <a:pt x="60" y="9373"/>
                    </a:cubicBezTo>
                    <a:cubicBezTo>
                      <a:pt x="60" y="9373"/>
                      <a:pt x="87" y="9349"/>
                      <a:pt x="136" y="9304"/>
                    </a:cubicBezTo>
                    <a:cubicBezTo>
                      <a:pt x="183" y="9257"/>
                      <a:pt x="264" y="9196"/>
                      <a:pt x="349" y="9100"/>
                    </a:cubicBezTo>
                    <a:cubicBezTo>
                      <a:pt x="531" y="8920"/>
                      <a:pt x="768" y="8629"/>
                      <a:pt x="996" y="8229"/>
                    </a:cubicBezTo>
                    <a:cubicBezTo>
                      <a:pt x="1221" y="7829"/>
                      <a:pt x="1424" y="7307"/>
                      <a:pt x="1516" y="6702"/>
                    </a:cubicBezTo>
                    <a:cubicBezTo>
                      <a:pt x="1605" y="6100"/>
                      <a:pt x="1580" y="5406"/>
                      <a:pt x="1351" y="4734"/>
                    </a:cubicBezTo>
                    <a:cubicBezTo>
                      <a:pt x="1126" y="4063"/>
                      <a:pt x="793" y="3482"/>
                      <a:pt x="548" y="2933"/>
                    </a:cubicBezTo>
                    <a:cubicBezTo>
                      <a:pt x="294" y="2387"/>
                      <a:pt x="147" y="1863"/>
                      <a:pt x="113" y="1412"/>
                    </a:cubicBezTo>
                    <a:cubicBezTo>
                      <a:pt x="75" y="960"/>
                      <a:pt x="152" y="595"/>
                      <a:pt x="242" y="360"/>
                    </a:cubicBezTo>
                    <a:cubicBezTo>
                      <a:pt x="332" y="123"/>
                      <a:pt x="415" y="7"/>
                      <a:pt x="405" y="1"/>
                    </a:cubicBezTo>
                    <a:cubicBezTo>
                      <a:pt x="405" y="1"/>
                      <a:pt x="405" y="1"/>
                      <a:pt x="404" y="1"/>
                    </a:cubicBezTo>
                    <a:close/>
                  </a:path>
                </a:pathLst>
              </a:custGeom>
              <a:solidFill>
                <a:srgbClr val="AA50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" name="Google Shape;3702;p71">
                <a:extLst>
                  <a:ext uri="{FF2B5EF4-FFF2-40B4-BE49-F238E27FC236}">
                    <a16:creationId xmlns:a16="http://schemas.microsoft.com/office/drawing/2014/main" id="{DC9EA5A1-FAB3-354E-C29D-42BA4BCCB916}"/>
                  </a:ext>
                </a:extLst>
              </p:cNvPr>
              <p:cNvSpPr/>
              <p:nvPr/>
            </p:nvSpPr>
            <p:spPr>
              <a:xfrm>
                <a:off x="4099100" y="4511875"/>
                <a:ext cx="36850" cy="231350"/>
              </a:xfrm>
              <a:custGeom>
                <a:avLst/>
                <a:gdLst/>
                <a:ahLst/>
                <a:cxnLst/>
                <a:rect l="l" t="t" r="r" b="b"/>
                <a:pathLst>
                  <a:path w="1474" h="9254" extrusionOk="0">
                    <a:moveTo>
                      <a:pt x="808" y="0"/>
                    </a:moveTo>
                    <a:cubicBezTo>
                      <a:pt x="800" y="0"/>
                      <a:pt x="738" y="121"/>
                      <a:pt x="638" y="343"/>
                    </a:cubicBezTo>
                    <a:cubicBezTo>
                      <a:pt x="539" y="568"/>
                      <a:pt x="393" y="894"/>
                      <a:pt x="259" y="1314"/>
                    </a:cubicBezTo>
                    <a:cubicBezTo>
                      <a:pt x="127" y="1734"/>
                      <a:pt x="0" y="2257"/>
                      <a:pt x="37" y="2850"/>
                    </a:cubicBezTo>
                    <a:cubicBezTo>
                      <a:pt x="57" y="3145"/>
                      <a:pt x="122" y="3454"/>
                      <a:pt x="245" y="3751"/>
                    </a:cubicBezTo>
                    <a:cubicBezTo>
                      <a:pt x="362" y="4049"/>
                      <a:pt x="524" y="4338"/>
                      <a:pt x="686" y="4630"/>
                    </a:cubicBezTo>
                    <a:cubicBezTo>
                      <a:pt x="850" y="4922"/>
                      <a:pt x="1007" y="5207"/>
                      <a:pt x="1120" y="5497"/>
                    </a:cubicBezTo>
                    <a:cubicBezTo>
                      <a:pt x="1237" y="5785"/>
                      <a:pt x="1301" y="6080"/>
                      <a:pt x="1329" y="6365"/>
                    </a:cubicBezTo>
                    <a:cubicBezTo>
                      <a:pt x="1383" y="6936"/>
                      <a:pt x="1300" y="7456"/>
                      <a:pt x="1214" y="7883"/>
                    </a:cubicBezTo>
                    <a:cubicBezTo>
                      <a:pt x="1123" y="8312"/>
                      <a:pt x="1022" y="8652"/>
                      <a:pt x="954" y="8888"/>
                    </a:cubicBezTo>
                    <a:cubicBezTo>
                      <a:pt x="886" y="9112"/>
                      <a:pt x="844" y="9254"/>
                      <a:pt x="844" y="9254"/>
                    </a:cubicBezTo>
                    <a:cubicBezTo>
                      <a:pt x="844" y="9254"/>
                      <a:pt x="893" y="9114"/>
                      <a:pt x="971" y="8893"/>
                    </a:cubicBezTo>
                    <a:cubicBezTo>
                      <a:pt x="1050" y="8661"/>
                      <a:pt x="1166" y="8324"/>
                      <a:pt x="1272" y="7896"/>
                    </a:cubicBezTo>
                    <a:cubicBezTo>
                      <a:pt x="1374" y="7469"/>
                      <a:pt x="1474" y="6944"/>
                      <a:pt x="1429" y="6356"/>
                    </a:cubicBezTo>
                    <a:cubicBezTo>
                      <a:pt x="1407" y="6063"/>
                      <a:pt x="1344" y="5754"/>
                      <a:pt x="1227" y="5455"/>
                    </a:cubicBezTo>
                    <a:cubicBezTo>
                      <a:pt x="1113" y="5155"/>
                      <a:pt x="954" y="4865"/>
                      <a:pt x="790" y="4572"/>
                    </a:cubicBezTo>
                    <a:cubicBezTo>
                      <a:pt x="628" y="4280"/>
                      <a:pt x="468" y="3996"/>
                      <a:pt x="353" y="3707"/>
                    </a:cubicBezTo>
                    <a:cubicBezTo>
                      <a:pt x="232" y="3420"/>
                      <a:pt x="169" y="3126"/>
                      <a:pt x="147" y="2842"/>
                    </a:cubicBezTo>
                    <a:cubicBezTo>
                      <a:pt x="105" y="2271"/>
                      <a:pt x="219" y="1756"/>
                      <a:pt x="341" y="1340"/>
                    </a:cubicBezTo>
                    <a:cubicBezTo>
                      <a:pt x="462" y="920"/>
                      <a:pt x="595" y="591"/>
                      <a:pt x="681" y="361"/>
                    </a:cubicBezTo>
                    <a:cubicBezTo>
                      <a:pt x="769" y="131"/>
                      <a:pt x="817" y="4"/>
                      <a:pt x="809" y="0"/>
                    </a:cubicBezTo>
                    <a:cubicBezTo>
                      <a:pt x="809" y="0"/>
                      <a:pt x="809" y="0"/>
                      <a:pt x="808" y="0"/>
                    </a:cubicBezTo>
                    <a:close/>
                  </a:path>
                </a:pathLst>
              </a:custGeom>
              <a:solidFill>
                <a:srgbClr val="AA50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" name="Google Shape;3703;p71">
                <a:extLst>
                  <a:ext uri="{FF2B5EF4-FFF2-40B4-BE49-F238E27FC236}">
                    <a16:creationId xmlns:a16="http://schemas.microsoft.com/office/drawing/2014/main" id="{FDDBCE13-F317-095A-AEB0-0391EB7B545E}"/>
                  </a:ext>
                </a:extLst>
              </p:cNvPr>
              <p:cNvSpPr/>
              <p:nvPr/>
            </p:nvSpPr>
            <p:spPr>
              <a:xfrm>
                <a:off x="4057800" y="4531000"/>
                <a:ext cx="33675" cy="179000"/>
              </a:xfrm>
              <a:custGeom>
                <a:avLst/>
                <a:gdLst/>
                <a:ahLst/>
                <a:cxnLst/>
                <a:rect l="l" t="t" r="r" b="b"/>
                <a:pathLst>
                  <a:path w="1347" h="7160" extrusionOk="0">
                    <a:moveTo>
                      <a:pt x="924" y="0"/>
                    </a:moveTo>
                    <a:cubicBezTo>
                      <a:pt x="915" y="0"/>
                      <a:pt x="848" y="84"/>
                      <a:pt x="741" y="240"/>
                    </a:cubicBezTo>
                    <a:cubicBezTo>
                      <a:pt x="633" y="399"/>
                      <a:pt x="477" y="633"/>
                      <a:pt x="323" y="948"/>
                    </a:cubicBezTo>
                    <a:cubicBezTo>
                      <a:pt x="172" y="1258"/>
                      <a:pt x="17" y="1659"/>
                      <a:pt x="5" y="2131"/>
                    </a:cubicBezTo>
                    <a:cubicBezTo>
                      <a:pt x="0" y="2365"/>
                      <a:pt x="39" y="2614"/>
                      <a:pt x="125" y="2854"/>
                    </a:cubicBezTo>
                    <a:cubicBezTo>
                      <a:pt x="209" y="3094"/>
                      <a:pt x="332" y="3326"/>
                      <a:pt x="465" y="3555"/>
                    </a:cubicBezTo>
                    <a:cubicBezTo>
                      <a:pt x="597" y="3784"/>
                      <a:pt x="733" y="4002"/>
                      <a:pt x="843" y="4220"/>
                    </a:cubicBezTo>
                    <a:cubicBezTo>
                      <a:pt x="954" y="4439"/>
                      <a:pt x="1040" y="4660"/>
                      <a:pt x="1104" y="4876"/>
                    </a:cubicBezTo>
                    <a:cubicBezTo>
                      <a:pt x="1234" y="5309"/>
                      <a:pt x="1271" y="5719"/>
                      <a:pt x="1269" y="6062"/>
                    </a:cubicBezTo>
                    <a:cubicBezTo>
                      <a:pt x="1263" y="6405"/>
                      <a:pt x="1216" y="6681"/>
                      <a:pt x="1175" y="6868"/>
                    </a:cubicBezTo>
                    <a:cubicBezTo>
                      <a:pt x="1154" y="6964"/>
                      <a:pt x="1134" y="7035"/>
                      <a:pt x="1120" y="7084"/>
                    </a:cubicBezTo>
                    <a:cubicBezTo>
                      <a:pt x="1107" y="7132"/>
                      <a:pt x="1099" y="7159"/>
                      <a:pt x="1099" y="7159"/>
                    </a:cubicBezTo>
                    <a:cubicBezTo>
                      <a:pt x="1099" y="7159"/>
                      <a:pt x="1109" y="7133"/>
                      <a:pt x="1126" y="7086"/>
                    </a:cubicBezTo>
                    <a:cubicBezTo>
                      <a:pt x="1142" y="7038"/>
                      <a:pt x="1168" y="6967"/>
                      <a:pt x="1193" y="6874"/>
                    </a:cubicBezTo>
                    <a:cubicBezTo>
                      <a:pt x="1245" y="6688"/>
                      <a:pt x="1306" y="6412"/>
                      <a:pt x="1328" y="6063"/>
                    </a:cubicBezTo>
                    <a:cubicBezTo>
                      <a:pt x="1347" y="5717"/>
                      <a:pt x="1323" y="5296"/>
                      <a:pt x="1201" y="4849"/>
                    </a:cubicBezTo>
                    <a:cubicBezTo>
                      <a:pt x="1140" y="4625"/>
                      <a:pt x="1056" y="4396"/>
                      <a:pt x="945" y="4170"/>
                    </a:cubicBezTo>
                    <a:cubicBezTo>
                      <a:pt x="834" y="3943"/>
                      <a:pt x="699" y="3722"/>
                      <a:pt x="568" y="3495"/>
                    </a:cubicBezTo>
                    <a:cubicBezTo>
                      <a:pt x="437" y="3268"/>
                      <a:pt x="317" y="3043"/>
                      <a:pt x="235" y="2814"/>
                    </a:cubicBezTo>
                    <a:cubicBezTo>
                      <a:pt x="152" y="2587"/>
                      <a:pt x="113" y="2354"/>
                      <a:pt x="115" y="2132"/>
                    </a:cubicBezTo>
                    <a:cubicBezTo>
                      <a:pt x="120" y="1685"/>
                      <a:pt x="260" y="1293"/>
                      <a:pt x="400" y="983"/>
                    </a:cubicBezTo>
                    <a:cubicBezTo>
                      <a:pt x="541" y="671"/>
                      <a:pt x="685" y="432"/>
                      <a:pt x="781" y="264"/>
                    </a:cubicBezTo>
                    <a:cubicBezTo>
                      <a:pt x="878" y="97"/>
                      <a:pt x="932" y="5"/>
                      <a:pt x="925" y="0"/>
                    </a:cubicBezTo>
                    <a:cubicBezTo>
                      <a:pt x="925" y="0"/>
                      <a:pt x="924" y="0"/>
                      <a:pt x="924" y="0"/>
                    </a:cubicBezTo>
                    <a:close/>
                  </a:path>
                </a:pathLst>
              </a:custGeom>
              <a:solidFill>
                <a:srgbClr val="AA50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" name="Google Shape;3704;p71">
                <a:extLst>
                  <a:ext uri="{FF2B5EF4-FFF2-40B4-BE49-F238E27FC236}">
                    <a16:creationId xmlns:a16="http://schemas.microsoft.com/office/drawing/2014/main" id="{F5DDDAD4-92A0-7CF4-0D84-2FAE0B918F6E}"/>
                  </a:ext>
                </a:extLst>
              </p:cNvPr>
              <p:cNvSpPr/>
              <p:nvPr/>
            </p:nvSpPr>
            <p:spPr>
              <a:xfrm>
                <a:off x="3831175" y="4485950"/>
                <a:ext cx="46800" cy="248250"/>
              </a:xfrm>
              <a:custGeom>
                <a:avLst/>
                <a:gdLst/>
                <a:ahLst/>
                <a:cxnLst/>
                <a:rect l="l" t="t" r="r" b="b"/>
                <a:pathLst>
                  <a:path w="1872" h="9930" extrusionOk="0">
                    <a:moveTo>
                      <a:pt x="1103" y="1"/>
                    </a:moveTo>
                    <a:cubicBezTo>
                      <a:pt x="1103" y="1"/>
                      <a:pt x="1103" y="1"/>
                      <a:pt x="1103" y="1"/>
                    </a:cubicBezTo>
                    <a:cubicBezTo>
                      <a:pt x="1093" y="8"/>
                      <a:pt x="1184" y="132"/>
                      <a:pt x="1293" y="383"/>
                    </a:cubicBezTo>
                    <a:cubicBezTo>
                      <a:pt x="1400" y="633"/>
                      <a:pt x="1510" y="1020"/>
                      <a:pt x="1514" y="1508"/>
                    </a:cubicBezTo>
                    <a:cubicBezTo>
                      <a:pt x="1516" y="1752"/>
                      <a:pt x="1495" y="2019"/>
                      <a:pt x="1443" y="2301"/>
                    </a:cubicBezTo>
                    <a:cubicBezTo>
                      <a:pt x="1389" y="2583"/>
                      <a:pt x="1307" y="2879"/>
                      <a:pt x="1200" y="3184"/>
                    </a:cubicBezTo>
                    <a:cubicBezTo>
                      <a:pt x="990" y="3797"/>
                      <a:pt x="676" y="4443"/>
                      <a:pt x="416" y="5153"/>
                    </a:cubicBezTo>
                    <a:cubicBezTo>
                      <a:pt x="156" y="5861"/>
                      <a:pt x="0" y="6589"/>
                      <a:pt x="66" y="7252"/>
                    </a:cubicBezTo>
                    <a:cubicBezTo>
                      <a:pt x="128" y="7915"/>
                      <a:pt x="399" y="8468"/>
                      <a:pt x="687" y="8869"/>
                    </a:cubicBezTo>
                    <a:cubicBezTo>
                      <a:pt x="976" y="9275"/>
                      <a:pt x="1289" y="9535"/>
                      <a:pt x="1510" y="9698"/>
                    </a:cubicBezTo>
                    <a:cubicBezTo>
                      <a:pt x="1623" y="9778"/>
                      <a:pt x="1713" y="9837"/>
                      <a:pt x="1776" y="9873"/>
                    </a:cubicBezTo>
                    <a:cubicBezTo>
                      <a:pt x="1837" y="9909"/>
                      <a:pt x="1871" y="9929"/>
                      <a:pt x="1871" y="9929"/>
                    </a:cubicBezTo>
                    <a:cubicBezTo>
                      <a:pt x="1871" y="9929"/>
                      <a:pt x="1838" y="9908"/>
                      <a:pt x="1779" y="9868"/>
                    </a:cubicBezTo>
                    <a:cubicBezTo>
                      <a:pt x="1717" y="9830"/>
                      <a:pt x="1631" y="9767"/>
                      <a:pt x="1521" y="9683"/>
                    </a:cubicBezTo>
                    <a:cubicBezTo>
                      <a:pt x="1308" y="9512"/>
                      <a:pt x="1009" y="9242"/>
                      <a:pt x="735" y="8835"/>
                    </a:cubicBezTo>
                    <a:cubicBezTo>
                      <a:pt x="465" y="8431"/>
                      <a:pt x="214" y="7885"/>
                      <a:pt x="166" y="7243"/>
                    </a:cubicBezTo>
                    <a:cubicBezTo>
                      <a:pt x="114" y="6600"/>
                      <a:pt x="271" y="5894"/>
                      <a:pt x="528" y="5194"/>
                    </a:cubicBezTo>
                    <a:cubicBezTo>
                      <a:pt x="784" y="4492"/>
                      <a:pt x="1096" y="3843"/>
                      <a:pt x="1304" y="3220"/>
                    </a:cubicBezTo>
                    <a:cubicBezTo>
                      <a:pt x="1409" y="2909"/>
                      <a:pt x="1490" y="2607"/>
                      <a:pt x="1541" y="2318"/>
                    </a:cubicBezTo>
                    <a:cubicBezTo>
                      <a:pt x="1589" y="2029"/>
                      <a:pt x="1606" y="1755"/>
                      <a:pt x="1598" y="1506"/>
                    </a:cubicBezTo>
                    <a:cubicBezTo>
                      <a:pt x="1583" y="1006"/>
                      <a:pt x="1458" y="612"/>
                      <a:pt x="1334" y="364"/>
                    </a:cubicBezTo>
                    <a:cubicBezTo>
                      <a:pt x="1274" y="238"/>
                      <a:pt x="1217" y="147"/>
                      <a:pt x="1174" y="87"/>
                    </a:cubicBezTo>
                    <a:cubicBezTo>
                      <a:pt x="1131" y="31"/>
                      <a:pt x="1108" y="1"/>
                      <a:pt x="1103" y="1"/>
                    </a:cubicBezTo>
                    <a:close/>
                  </a:path>
                </a:pathLst>
              </a:custGeom>
              <a:solidFill>
                <a:srgbClr val="AA50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3705;p71">
                <a:extLst>
                  <a:ext uri="{FF2B5EF4-FFF2-40B4-BE49-F238E27FC236}">
                    <a16:creationId xmlns:a16="http://schemas.microsoft.com/office/drawing/2014/main" id="{9DB93D15-5EB4-8FA7-D040-368C50C9CC9C}"/>
                  </a:ext>
                </a:extLst>
              </p:cNvPr>
              <p:cNvSpPr/>
              <p:nvPr/>
            </p:nvSpPr>
            <p:spPr>
              <a:xfrm>
                <a:off x="3884150" y="4495575"/>
                <a:ext cx="29025" cy="234200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9368" extrusionOk="0">
                    <a:moveTo>
                      <a:pt x="425" y="1"/>
                    </a:moveTo>
                    <a:cubicBezTo>
                      <a:pt x="425" y="1"/>
                      <a:pt x="425" y="1"/>
                      <a:pt x="425" y="1"/>
                    </a:cubicBezTo>
                    <a:cubicBezTo>
                      <a:pt x="421" y="4"/>
                      <a:pt x="439" y="34"/>
                      <a:pt x="475" y="89"/>
                    </a:cubicBezTo>
                    <a:cubicBezTo>
                      <a:pt x="513" y="143"/>
                      <a:pt x="562" y="225"/>
                      <a:pt x="621" y="334"/>
                    </a:cubicBezTo>
                    <a:cubicBezTo>
                      <a:pt x="739" y="551"/>
                      <a:pt x="867" y="890"/>
                      <a:pt x="922" y="1328"/>
                    </a:cubicBezTo>
                    <a:cubicBezTo>
                      <a:pt x="976" y="1767"/>
                      <a:pt x="951" y="2298"/>
                      <a:pt x="834" y="2872"/>
                    </a:cubicBezTo>
                    <a:cubicBezTo>
                      <a:pt x="719" y="3446"/>
                      <a:pt x="507" y="4059"/>
                      <a:pt x="318" y="4716"/>
                    </a:cubicBezTo>
                    <a:cubicBezTo>
                      <a:pt x="128" y="5372"/>
                      <a:pt x="0" y="6024"/>
                      <a:pt x="23" y="6623"/>
                    </a:cubicBezTo>
                    <a:cubicBezTo>
                      <a:pt x="45" y="7222"/>
                      <a:pt x="192" y="7748"/>
                      <a:pt x="371" y="8159"/>
                    </a:cubicBezTo>
                    <a:cubicBezTo>
                      <a:pt x="550" y="8572"/>
                      <a:pt x="755" y="8876"/>
                      <a:pt x="908" y="9072"/>
                    </a:cubicBezTo>
                    <a:cubicBezTo>
                      <a:pt x="987" y="9170"/>
                      <a:pt x="1049" y="9245"/>
                      <a:pt x="1094" y="9293"/>
                    </a:cubicBezTo>
                    <a:cubicBezTo>
                      <a:pt x="1137" y="9340"/>
                      <a:pt x="1161" y="9367"/>
                      <a:pt x="1161" y="9367"/>
                    </a:cubicBezTo>
                    <a:cubicBezTo>
                      <a:pt x="1161" y="9367"/>
                      <a:pt x="1138" y="9339"/>
                      <a:pt x="1098" y="9289"/>
                    </a:cubicBezTo>
                    <a:cubicBezTo>
                      <a:pt x="1055" y="9240"/>
                      <a:pt x="997" y="9162"/>
                      <a:pt x="923" y="9061"/>
                    </a:cubicBezTo>
                    <a:cubicBezTo>
                      <a:pt x="779" y="8858"/>
                      <a:pt x="590" y="8549"/>
                      <a:pt x="426" y="8136"/>
                    </a:cubicBezTo>
                    <a:cubicBezTo>
                      <a:pt x="263" y="7725"/>
                      <a:pt x="134" y="7204"/>
                      <a:pt x="124" y="6621"/>
                    </a:cubicBezTo>
                    <a:cubicBezTo>
                      <a:pt x="113" y="6036"/>
                      <a:pt x="244" y="5401"/>
                      <a:pt x="433" y="4749"/>
                    </a:cubicBezTo>
                    <a:cubicBezTo>
                      <a:pt x="620" y="4097"/>
                      <a:pt x="831" y="3479"/>
                      <a:pt x="943" y="2893"/>
                    </a:cubicBezTo>
                    <a:cubicBezTo>
                      <a:pt x="1055" y="2309"/>
                      <a:pt x="1072" y="1765"/>
                      <a:pt x="1005" y="1317"/>
                    </a:cubicBezTo>
                    <a:cubicBezTo>
                      <a:pt x="938" y="869"/>
                      <a:pt x="794" y="525"/>
                      <a:pt x="662" y="311"/>
                    </a:cubicBezTo>
                    <a:cubicBezTo>
                      <a:pt x="595" y="204"/>
                      <a:pt x="539" y="124"/>
                      <a:pt x="494" y="74"/>
                    </a:cubicBezTo>
                    <a:cubicBezTo>
                      <a:pt x="454" y="26"/>
                      <a:pt x="431" y="1"/>
                      <a:pt x="425" y="1"/>
                    </a:cubicBezTo>
                    <a:close/>
                  </a:path>
                </a:pathLst>
              </a:custGeom>
              <a:solidFill>
                <a:srgbClr val="AA50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3706;p71">
                <a:extLst>
                  <a:ext uri="{FF2B5EF4-FFF2-40B4-BE49-F238E27FC236}">
                    <a16:creationId xmlns:a16="http://schemas.microsoft.com/office/drawing/2014/main" id="{040A1D78-B667-8096-E8A6-932B20E4BFE2}"/>
                  </a:ext>
                </a:extLst>
              </p:cNvPr>
              <p:cNvSpPr/>
              <p:nvPr/>
            </p:nvSpPr>
            <p:spPr>
              <a:xfrm>
                <a:off x="3935925" y="4523650"/>
                <a:ext cx="20075" cy="190175"/>
              </a:xfrm>
              <a:custGeom>
                <a:avLst/>
                <a:gdLst/>
                <a:ahLst/>
                <a:cxnLst/>
                <a:rect l="l" t="t" r="r" b="b"/>
                <a:pathLst>
                  <a:path w="803" h="7607" extrusionOk="0">
                    <a:moveTo>
                      <a:pt x="111" y="0"/>
                    </a:moveTo>
                    <a:cubicBezTo>
                      <a:pt x="111" y="0"/>
                      <a:pt x="111" y="0"/>
                      <a:pt x="110" y="0"/>
                    </a:cubicBezTo>
                    <a:cubicBezTo>
                      <a:pt x="89" y="7"/>
                      <a:pt x="262" y="422"/>
                      <a:pt x="329" y="1132"/>
                    </a:cubicBezTo>
                    <a:cubicBezTo>
                      <a:pt x="361" y="1485"/>
                      <a:pt x="366" y="1910"/>
                      <a:pt x="331" y="2380"/>
                    </a:cubicBezTo>
                    <a:cubicBezTo>
                      <a:pt x="300" y="2850"/>
                      <a:pt x="229" y="3365"/>
                      <a:pt x="157" y="3906"/>
                    </a:cubicBezTo>
                    <a:cubicBezTo>
                      <a:pt x="84" y="4449"/>
                      <a:pt x="25" y="4969"/>
                      <a:pt x="12" y="5445"/>
                    </a:cubicBezTo>
                    <a:cubicBezTo>
                      <a:pt x="0" y="5920"/>
                      <a:pt x="16" y="6355"/>
                      <a:pt x="118" y="6706"/>
                    </a:cubicBezTo>
                    <a:cubicBezTo>
                      <a:pt x="212" y="7058"/>
                      <a:pt x="385" y="7310"/>
                      <a:pt x="537" y="7441"/>
                    </a:cubicBezTo>
                    <a:cubicBezTo>
                      <a:pt x="615" y="7506"/>
                      <a:pt x="682" y="7548"/>
                      <a:pt x="730" y="7572"/>
                    </a:cubicBezTo>
                    <a:cubicBezTo>
                      <a:pt x="776" y="7594"/>
                      <a:pt x="802" y="7607"/>
                      <a:pt x="802" y="7607"/>
                    </a:cubicBezTo>
                    <a:cubicBezTo>
                      <a:pt x="802" y="7607"/>
                      <a:pt x="777" y="7592"/>
                      <a:pt x="731" y="7567"/>
                    </a:cubicBezTo>
                    <a:cubicBezTo>
                      <a:pt x="686" y="7540"/>
                      <a:pt x="622" y="7496"/>
                      <a:pt x="551" y="7428"/>
                    </a:cubicBezTo>
                    <a:cubicBezTo>
                      <a:pt x="407" y="7291"/>
                      <a:pt x="253" y="7038"/>
                      <a:pt x="176" y="6691"/>
                    </a:cubicBezTo>
                    <a:cubicBezTo>
                      <a:pt x="91" y="6346"/>
                      <a:pt x="90" y="5919"/>
                      <a:pt x="112" y="5449"/>
                    </a:cubicBezTo>
                    <a:cubicBezTo>
                      <a:pt x="137" y="4979"/>
                      <a:pt x="202" y="4464"/>
                      <a:pt x="275" y="3922"/>
                    </a:cubicBezTo>
                    <a:cubicBezTo>
                      <a:pt x="347" y="3381"/>
                      <a:pt x="415" y="2863"/>
                      <a:pt x="441" y="2387"/>
                    </a:cubicBezTo>
                    <a:cubicBezTo>
                      <a:pt x="470" y="1912"/>
                      <a:pt x="456" y="1481"/>
                      <a:pt x="413" y="1123"/>
                    </a:cubicBezTo>
                    <a:cubicBezTo>
                      <a:pt x="368" y="764"/>
                      <a:pt x="295" y="480"/>
                      <a:pt x="231" y="289"/>
                    </a:cubicBezTo>
                    <a:cubicBezTo>
                      <a:pt x="200" y="193"/>
                      <a:pt x="171" y="121"/>
                      <a:pt x="149" y="73"/>
                    </a:cubicBezTo>
                    <a:cubicBezTo>
                      <a:pt x="128" y="24"/>
                      <a:pt x="115" y="0"/>
                      <a:pt x="111" y="0"/>
                    </a:cubicBezTo>
                    <a:close/>
                  </a:path>
                </a:pathLst>
              </a:custGeom>
              <a:solidFill>
                <a:srgbClr val="AA50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3707;p71">
                <a:extLst>
                  <a:ext uri="{FF2B5EF4-FFF2-40B4-BE49-F238E27FC236}">
                    <a16:creationId xmlns:a16="http://schemas.microsoft.com/office/drawing/2014/main" id="{148A730E-ADCE-ECD2-3A1A-18607EBF4910}"/>
                  </a:ext>
                </a:extLst>
              </p:cNvPr>
              <p:cNvSpPr/>
              <p:nvPr/>
            </p:nvSpPr>
            <p:spPr>
              <a:xfrm>
                <a:off x="3831525" y="4452575"/>
                <a:ext cx="76400" cy="78475"/>
              </a:xfrm>
              <a:custGeom>
                <a:avLst/>
                <a:gdLst/>
                <a:ahLst/>
                <a:cxnLst/>
                <a:rect l="l" t="t" r="r" b="b"/>
                <a:pathLst>
                  <a:path w="3056" h="3139" extrusionOk="0">
                    <a:moveTo>
                      <a:pt x="1046" y="0"/>
                    </a:moveTo>
                    <a:cubicBezTo>
                      <a:pt x="858" y="0"/>
                      <a:pt x="682" y="50"/>
                      <a:pt x="533" y="155"/>
                    </a:cubicBezTo>
                    <a:cubicBezTo>
                      <a:pt x="0" y="529"/>
                      <a:pt x="14" y="1466"/>
                      <a:pt x="563" y="2248"/>
                    </a:cubicBezTo>
                    <a:cubicBezTo>
                      <a:pt x="959" y="2810"/>
                      <a:pt x="1525" y="3139"/>
                      <a:pt x="2009" y="3139"/>
                    </a:cubicBezTo>
                    <a:cubicBezTo>
                      <a:pt x="2198" y="3139"/>
                      <a:pt x="2374" y="3089"/>
                      <a:pt x="2523" y="2984"/>
                    </a:cubicBezTo>
                    <a:cubicBezTo>
                      <a:pt x="3055" y="2610"/>
                      <a:pt x="3041" y="1673"/>
                      <a:pt x="2492" y="892"/>
                    </a:cubicBezTo>
                    <a:cubicBezTo>
                      <a:pt x="2097" y="329"/>
                      <a:pt x="1531" y="0"/>
                      <a:pt x="1046" y="0"/>
                    </a:cubicBezTo>
                    <a:close/>
                  </a:path>
                </a:pathLst>
              </a:custGeom>
              <a:solidFill>
                <a:srgbClr val="F297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3708;p71">
                <a:extLst>
                  <a:ext uri="{FF2B5EF4-FFF2-40B4-BE49-F238E27FC236}">
                    <a16:creationId xmlns:a16="http://schemas.microsoft.com/office/drawing/2014/main" id="{44CC36F0-CFD7-F667-8FD0-730ED6E5850F}"/>
                  </a:ext>
                </a:extLst>
              </p:cNvPr>
              <p:cNvSpPr/>
              <p:nvPr/>
            </p:nvSpPr>
            <p:spPr>
              <a:xfrm>
                <a:off x="4098225" y="4452575"/>
                <a:ext cx="76400" cy="78475"/>
              </a:xfrm>
              <a:custGeom>
                <a:avLst/>
                <a:gdLst/>
                <a:ahLst/>
                <a:cxnLst/>
                <a:rect l="l" t="t" r="r" b="b"/>
                <a:pathLst>
                  <a:path w="3056" h="3139" extrusionOk="0">
                    <a:moveTo>
                      <a:pt x="2009" y="0"/>
                    </a:moveTo>
                    <a:cubicBezTo>
                      <a:pt x="1525" y="0"/>
                      <a:pt x="959" y="329"/>
                      <a:pt x="563" y="892"/>
                    </a:cubicBezTo>
                    <a:cubicBezTo>
                      <a:pt x="14" y="1673"/>
                      <a:pt x="0" y="2610"/>
                      <a:pt x="533" y="2984"/>
                    </a:cubicBezTo>
                    <a:cubicBezTo>
                      <a:pt x="682" y="3089"/>
                      <a:pt x="858" y="3139"/>
                      <a:pt x="1046" y="3139"/>
                    </a:cubicBezTo>
                    <a:cubicBezTo>
                      <a:pt x="1531" y="3139"/>
                      <a:pt x="2096" y="2810"/>
                      <a:pt x="2492" y="2248"/>
                    </a:cubicBezTo>
                    <a:cubicBezTo>
                      <a:pt x="3041" y="1466"/>
                      <a:pt x="3055" y="529"/>
                      <a:pt x="2523" y="155"/>
                    </a:cubicBezTo>
                    <a:cubicBezTo>
                      <a:pt x="2374" y="50"/>
                      <a:pt x="2198" y="0"/>
                      <a:pt x="2009" y="0"/>
                    </a:cubicBezTo>
                    <a:close/>
                  </a:path>
                </a:pathLst>
              </a:custGeom>
              <a:solidFill>
                <a:srgbClr val="F297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3709;p71">
                <a:extLst>
                  <a:ext uri="{FF2B5EF4-FFF2-40B4-BE49-F238E27FC236}">
                    <a16:creationId xmlns:a16="http://schemas.microsoft.com/office/drawing/2014/main" id="{0A424C66-D8FE-AFB2-DA6E-EC79920D99AA}"/>
                  </a:ext>
                </a:extLst>
              </p:cNvPr>
              <p:cNvSpPr/>
              <p:nvPr/>
            </p:nvSpPr>
            <p:spPr>
              <a:xfrm>
                <a:off x="4120625" y="4472550"/>
                <a:ext cx="45800" cy="53000"/>
              </a:xfrm>
              <a:custGeom>
                <a:avLst/>
                <a:gdLst/>
                <a:ahLst/>
                <a:cxnLst/>
                <a:rect l="l" t="t" r="r" b="b"/>
                <a:pathLst>
                  <a:path w="1832" h="2120" extrusionOk="0">
                    <a:moveTo>
                      <a:pt x="1551" y="0"/>
                    </a:moveTo>
                    <a:cubicBezTo>
                      <a:pt x="1516" y="0"/>
                      <a:pt x="1481" y="7"/>
                      <a:pt x="1448" y="17"/>
                    </a:cubicBezTo>
                    <a:cubicBezTo>
                      <a:pt x="1277" y="65"/>
                      <a:pt x="1132" y="173"/>
                      <a:pt x="990" y="278"/>
                    </a:cubicBezTo>
                    <a:cubicBezTo>
                      <a:pt x="878" y="362"/>
                      <a:pt x="766" y="446"/>
                      <a:pt x="676" y="553"/>
                    </a:cubicBezTo>
                    <a:cubicBezTo>
                      <a:pt x="596" y="646"/>
                      <a:pt x="536" y="755"/>
                      <a:pt x="479" y="864"/>
                    </a:cubicBezTo>
                    <a:cubicBezTo>
                      <a:pt x="292" y="1223"/>
                      <a:pt x="132" y="1597"/>
                      <a:pt x="0" y="1980"/>
                    </a:cubicBezTo>
                    <a:lnTo>
                      <a:pt x="70" y="2066"/>
                    </a:lnTo>
                    <a:cubicBezTo>
                      <a:pt x="142" y="2104"/>
                      <a:pt x="213" y="2120"/>
                      <a:pt x="282" y="2120"/>
                    </a:cubicBezTo>
                    <a:cubicBezTo>
                      <a:pt x="494" y="2120"/>
                      <a:pt x="692" y="1972"/>
                      <a:pt x="862" y="1848"/>
                    </a:cubicBezTo>
                    <a:cubicBezTo>
                      <a:pt x="1129" y="1651"/>
                      <a:pt x="1425" y="1388"/>
                      <a:pt x="1573" y="1086"/>
                    </a:cubicBezTo>
                    <a:cubicBezTo>
                      <a:pt x="1709" y="809"/>
                      <a:pt x="1832" y="526"/>
                      <a:pt x="1760" y="209"/>
                    </a:cubicBezTo>
                    <a:cubicBezTo>
                      <a:pt x="1744" y="136"/>
                      <a:pt x="1714" y="61"/>
                      <a:pt x="1649" y="24"/>
                    </a:cubicBezTo>
                    <a:cubicBezTo>
                      <a:pt x="1620" y="7"/>
                      <a:pt x="1586" y="0"/>
                      <a:pt x="155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3710;p71">
                <a:extLst>
                  <a:ext uri="{FF2B5EF4-FFF2-40B4-BE49-F238E27FC236}">
                    <a16:creationId xmlns:a16="http://schemas.microsoft.com/office/drawing/2014/main" id="{4EFE1BE6-D495-EEEE-B92D-C3B53FAAB866}"/>
                  </a:ext>
                </a:extLst>
              </p:cNvPr>
              <p:cNvSpPr/>
              <p:nvPr/>
            </p:nvSpPr>
            <p:spPr>
              <a:xfrm>
                <a:off x="3840325" y="4472550"/>
                <a:ext cx="45800" cy="53000"/>
              </a:xfrm>
              <a:custGeom>
                <a:avLst/>
                <a:gdLst/>
                <a:ahLst/>
                <a:cxnLst/>
                <a:rect l="l" t="t" r="r" b="b"/>
                <a:pathLst>
                  <a:path w="1832" h="2120" extrusionOk="0">
                    <a:moveTo>
                      <a:pt x="281" y="0"/>
                    </a:moveTo>
                    <a:cubicBezTo>
                      <a:pt x="247" y="0"/>
                      <a:pt x="213" y="7"/>
                      <a:pt x="183" y="24"/>
                    </a:cubicBezTo>
                    <a:cubicBezTo>
                      <a:pt x="119" y="61"/>
                      <a:pt x="88" y="136"/>
                      <a:pt x="72" y="209"/>
                    </a:cubicBezTo>
                    <a:cubicBezTo>
                      <a:pt x="0" y="526"/>
                      <a:pt x="123" y="809"/>
                      <a:pt x="259" y="1086"/>
                    </a:cubicBezTo>
                    <a:cubicBezTo>
                      <a:pt x="407" y="1388"/>
                      <a:pt x="703" y="1651"/>
                      <a:pt x="970" y="1848"/>
                    </a:cubicBezTo>
                    <a:cubicBezTo>
                      <a:pt x="1140" y="1972"/>
                      <a:pt x="1338" y="2120"/>
                      <a:pt x="1550" y="2120"/>
                    </a:cubicBezTo>
                    <a:cubicBezTo>
                      <a:pt x="1619" y="2120"/>
                      <a:pt x="1690" y="2104"/>
                      <a:pt x="1762" y="2066"/>
                    </a:cubicBezTo>
                    <a:lnTo>
                      <a:pt x="1832" y="1980"/>
                    </a:lnTo>
                    <a:cubicBezTo>
                      <a:pt x="1700" y="1597"/>
                      <a:pt x="1540" y="1223"/>
                      <a:pt x="1353" y="864"/>
                    </a:cubicBezTo>
                    <a:cubicBezTo>
                      <a:pt x="1296" y="755"/>
                      <a:pt x="1237" y="646"/>
                      <a:pt x="1156" y="553"/>
                    </a:cubicBezTo>
                    <a:cubicBezTo>
                      <a:pt x="1066" y="446"/>
                      <a:pt x="954" y="362"/>
                      <a:pt x="842" y="278"/>
                    </a:cubicBezTo>
                    <a:cubicBezTo>
                      <a:pt x="700" y="173"/>
                      <a:pt x="555" y="65"/>
                      <a:pt x="385" y="17"/>
                    </a:cubicBezTo>
                    <a:cubicBezTo>
                      <a:pt x="352" y="7"/>
                      <a:pt x="316" y="0"/>
                      <a:pt x="28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3711;p71">
                <a:extLst>
                  <a:ext uri="{FF2B5EF4-FFF2-40B4-BE49-F238E27FC236}">
                    <a16:creationId xmlns:a16="http://schemas.microsoft.com/office/drawing/2014/main" id="{5F955060-A7B9-0502-F330-B2DEE471ABBD}"/>
                  </a:ext>
                </a:extLst>
              </p:cNvPr>
              <p:cNvSpPr/>
              <p:nvPr/>
            </p:nvSpPr>
            <p:spPr>
              <a:xfrm>
                <a:off x="3846050" y="4471750"/>
                <a:ext cx="39225" cy="50375"/>
              </a:xfrm>
              <a:custGeom>
                <a:avLst/>
                <a:gdLst/>
                <a:ahLst/>
                <a:cxnLst/>
                <a:rect l="l" t="t" r="r" b="b"/>
                <a:pathLst>
                  <a:path w="1569" h="2015" extrusionOk="0">
                    <a:moveTo>
                      <a:pt x="89" y="1"/>
                    </a:moveTo>
                    <a:cubicBezTo>
                      <a:pt x="31" y="1"/>
                      <a:pt x="1" y="13"/>
                      <a:pt x="2" y="21"/>
                    </a:cubicBezTo>
                    <a:cubicBezTo>
                      <a:pt x="3" y="39"/>
                      <a:pt x="152" y="42"/>
                      <a:pt x="352" y="173"/>
                    </a:cubicBezTo>
                    <a:cubicBezTo>
                      <a:pt x="555" y="293"/>
                      <a:pt x="804" y="512"/>
                      <a:pt x="1004" y="814"/>
                    </a:cubicBezTo>
                    <a:cubicBezTo>
                      <a:pt x="1027" y="848"/>
                      <a:pt x="1045" y="881"/>
                      <a:pt x="1066" y="915"/>
                    </a:cubicBezTo>
                    <a:cubicBezTo>
                      <a:pt x="987" y="881"/>
                      <a:pt x="890" y="853"/>
                      <a:pt x="780" y="848"/>
                    </a:cubicBezTo>
                    <a:cubicBezTo>
                      <a:pt x="765" y="848"/>
                      <a:pt x="751" y="847"/>
                      <a:pt x="738" y="847"/>
                    </a:cubicBezTo>
                    <a:cubicBezTo>
                      <a:pt x="450" y="847"/>
                      <a:pt x="251" y="981"/>
                      <a:pt x="269" y="1010"/>
                    </a:cubicBezTo>
                    <a:cubicBezTo>
                      <a:pt x="272" y="1017"/>
                      <a:pt x="283" y="1020"/>
                      <a:pt x="302" y="1020"/>
                    </a:cubicBezTo>
                    <a:cubicBezTo>
                      <a:pt x="367" y="1020"/>
                      <a:pt x="520" y="984"/>
                      <a:pt x="707" y="984"/>
                    </a:cubicBezTo>
                    <a:cubicBezTo>
                      <a:pt x="729" y="984"/>
                      <a:pt x="752" y="984"/>
                      <a:pt x="774" y="985"/>
                    </a:cubicBezTo>
                    <a:cubicBezTo>
                      <a:pt x="910" y="991"/>
                      <a:pt x="1033" y="1004"/>
                      <a:pt x="1125" y="1020"/>
                    </a:cubicBezTo>
                    <a:cubicBezTo>
                      <a:pt x="1127" y="1020"/>
                      <a:pt x="1129" y="1021"/>
                      <a:pt x="1132" y="1021"/>
                    </a:cubicBezTo>
                    <a:cubicBezTo>
                      <a:pt x="1262" y="1252"/>
                      <a:pt x="1357" y="1474"/>
                      <a:pt x="1427" y="1646"/>
                    </a:cubicBezTo>
                    <a:cubicBezTo>
                      <a:pt x="1498" y="1832"/>
                      <a:pt x="1568" y="2015"/>
                      <a:pt x="1568" y="2015"/>
                    </a:cubicBezTo>
                    <a:cubicBezTo>
                      <a:pt x="1568" y="2015"/>
                      <a:pt x="1550" y="1865"/>
                      <a:pt x="1492" y="1625"/>
                    </a:cubicBezTo>
                    <a:cubicBezTo>
                      <a:pt x="1433" y="1389"/>
                      <a:pt x="1331" y="1056"/>
                      <a:pt x="1118" y="738"/>
                    </a:cubicBezTo>
                    <a:cubicBezTo>
                      <a:pt x="907" y="418"/>
                      <a:pt x="626" y="192"/>
                      <a:pt x="398" y="87"/>
                    </a:cubicBezTo>
                    <a:cubicBezTo>
                      <a:pt x="286" y="32"/>
                      <a:pt x="183" y="5"/>
                      <a:pt x="112" y="1"/>
                    </a:cubicBezTo>
                    <a:cubicBezTo>
                      <a:pt x="104" y="1"/>
                      <a:pt x="96" y="1"/>
                      <a:pt x="89" y="1"/>
                    </a:cubicBezTo>
                    <a:close/>
                  </a:path>
                </a:pathLst>
              </a:custGeom>
              <a:solidFill>
                <a:srgbClr val="9B47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3712;p71">
                <a:extLst>
                  <a:ext uri="{FF2B5EF4-FFF2-40B4-BE49-F238E27FC236}">
                    <a16:creationId xmlns:a16="http://schemas.microsoft.com/office/drawing/2014/main" id="{08DC7C76-6BD7-7C3F-7623-C5455A14C9DB}"/>
                  </a:ext>
                </a:extLst>
              </p:cNvPr>
              <p:cNvSpPr/>
              <p:nvPr/>
            </p:nvSpPr>
            <p:spPr>
              <a:xfrm>
                <a:off x="4120875" y="4471750"/>
                <a:ext cx="39200" cy="50375"/>
              </a:xfrm>
              <a:custGeom>
                <a:avLst/>
                <a:gdLst/>
                <a:ahLst/>
                <a:cxnLst/>
                <a:rect l="l" t="t" r="r" b="b"/>
                <a:pathLst>
                  <a:path w="1568" h="2015" extrusionOk="0">
                    <a:moveTo>
                      <a:pt x="1479" y="1"/>
                    </a:moveTo>
                    <a:cubicBezTo>
                      <a:pt x="1472" y="1"/>
                      <a:pt x="1465" y="1"/>
                      <a:pt x="1457" y="1"/>
                    </a:cubicBezTo>
                    <a:cubicBezTo>
                      <a:pt x="1385" y="5"/>
                      <a:pt x="1282" y="32"/>
                      <a:pt x="1171" y="87"/>
                    </a:cubicBezTo>
                    <a:cubicBezTo>
                      <a:pt x="943" y="192"/>
                      <a:pt x="661" y="418"/>
                      <a:pt x="451" y="738"/>
                    </a:cubicBezTo>
                    <a:cubicBezTo>
                      <a:pt x="237" y="1056"/>
                      <a:pt x="136" y="1389"/>
                      <a:pt x="76" y="1625"/>
                    </a:cubicBezTo>
                    <a:cubicBezTo>
                      <a:pt x="19" y="1865"/>
                      <a:pt x="1" y="2015"/>
                      <a:pt x="1" y="2015"/>
                    </a:cubicBezTo>
                    <a:cubicBezTo>
                      <a:pt x="1" y="2015"/>
                      <a:pt x="70" y="1832"/>
                      <a:pt x="142" y="1646"/>
                    </a:cubicBezTo>
                    <a:cubicBezTo>
                      <a:pt x="212" y="1474"/>
                      <a:pt x="306" y="1252"/>
                      <a:pt x="437" y="1021"/>
                    </a:cubicBezTo>
                    <a:cubicBezTo>
                      <a:pt x="440" y="1021"/>
                      <a:pt x="441" y="1020"/>
                      <a:pt x="443" y="1020"/>
                    </a:cubicBezTo>
                    <a:cubicBezTo>
                      <a:pt x="536" y="1004"/>
                      <a:pt x="659" y="991"/>
                      <a:pt x="794" y="985"/>
                    </a:cubicBezTo>
                    <a:cubicBezTo>
                      <a:pt x="817" y="984"/>
                      <a:pt x="839" y="984"/>
                      <a:pt x="861" y="984"/>
                    </a:cubicBezTo>
                    <a:cubicBezTo>
                      <a:pt x="1049" y="984"/>
                      <a:pt x="1202" y="1020"/>
                      <a:pt x="1266" y="1020"/>
                    </a:cubicBezTo>
                    <a:cubicBezTo>
                      <a:pt x="1285" y="1020"/>
                      <a:pt x="1296" y="1017"/>
                      <a:pt x="1299" y="1010"/>
                    </a:cubicBezTo>
                    <a:cubicBezTo>
                      <a:pt x="1318" y="981"/>
                      <a:pt x="1119" y="847"/>
                      <a:pt x="831" y="847"/>
                    </a:cubicBezTo>
                    <a:cubicBezTo>
                      <a:pt x="817" y="847"/>
                      <a:pt x="803" y="848"/>
                      <a:pt x="789" y="848"/>
                    </a:cubicBezTo>
                    <a:cubicBezTo>
                      <a:pt x="679" y="853"/>
                      <a:pt x="581" y="881"/>
                      <a:pt x="503" y="915"/>
                    </a:cubicBezTo>
                    <a:cubicBezTo>
                      <a:pt x="524" y="881"/>
                      <a:pt x="542" y="848"/>
                      <a:pt x="565" y="814"/>
                    </a:cubicBezTo>
                    <a:cubicBezTo>
                      <a:pt x="765" y="512"/>
                      <a:pt x="1013" y="293"/>
                      <a:pt x="1217" y="173"/>
                    </a:cubicBezTo>
                    <a:cubicBezTo>
                      <a:pt x="1417" y="42"/>
                      <a:pt x="1565" y="39"/>
                      <a:pt x="1567" y="21"/>
                    </a:cubicBezTo>
                    <a:cubicBezTo>
                      <a:pt x="1568" y="13"/>
                      <a:pt x="1537" y="1"/>
                      <a:pt x="1479" y="1"/>
                    </a:cubicBezTo>
                    <a:close/>
                  </a:path>
                </a:pathLst>
              </a:custGeom>
              <a:solidFill>
                <a:srgbClr val="9B47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3713;p71">
                <a:extLst>
                  <a:ext uri="{FF2B5EF4-FFF2-40B4-BE49-F238E27FC236}">
                    <a16:creationId xmlns:a16="http://schemas.microsoft.com/office/drawing/2014/main" id="{95443F6B-2BA0-071D-E514-8BF296A674F3}"/>
                  </a:ext>
                </a:extLst>
              </p:cNvPr>
              <p:cNvSpPr/>
              <p:nvPr/>
            </p:nvSpPr>
            <p:spPr>
              <a:xfrm>
                <a:off x="3813200" y="4589900"/>
                <a:ext cx="388200" cy="231950"/>
              </a:xfrm>
              <a:custGeom>
                <a:avLst/>
                <a:gdLst/>
                <a:ahLst/>
                <a:cxnLst/>
                <a:rect l="l" t="t" r="r" b="b"/>
                <a:pathLst>
                  <a:path w="15528" h="9278" extrusionOk="0">
                    <a:moveTo>
                      <a:pt x="6616" y="0"/>
                    </a:moveTo>
                    <a:lnTo>
                      <a:pt x="6616" y="2071"/>
                    </a:lnTo>
                    <a:cubicBezTo>
                      <a:pt x="6616" y="2438"/>
                      <a:pt x="6479" y="2792"/>
                      <a:pt x="6226" y="3059"/>
                    </a:cubicBezTo>
                    <a:cubicBezTo>
                      <a:pt x="5879" y="3426"/>
                      <a:pt x="5260" y="3909"/>
                      <a:pt x="4228" y="4250"/>
                    </a:cubicBezTo>
                    <a:cubicBezTo>
                      <a:pt x="2344" y="4870"/>
                      <a:pt x="379" y="5724"/>
                      <a:pt x="1" y="7817"/>
                    </a:cubicBezTo>
                    <a:cubicBezTo>
                      <a:pt x="350" y="8126"/>
                      <a:pt x="1344" y="8479"/>
                      <a:pt x="2714" y="8761"/>
                    </a:cubicBezTo>
                    <a:cubicBezTo>
                      <a:pt x="3611" y="8957"/>
                      <a:pt x="4541" y="9085"/>
                      <a:pt x="5472" y="9159"/>
                    </a:cubicBezTo>
                    <a:cubicBezTo>
                      <a:pt x="6287" y="9234"/>
                      <a:pt x="7151" y="9277"/>
                      <a:pt x="8035" y="9277"/>
                    </a:cubicBezTo>
                    <a:cubicBezTo>
                      <a:pt x="10256" y="9277"/>
                      <a:pt x="12608" y="9004"/>
                      <a:pt x="14639" y="8264"/>
                    </a:cubicBezTo>
                    <a:cubicBezTo>
                      <a:pt x="15059" y="8114"/>
                      <a:pt x="15364" y="7961"/>
                      <a:pt x="15528" y="7817"/>
                    </a:cubicBezTo>
                    <a:cubicBezTo>
                      <a:pt x="15150" y="5724"/>
                      <a:pt x="13184" y="4870"/>
                      <a:pt x="11301" y="4250"/>
                    </a:cubicBezTo>
                    <a:cubicBezTo>
                      <a:pt x="10269" y="3909"/>
                      <a:pt x="9651" y="3426"/>
                      <a:pt x="9302" y="3059"/>
                    </a:cubicBezTo>
                    <a:cubicBezTo>
                      <a:pt x="9050" y="2792"/>
                      <a:pt x="8912" y="2438"/>
                      <a:pt x="8912" y="2071"/>
                    </a:cubicBezTo>
                    <a:lnTo>
                      <a:pt x="891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3714;p71">
                <a:extLst>
                  <a:ext uri="{FF2B5EF4-FFF2-40B4-BE49-F238E27FC236}">
                    <a16:creationId xmlns:a16="http://schemas.microsoft.com/office/drawing/2014/main" id="{54C66184-C9A5-1778-A0EA-63C893529CC2}"/>
                  </a:ext>
                </a:extLst>
              </p:cNvPr>
              <p:cNvSpPr/>
              <p:nvPr/>
            </p:nvSpPr>
            <p:spPr>
              <a:xfrm>
                <a:off x="4146850" y="4717150"/>
                <a:ext cx="4750" cy="2675"/>
              </a:xfrm>
              <a:custGeom>
                <a:avLst/>
                <a:gdLst/>
                <a:ahLst/>
                <a:cxnLst/>
                <a:rect l="l" t="t" r="r" b="b"/>
                <a:pathLst>
                  <a:path w="190" h="107" extrusionOk="0">
                    <a:moveTo>
                      <a:pt x="1" y="0"/>
                    </a:moveTo>
                    <a:cubicBezTo>
                      <a:pt x="64" y="35"/>
                      <a:pt x="127" y="70"/>
                      <a:pt x="189" y="107"/>
                    </a:cubicBezTo>
                    <a:cubicBezTo>
                      <a:pt x="127" y="70"/>
                      <a:pt x="64" y="35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3715;p71">
                <a:extLst>
                  <a:ext uri="{FF2B5EF4-FFF2-40B4-BE49-F238E27FC236}">
                    <a16:creationId xmlns:a16="http://schemas.microsoft.com/office/drawing/2014/main" id="{D61B4D18-920E-79C1-6B5C-181924EBCB6B}"/>
                  </a:ext>
                </a:extLst>
              </p:cNvPr>
              <p:cNvSpPr/>
              <p:nvPr/>
            </p:nvSpPr>
            <p:spPr>
              <a:xfrm>
                <a:off x="4138775" y="4712950"/>
                <a:ext cx="6425" cy="3300"/>
              </a:xfrm>
              <a:custGeom>
                <a:avLst/>
                <a:gdLst/>
                <a:ahLst/>
                <a:cxnLst/>
                <a:rect l="l" t="t" r="r" b="b"/>
                <a:pathLst>
                  <a:path w="257" h="132" extrusionOk="0">
                    <a:moveTo>
                      <a:pt x="1" y="1"/>
                    </a:moveTo>
                    <a:cubicBezTo>
                      <a:pt x="87" y="44"/>
                      <a:pt x="173" y="87"/>
                      <a:pt x="256" y="132"/>
                    </a:cubicBezTo>
                    <a:cubicBezTo>
                      <a:pt x="173" y="87"/>
                      <a:pt x="87" y="44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3716;p71">
                <a:extLst>
                  <a:ext uri="{FF2B5EF4-FFF2-40B4-BE49-F238E27FC236}">
                    <a16:creationId xmlns:a16="http://schemas.microsoft.com/office/drawing/2014/main" id="{ECB50036-01FB-F58F-B47E-D9058EEF1828}"/>
                  </a:ext>
                </a:extLst>
              </p:cNvPr>
              <p:cNvSpPr/>
              <p:nvPr/>
            </p:nvSpPr>
            <p:spPr>
              <a:xfrm>
                <a:off x="3838375" y="4732975"/>
                <a:ext cx="5800" cy="5275"/>
              </a:xfrm>
              <a:custGeom>
                <a:avLst/>
                <a:gdLst/>
                <a:ahLst/>
                <a:cxnLst/>
                <a:rect l="l" t="t" r="r" b="b"/>
                <a:pathLst>
                  <a:path w="232" h="211" extrusionOk="0">
                    <a:moveTo>
                      <a:pt x="0" y="211"/>
                    </a:moveTo>
                    <a:cubicBezTo>
                      <a:pt x="75" y="138"/>
                      <a:pt x="152" y="68"/>
                      <a:pt x="232" y="0"/>
                    </a:cubicBezTo>
                    <a:cubicBezTo>
                      <a:pt x="152" y="68"/>
                      <a:pt x="75" y="138"/>
                      <a:pt x="0" y="2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3717;p71">
                <a:extLst>
                  <a:ext uri="{FF2B5EF4-FFF2-40B4-BE49-F238E27FC236}">
                    <a16:creationId xmlns:a16="http://schemas.microsoft.com/office/drawing/2014/main" id="{C7F59029-2B83-DC8A-6E63-BA6EAAA31BA4}"/>
                  </a:ext>
                </a:extLst>
              </p:cNvPr>
              <p:cNvSpPr/>
              <p:nvPr/>
            </p:nvSpPr>
            <p:spPr>
              <a:xfrm>
                <a:off x="3823800" y="4738650"/>
                <a:ext cx="14200" cy="18125"/>
              </a:xfrm>
              <a:custGeom>
                <a:avLst/>
                <a:gdLst/>
                <a:ahLst/>
                <a:cxnLst/>
                <a:rect l="l" t="t" r="r" b="b"/>
                <a:pathLst>
                  <a:path w="568" h="725" extrusionOk="0">
                    <a:moveTo>
                      <a:pt x="568" y="0"/>
                    </a:moveTo>
                    <a:lnTo>
                      <a:pt x="568" y="0"/>
                    </a:lnTo>
                    <a:cubicBezTo>
                      <a:pt x="349" y="216"/>
                      <a:pt x="158" y="456"/>
                      <a:pt x="0" y="724"/>
                    </a:cubicBezTo>
                    <a:cubicBezTo>
                      <a:pt x="158" y="456"/>
                      <a:pt x="350" y="217"/>
                      <a:pt x="5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3718;p71">
                <a:extLst>
                  <a:ext uri="{FF2B5EF4-FFF2-40B4-BE49-F238E27FC236}">
                    <a16:creationId xmlns:a16="http://schemas.microsoft.com/office/drawing/2014/main" id="{F696E480-BB50-1EC8-A870-9E3B161FA4A4}"/>
                  </a:ext>
                </a:extLst>
              </p:cNvPr>
              <p:cNvSpPr/>
              <p:nvPr/>
            </p:nvSpPr>
            <p:spPr>
              <a:xfrm>
                <a:off x="4153225" y="4720800"/>
                <a:ext cx="4800" cy="3000"/>
              </a:xfrm>
              <a:custGeom>
                <a:avLst/>
                <a:gdLst/>
                <a:ahLst/>
                <a:cxnLst/>
                <a:rect l="l" t="t" r="r" b="b"/>
                <a:pathLst>
                  <a:path w="192" h="120" extrusionOk="0">
                    <a:moveTo>
                      <a:pt x="1" y="0"/>
                    </a:moveTo>
                    <a:cubicBezTo>
                      <a:pt x="65" y="39"/>
                      <a:pt x="129" y="79"/>
                      <a:pt x="192" y="120"/>
                    </a:cubicBezTo>
                    <a:cubicBezTo>
                      <a:pt x="129" y="79"/>
                      <a:pt x="65" y="39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3719;p71">
                <a:extLst>
                  <a:ext uri="{FF2B5EF4-FFF2-40B4-BE49-F238E27FC236}">
                    <a16:creationId xmlns:a16="http://schemas.microsoft.com/office/drawing/2014/main" id="{1A3B95AA-AFA8-22B7-E70A-EB05EC56767A}"/>
                  </a:ext>
                </a:extLst>
              </p:cNvPr>
              <p:cNvSpPr/>
              <p:nvPr/>
            </p:nvSpPr>
            <p:spPr>
              <a:xfrm>
                <a:off x="4159250" y="4724600"/>
                <a:ext cx="5775" cy="4075"/>
              </a:xfrm>
              <a:custGeom>
                <a:avLst/>
                <a:gdLst/>
                <a:ahLst/>
                <a:cxnLst/>
                <a:rect l="l" t="t" r="r" b="b"/>
                <a:pathLst>
                  <a:path w="231" h="163" extrusionOk="0">
                    <a:moveTo>
                      <a:pt x="0" y="1"/>
                    </a:moveTo>
                    <a:cubicBezTo>
                      <a:pt x="78" y="53"/>
                      <a:pt x="155" y="107"/>
                      <a:pt x="230" y="163"/>
                    </a:cubicBezTo>
                    <a:cubicBezTo>
                      <a:pt x="155" y="107"/>
                      <a:pt x="78" y="53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3720;p71">
                <a:extLst>
                  <a:ext uri="{FF2B5EF4-FFF2-40B4-BE49-F238E27FC236}">
                    <a16:creationId xmlns:a16="http://schemas.microsoft.com/office/drawing/2014/main" id="{CBED35CA-D1B6-D87E-1149-C1558D93AAFA}"/>
                  </a:ext>
                </a:extLst>
              </p:cNvPr>
              <p:cNvSpPr/>
              <p:nvPr/>
            </p:nvSpPr>
            <p:spPr>
              <a:xfrm>
                <a:off x="3813200" y="4728650"/>
                <a:ext cx="388200" cy="93200"/>
              </a:xfrm>
              <a:custGeom>
                <a:avLst/>
                <a:gdLst/>
                <a:ahLst/>
                <a:cxnLst/>
                <a:rect l="l" t="t" r="r" b="b"/>
                <a:pathLst>
                  <a:path w="15528" h="3728" extrusionOk="0">
                    <a:moveTo>
                      <a:pt x="14072" y="1"/>
                    </a:moveTo>
                    <a:cubicBezTo>
                      <a:pt x="12762" y="653"/>
                      <a:pt x="11329" y="1058"/>
                      <a:pt x="9880" y="1283"/>
                    </a:cubicBezTo>
                    <a:cubicBezTo>
                      <a:pt x="8614" y="1480"/>
                      <a:pt x="7332" y="1544"/>
                      <a:pt x="6049" y="1544"/>
                    </a:cubicBezTo>
                    <a:cubicBezTo>
                      <a:pt x="5436" y="1544"/>
                      <a:pt x="4822" y="1530"/>
                      <a:pt x="4210" y="1508"/>
                    </a:cubicBezTo>
                    <a:cubicBezTo>
                      <a:pt x="2943" y="1462"/>
                      <a:pt x="1661" y="1381"/>
                      <a:pt x="424" y="1124"/>
                    </a:cubicBezTo>
                    <a:cubicBezTo>
                      <a:pt x="226" y="1459"/>
                      <a:pt x="78" y="1836"/>
                      <a:pt x="1" y="2267"/>
                    </a:cubicBezTo>
                    <a:cubicBezTo>
                      <a:pt x="350" y="2576"/>
                      <a:pt x="1344" y="2929"/>
                      <a:pt x="2714" y="3211"/>
                    </a:cubicBezTo>
                    <a:cubicBezTo>
                      <a:pt x="3611" y="3407"/>
                      <a:pt x="4541" y="3535"/>
                      <a:pt x="5472" y="3609"/>
                    </a:cubicBezTo>
                    <a:cubicBezTo>
                      <a:pt x="6287" y="3684"/>
                      <a:pt x="7151" y="3727"/>
                      <a:pt x="8035" y="3727"/>
                    </a:cubicBezTo>
                    <a:cubicBezTo>
                      <a:pt x="10256" y="3727"/>
                      <a:pt x="12608" y="3454"/>
                      <a:pt x="14639" y="2714"/>
                    </a:cubicBezTo>
                    <a:cubicBezTo>
                      <a:pt x="15059" y="2564"/>
                      <a:pt x="15364" y="2411"/>
                      <a:pt x="15528" y="2267"/>
                    </a:cubicBezTo>
                    <a:cubicBezTo>
                      <a:pt x="15346" y="1263"/>
                      <a:pt x="14799" y="545"/>
                      <a:pt x="1407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3721;p71">
                <a:extLst>
                  <a:ext uri="{FF2B5EF4-FFF2-40B4-BE49-F238E27FC236}">
                    <a16:creationId xmlns:a16="http://schemas.microsoft.com/office/drawing/2014/main" id="{64077EB7-06C0-41F2-7DF6-1BF4B249CFEF}"/>
                  </a:ext>
                </a:extLst>
              </p:cNvPr>
              <p:cNvSpPr/>
              <p:nvPr/>
            </p:nvSpPr>
            <p:spPr>
              <a:xfrm>
                <a:off x="3837975" y="4738225"/>
                <a:ext cx="425" cy="450"/>
              </a:xfrm>
              <a:custGeom>
                <a:avLst/>
                <a:gdLst/>
                <a:ahLst/>
                <a:cxnLst/>
                <a:rect l="l" t="t" r="r" b="b"/>
                <a:pathLst>
                  <a:path w="17" h="18" extrusionOk="0">
                    <a:moveTo>
                      <a:pt x="1" y="17"/>
                    </a:moveTo>
                    <a:cubicBezTo>
                      <a:pt x="6" y="12"/>
                      <a:pt x="11" y="6"/>
                      <a:pt x="16" y="1"/>
                    </a:cubicBezTo>
                    <a:cubicBezTo>
                      <a:pt x="11" y="6"/>
                      <a:pt x="6" y="12"/>
                      <a:pt x="1" y="1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3722;p71">
                <a:extLst>
                  <a:ext uri="{FF2B5EF4-FFF2-40B4-BE49-F238E27FC236}">
                    <a16:creationId xmlns:a16="http://schemas.microsoft.com/office/drawing/2014/main" id="{51D43536-A964-4865-4A47-BBA85F506F9D}"/>
                  </a:ext>
                </a:extLst>
              </p:cNvPr>
              <p:cNvSpPr/>
              <p:nvPr/>
            </p:nvSpPr>
            <p:spPr>
              <a:xfrm>
                <a:off x="4158000" y="4723775"/>
                <a:ext cx="1275" cy="850"/>
              </a:xfrm>
              <a:custGeom>
                <a:avLst/>
                <a:gdLst/>
                <a:ahLst/>
                <a:cxnLst/>
                <a:rect l="l" t="t" r="r" b="b"/>
                <a:pathLst>
                  <a:path w="51" h="34" extrusionOk="0">
                    <a:moveTo>
                      <a:pt x="1" y="1"/>
                    </a:moveTo>
                    <a:cubicBezTo>
                      <a:pt x="17" y="12"/>
                      <a:pt x="34" y="23"/>
                      <a:pt x="50" y="34"/>
                    </a:cubicBezTo>
                    <a:cubicBezTo>
                      <a:pt x="34" y="23"/>
                      <a:pt x="17" y="12"/>
                      <a:pt x="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3723;p71">
                <a:extLst>
                  <a:ext uri="{FF2B5EF4-FFF2-40B4-BE49-F238E27FC236}">
                    <a16:creationId xmlns:a16="http://schemas.microsoft.com/office/drawing/2014/main" id="{6F57048B-D569-04EB-D937-9A49EBAAEEB9}"/>
                  </a:ext>
                </a:extLst>
              </p:cNvPr>
              <p:cNvSpPr/>
              <p:nvPr/>
            </p:nvSpPr>
            <p:spPr>
              <a:xfrm>
                <a:off x="4151575" y="4719800"/>
                <a:ext cx="1675" cy="1025"/>
              </a:xfrm>
              <a:custGeom>
                <a:avLst/>
                <a:gdLst/>
                <a:ahLst/>
                <a:cxnLst/>
                <a:rect l="l" t="t" r="r" b="b"/>
                <a:pathLst>
                  <a:path w="67" h="41" extrusionOk="0">
                    <a:moveTo>
                      <a:pt x="0" y="1"/>
                    </a:moveTo>
                    <a:cubicBezTo>
                      <a:pt x="23" y="14"/>
                      <a:pt x="45" y="27"/>
                      <a:pt x="67" y="40"/>
                    </a:cubicBezTo>
                    <a:cubicBezTo>
                      <a:pt x="45" y="27"/>
                      <a:pt x="23" y="14"/>
                      <a:pt x="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3724;p71">
                <a:extLst>
                  <a:ext uri="{FF2B5EF4-FFF2-40B4-BE49-F238E27FC236}">
                    <a16:creationId xmlns:a16="http://schemas.microsoft.com/office/drawing/2014/main" id="{94B14AB3-1152-322F-BD38-C9607DE2441A}"/>
                  </a:ext>
                </a:extLst>
              </p:cNvPr>
              <p:cNvSpPr/>
              <p:nvPr/>
            </p:nvSpPr>
            <p:spPr>
              <a:xfrm>
                <a:off x="4145175" y="4716225"/>
                <a:ext cx="1700" cy="950"/>
              </a:xfrm>
              <a:custGeom>
                <a:avLst/>
                <a:gdLst/>
                <a:ahLst/>
                <a:cxnLst/>
                <a:rect l="l" t="t" r="r" b="b"/>
                <a:pathLst>
                  <a:path w="68" h="38" extrusionOk="0">
                    <a:moveTo>
                      <a:pt x="0" y="1"/>
                    </a:moveTo>
                    <a:cubicBezTo>
                      <a:pt x="23" y="13"/>
                      <a:pt x="45" y="25"/>
                      <a:pt x="68" y="37"/>
                    </a:cubicBezTo>
                    <a:cubicBezTo>
                      <a:pt x="45" y="25"/>
                      <a:pt x="23" y="13"/>
                      <a:pt x="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3725;p71">
                <a:extLst>
                  <a:ext uri="{FF2B5EF4-FFF2-40B4-BE49-F238E27FC236}">
                    <a16:creationId xmlns:a16="http://schemas.microsoft.com/office/drawing/2014/main" id="{82F5D2A4-50F3-DC1A-DBD3-D4853CDA9DCC}"/>
                  </a:ext>
                </a:extLst>
              </p:cNvPr>
              <p:cNvSpPr/>
              <p:nvPr/>
            </p:nvSpPr>
            <p:spPr>
              <a:xfrm>
                <a:off x="4165000" y="47286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3726;p71">
                <a:extLst>
                  <a:ext uri="{FF2B5EF4-FFF2-40B4-BE49-F238E27FC236}">
                    <a16:creationId xmlns:a16="http://schemas.microsoft.com/office/drawing/2014/main" id="{6A63B7F9-0275-6470-04F7-C8168B9DABAE}"/>
                  </a:ext>
                </a:extLst>
              </p:cNvPr>
              <p:cNvSpPr/>
              <p:nvPr/>
            </p:nvSpPr>
            <p:spPr>
              <a:xfrm>
                <a:off x="3823800" y="4712950"/>
                <a:ext cx="341225" cy="54325"/>
              </a:xfrm>
              <a:custGeom>
                <a:avLst/>
                <a:gdLst/>
                <a:ahLst/>
                <a:cxnLst/>
                <a:rect l="l" t="t" r="r" b="b"/>
                <a:pathLst>
                  <a:path w="13649" h="2173" extrusionOk="0">
                    <a:moveTo>
                      <a:pt x="12600" y="1"/>
                    </a:moveTo>
                    <a:cubicBezTo>
                      <a:pt x="10714" y="715"/>
                      <a:pt x="8697" y="1084"/>
                      <a:pt x="6681" y="1180"/>
                    </a:cubicBezTo>
                    <a:cubicBezTo>
                      <a:pt x="6303" y="1198"/>
                      <a:pt x="5926" y="1207"/>
                      <a:pt x="5549" y="1207"/>
                    </a:cubicBezTo>
                    <a:cubicBezTo>
                      <a:pt x="3965" y="1207"/>
                      <a:pt x="2382" y="1055"/>
                      <a:pt x="815" y="801"/>
                    </a:cubicBezTo>
                    <a:cubicBezTo>
                      <a:pt x="735" y="869"/>
                      <a:pt x="658" y="939"/>
                      <a:pt x="583" y="1012"/>
                    </a:cubicBezTo>
                    <a:cubicBezTo>
                      <a:pt x="578" y="1017"/>
                      <a:pt x="573" y="1023"/>
                      <a:pt x="568" y="1028"/>
                    </a:cubicBezTo>
                    <a:cubicBezTo>
                      <a:pt x="350" y="1245"/>
                      <a:pt x="158" y="1484"/>
                      <a:pt x="0" y="1752"/>
                    </a:cubicBezTo>
                    <a:cubicBezTo>
                      <a:pt x="1237" y="2009"/>
                      <a:pt x="2519" y="2090"/>
                      <a:pt x="3786" y="2136"/>
                    </a:cubicBezTo>
                    <a:cubicBezTo>
                      <a:pt x="4398" y="2158"/>
                      <a:pt x="5012" y="2172"/>
                      <a:pt x="5625" y="2172"/>
                    </a:cubicBezTo>
                    <a:cubicBezTo>
                      <a:pt x="6908" y="2172"/>
                      <a:pt x="8190" y="2108"/>
                      <a:pt x="9456" y="1911"/>
                    </a:cubicBezTo>
                    <a:cubicBezTo>
                      <a:pt x="10905" y="1686"/>
                      <a:pt x="12338" y="1281"/>
                      <a:pt x="13648" y="629"/>
                    </a:cubicBezTo>
                    <a:cubicBezTo>
                      <a:pt x="13573" y="573"/>
                      <a:pt x="13496" y="519"/>
                      <a:pt x="13418" y="467"/>
                    </a:cubicBezTo>
                    <a:cubicBezTo>
                      <a:pt x="13402" y="456"/>
                      <a:pt x="13385" y="445"/>
                      <a:pt x="13369" y="434"/>
                    </a:cubicBezTo>
                    <a:cubicBezTo>
                      <a:pt x="13306" y="393"/>
                      <a:pt x="13242" y="353"/>
                      <a:pt x="13178" y="314"/>
                    </a:cubicBezTo>
                    <a:cubicBezTo>
                      <a:pt x="13156" y="301"/>
                      <a:pt x="13134" y="288"/>
                      <a:pt x="13111" y="275"/>
                    </a:cubicBezTo>
                    <a:cubicBezTo>
                      <a:pt x="13049" y="238"/>
                      <a:pt x="12986" y="203"/>
                      <a:pt x="12923" y="168"/>
                    </a:cubicBezTo>
                    <a:cubicBezTo>
                      <a:pt x="12900" y="156"/>
                      <a:pt x="12878" y="144"/>
                      <a:pt x="12855" y="132"/>
                    </a:cubicBezTo>
                    <a:cubicBezTo>
                      <a:pt x="12772" y="87"/>
                      <a:pt x="12686" y="44"/>
                      <a:pt x="1260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3727;p71">
                <a:extLst>
                  <a:ext uri="{FF2B5EF4-FFF2-40B4-BE49-F238E27FC236}">
                    <a16:creationId xmlns:a16="http://schemas.microsoft.com/office/drawing/2014/main" id="{E896F59D-2174-8058-48D1-9D7DBDB3D37C}"/>
                  </a:ext>
                </a:extLst>
              </p:cNvPr>
              <p:cNvSpPr/>
              <p:nvPr/>
            </p:nvSpPr>
            <p:spPr>
              <a:xfrm>
                <a:off x="3977150" y="4589900"/>
                <a:ext cx="58850" cy="61675"/>
              </a:xfrm>
              <a:custGeom>
                <a:avLst/>
                <a:gdLst/>
                <a:ahLst/>
                <a:cxnLst/>
                <a:rect l="l" t="t" r="r" b="b"/>
                <a:pathLst>
                  <a:path w="2354" h="2467" extrusionOk="0">
                    <a:moveTo>
                      <a:pt x="58" y="0"/>
                    </a:moveTo>
                    <a:lnTo>
                      <a:pt x="58" y="2071"/>
                    </a:lnTo>
                    <a:cubicBezTo>
                      <a:pt x="58" y="2206"/>
                      <a:pt x="37" y="2338"/>
                      <a:pt x="1" y="2467"/>
                    </a:cubicBezTo>
                    <a:cubicBezTo>
                      <a:pt x="815" y="2443"/>
                      <a:pt x="1600" y="2220"/>
                      <a:pt x="2354" y="1882"/>
                    </a:cubicBezTo>
                    <a:lnTo>
                      <a:pt x="235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3728;p71">
                <a:extLst>
                  <a:ext uri="{FF2B5EF4-FFF2-40B4-BE49-F238E27FC236}">
                    <a16:creationId xmlns:a16="http://schemas.microsoft.com/office/drawing/2014/main" id="{F00BF597-D108-D5E0-67C0-3DD28B6CE5B9}"/>
                  </a:ext>
                </a:extLst>
              </p:cNvPr>
              <p:cNvSpPr/>
              <p:nvPr/>
            </p:nvSpPr>
            <p:spPr>
              <a:xfrm>
                <a:off x="3875075" y="4301300"/>
                <a:ext cx="254125" cy="306275"/>
              </a:xfrm>
              <a:custGeom>
                <a:avLst/>
                <a:gdLst/>
                <a:ahLst/>
                <a:cxnLst/>
                <a:rect l="l" t="t" r="r" b="b"/>
                <a:pathLst>
                  <a:path w="10165" h="12251" extrusionOk="0">
                    <a:moveTo>
                      <a:pt x="4526" y="0"/>
                    </a:moveTo>
                    <a:cubicBezTo>
                      <a:pt x="2017" y="0"/>
                      <a:pt x="0" y="2064"/>
                      <a:pt x="59" y="4572"/>
                    </a:cubicBezTo>
                    <a:lnTo>
                      <a:pt x="124" y="7406"/>
                    </a:lnTo>
                    <a:cubicBezTo>
                      <a:pt x="187" y="10100"/>
                      <a:pt x="2388" y="12250"/>
                      <a:pt x="5083" y="12250"/>
                    </a:cubicBezTo>
                    <a:cubicBezTo>
                      <a:pt x="7776" y="12250"/>
                      <a:pt x="9977" y="10100"/>
                      <a:pt x="10040" y="7406"/>
                    </a:cubicBezTo>
                    <a:lnTo>
                      <a:pt x="10106" y="4572"/>
                    </a:lnTo>
                    <a:cubicBezTo>
                      <a:pt x="10164" y="2064"/>
                      <a:pt x="8147" y="0"/>
                      <a:pt x="563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729;p71">
                <a:extLst>
                  <a:ext uri="{FF2B5EF4-FFF2-40B4-BE49-F238E27FC236}">
                    <a16:creationId xmlns:a16="http://schemas.microsoft.com/office/drawing/2014/main" id="{6A3BA1AE-66AC-7BC3-B661-075789B451BE}"/>
                  </a:ext>
                </a:extLst>
              </p:cNvPr>
              <p:cNvSpPr/>
              <p:nvPr/>
            </p:nvSpPr>
            <p:spPr>
              <a:xfrm>
                <a:off x="3988800" y="4478525"/>
                <a:ext cx="29475" cy="34250"/>
              </a:xfrm>
              <a:custGeom>
                <a:avLst/>
                <a:gdLst/>
                <a:ahLst/>
                <a:cxnLst/>
                <a:rect l="l" t="t" r="r" b="b"/>
                <a:pathLst>
                  <a:path w="1179" h="1370" extrusionOk="0">
                    <a:moveTo>
                      <a:pt x="759" y="1"/>
                    </a:moveTo>
                    <a:cubicBezTo>
                      <a:pt x="499" y="1"/>
                      <a:pt x="266" y="196"/>
                      <a:pt x="149" y="426"/>
                    </a:cubicBezTo>
                    <a:cubicBezTo>
                      <a:pt x="0" y="715"/>
                      <a:pt x="88" y="1093"/>
                      <a:pt x="313" y="1317"/>
                    </a:cubicBezTo>
                    <a:cubicBezTo>
                      <a:pt x="329" y="1333"/>
                      <a:pt x="346" y="1349"/>
                      <a:pt x="367" y="1358"/>
                    </a:cubicBezTo>
                    <a:cubicBezTo>
                      <a:pt x="390" y="1368"/>
                      <a:pt x="417" y="1369"/>
                      <a:pt x="442" y="1369"/>
                    </a:cubicBezTo>
                    <a:cubicBezTo>
                      <a:pt x="627" y="1368"/>
                      <a:pt x="817" y="1322"/>
                      <a:pt x="966" y="1213"/>
                    </a:cubicBezTo>
                    <a:cubicBezTo>
                      <a:pt x="1030" y="1167"/>
                      <a:pt x="1079" y="1110"/>
                      <a:pt x="1119" y="1047"/>
                    </a:cubicBezTo>
                    <a:cubicBezTo>
                      <a:pt x="1157" y="894"/>
                      <a:pt x="1179" y="739"/>
                      <a:pt x="1176" y="591"/>
                    </a:cubicBezTo>
                    <a:cubicBezTo>
                      <a:pt x="1164" y="425"/>
                      <a:pt x="1127" y="273"/>
                      <a:pt x="1055" y="148"/>
                    </a:cubicBezTo>
                    <a:cubicBezTo>
                      <a:pt x="1036" y="119"/>
                      <a:pt x="1016" y="90"/>
                      <a:pt x="992" y="64"/>
                    </a:cubicBezTo>
                    <a:cubicBezTo>
                      <a:pt x="940" y="27"/>
                      <a:pt x="873" y="6"/>
                      <a:pt x="784" y="1"/>
                    </a:cubicBezTo>
                    <a:cubicBezTo>
                      <a:pt x="776" y="1"/>
                      <a:pt x="768" y="1"/>
                      <a:pt x="75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730;p71">
                <a:extLst>
                  <a:ext uri="{FF2B5EF4-FFF2-40B4-BE49-F238E27FC236}">
                    <a16:creationId xmlns:a16="http://schemas.microsoft.com/office/drawing/2014/main" id="{84E41B61-1FB7-5276-5312-05E12383D3ED}"/>
                  </a:ext>
                </a:extLst>
              </p:cNvPr>
              <p:cNvSpPr/>
              <p:nvPr/>
            </p:nvSpPr>
            <p:spPr>
              <a:xfrm>
                <a:off x="3912800" y="4452400"/>
                <a:ext cx="63200" cy="46900"/>
              </a:xfrm>
              <a:custGeom>
                <a:avLst/>
                <a:gdLst/>
                <a:ahLst/>
                <a:cxnLst/>
                <a:rect l="l" t="t" r="r" b="b"/>
                <a:pathLst>
                  <a:path w="2528" h="1876" extrusionOk="0">
                    <a:moveTo>
                      <a:pt x="1134" y="1"/>
                    </a:moveTo>
                    <a:cubicBezTo>
                      <a:pt x="800" y="1"/>
                      <a:pt x="418" y="220"/>
                      <a:pt x="1" y="811"/>
                    </a:cubicBezTo>
                    <a:cubicBezTo>
                      <a:pt x="1" y="811"/>
                      <a:pt x="466" y="1875"/>
                      <a:pt x="1684" y="1875"/>
                    </a:cubicBezTo>
                    <a:cubicBezTo>
                      <a:pt x="1933" y="1875"/>
                      <a:pt x="2213" y="1831"/>
                      <a:pt x="2528" y="1724"/>
                    </a:cubicBezTo>
                    <a:cubicBezTo>
                      <a:pt x="2473" y="1303"/>
                      <a:pt x="1946" y="1"/>
                      <a:pt x="113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3731;p71">
                <a:extLst>
                  <a:ext uri="{FF2B5EF4-FFF2-40B4-BE49-F238E27FC236}">
                    <a16:creationId xmlns:a16="http://schemas.microsoft.com/office/drawing/2014/main" id="{D2D9A082-BB08-FB7C-1792-922DBB357D4A}"/>
                  </a:ext>
                </a:extLst>
              </p:cNvPr>
              <p:cNvSpPr/>
              <p:nvPr/>
            </p:nvSpPr>
            <p:spPr>
              <a:xfrm>
                <a:off x="4027900" y="4452400"/>
                <a:ext cx="63200" cy="46900"/>
              </a:xfrm>
              <a:custGeom>
                <a:avLst/>
                <a:gdLst/>
                <a:ahLst/>
                <a:cxnLst/>
                <a:rect l="l" t="t" r="r" b="b"/>
                <a:pathLst>
                  <a:path w="2528" h="1876" extrusionOk="0">
                    <a:moveTo>
                      <a:pt x="1395" y="1"/>
                    </a:moveTo>
                    <a:cubicBezTo>
                      <a:pt x="582" y="1"/>
                      <a:pt x="55" y="1303"/>
                      <a:pt x="1" y="1724"/>
                    </a:cubicBezTo>
                    <a:cubicBezTo>
                      <a:pt x="315" y="1831"/>
                      <a:pt x="596" y="1875"/>
                      <a:pt x="845" y="1875"/>
                    </a:cubicBezTo>
                    <a:cubicBezTo>
                      <a:pt x="2062" y="1875"/>
                      <a:pt x="2528" y="811"/>
                      <a:pt x="2528" y="811"/>
                    </a:cubicBezTo>
                    <a:cubicBezTo>
                      <a:pt x="2111" y="220"/>
                      <a:pt x="1729" y="1"/>
                      <a:pt x="139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3732;p71">
                <a:extLst>
                  <a:ext uri="{FF2B5EF4-FFF2-40B4-BE49-F238E27FC236}">
                    <a16:creationId xmlns:a16="http://schemas.microsoft.com/office/drawing/2014/main" id="{BED56628-4357-98AF-A062-1DE92282D27D}"/>
                  </a:ext>
                </a:extLst>
              </p:cNvPr>
              <p:cNvSpPr/>
              <p:nvPr/>
            </p:nvSpPr>
            <p:spPr>
              <a:xfrm>
                <a:off x="3966900" y="4517300"/>
                <a:ext cx="68575" cy="47825"/>
              </a:xfrm>
              <a:custGeom>
                <a:avLst/>
                <a:gdLst/>
                <a:ahLst/>
                <a:cxnLst/>
                <a:rect l="l" t="t" r="r" b="b"/>
                <a:pathLst>
                  <a:path w="2743" h="1913" extrusionOk="0">
                    <a:moveTo>
                      <a:pt x="1407" y="1"/>
                    </a:moveTo>
                    <a:cubicBezTo>
                      <a:pt x="1173" y="1"/>
                      <a:pt x="939" y="57"/>
                      <a:pt x="735" y="172"/>
                    </a:cubicBezTo>
                    <a:cubicBezTo>
                      <a:pt x="392" y="365"/>
                      <a:pt x="72" y="674"/>
                      <a:pt x="35" y="1086"/>
                    </a:cubicBezTo>
                    <a:cubicBezTo>
                      <a:pt x="0" y="1486"/>
                      <a:pt x="172" y="1913"/>
                      <a:pt x="583" y="1913"/>
                    </a:cubicBezTo>
                    <a:cubicBezTo>
                      <a:pt x="632" y="1913"/>
                      <a:pt x="684" y="1907"/>
                      <a:pt x="740" y="1894"/>
                    </a:cubicBezTo>
                    <a:cubicBezTo>
                      <a:pt x="1006" y="1833"/>
                      <a:pt x="1198" y="1744"/>
                      <a:pt x="1420" y="1744"/>
                    </a:cubicBezTo>
                    <a:cubicBezTo>
                      <a:pt x="1523" y="1744"/>
                      <a:pt x="1632" y="1763"/>
                      <a:pt x="1757" y="1813"/>
                    </a:cubicBezTo>
                    <a:cubicBezTo>
                      <a:pt x="1908" y="1872"/>
                      <a:pt x="2069" y="1909"/>
                      <a:pt x="2216" y="1909"/>
                    </a:cubicBezTo>
                    <a:cubicBezTo>
                      <a:pt x="2496" y="1909"/>
                      <a:pt x="2724" y="1775"/>
                      <a:pt x="2732" y="1406"/>
                    </a:cubicBezTo>
                    <a:cubicBezTo>
                      <a:pt x="2743" y="937"/>
                      <a:pt x="2598" y="485"/>
                      <a:pt x="2178" y="220"/>
                    </a:cubicBezTo>
                    <a:cubicBezTo>
                      <a:pt x="1949" y="75"/>
                      <a:pt x="1677" y="1"/>
                      <a:pt x="1407" y="1"/>
                    </a:cubicBezTo>
                    <a:close/>
                  </a:path>
                </a:pathLst>
              </a:custGeom>
              <a:solidFill>
                <a:srgbClr val="9B47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3733;p71">
                <a:extLst>
                  <a:ext uri="{FF2B5EF4-FFF2-40B4-BE49-F238E27FC236}">
                    <a16:creationId xmlns:a16="http://schemas.microsoft.com/office/drawing/2014/main" id="{0AE21776-D84F-D353-A141-9710E39B3638}"/>
                  </a:ext>
                </a:extLst>
              </p:cNvPr>
              <p:cNvSpPr/>
              <p:nvPr/>
            </p:nvSpPr>
            <p:spPr>
              <a:xfrm>
                <a:off x="3987850" y="4478350"/>
                <a:ext cx="17175" cy="34525"/>
              </a:xfrm>
              <a:custGeom>
                <a:avLst/>
                <a:gdLst/>
                <a:ahLst/>
                <a:cxnLst/>
                <a:rect l="l" t="t" r="r" b="b"/>
                <a:pathLst>
                  <a:path w="687" h="1381" extrusionOk="0">
                    <a:moveTo>
                      <a:pt x="648" y="0"/>
                    </a:moveTo>
                    <a:cubicBezTo>
                      <a:pt x="603" y="0"/>
                      <a:pt x="520" y="16"/>
                      <a:pt x="418" y="72"/>
                    </a:cubicBezTo>
                    <a:cubicBezTo>
                      <a:pt x="269" y="151"/>
                      <a:pt x="83" y="341"/>
                      <a:pt x="40" y="612"/>
                    </a:cubicBezTo>
                    <a:cubicBezTo>
                      <a:pt x="1" y="887"/>
                      <a:pt x="130" y="1119"/>
                      <a:pt x="250" y="1233"/>
                    </a:cubicBezTo>
                    <a:cubicBezTo>
                      <a:pt x="311" y="1293"/>
                      <a:pt x="368" y="1330"/>
                      <a:pt x="409" y="1351"/>
                    </a:cubicBezTo>
                    <a:cubicBezTo>
                      <a:pt x="450" y="1372"/>
                      <a:pt x="474" y="1381"/>
                      <a:pt x="474" y="1381"/>
                    </a:cubicBezTo>
                    <a:cubicBezTo>
                      <a:pt x="474" y="1381"/>
                      <a:pt x="454" y="1365"/>
                      <a:pt x="421" y="1334"/>
                    </a:cubicBezTo>
                    <a:cubicBezTo>
                      <a:pt x="387" y="1305"/>
                      <a:pt x="343" y="1257"/>
                      <a:pt x="298" y="1192"/>
                    </a:cubicBezTo>
                    <a:cubicBezTo>
                      <a:pt x="210" y="1066"/>
                      <a:pt x="132" y="855"/>
                      <a:pt x="166" y="632"/>
                    </a:cubicBezTo>
                    <a:cubicBezTo>
                      <a:pt x="201" y="407"/>
                      <a:pt x="345" y="236"/>
                      <a:pt x="466" y="147"/>
                    </a:cubicBezTo>
                    <a:cubicBezTo>
                      <a:pt x="589" y="54"/>
                      <a:pt x="687" y="28"/>
                      <a:pt x="683" y="9"/>
                    </a:cubicBezTo>
                    <a:cubicBezTo>
                      <a:pt x="682" y="4"/>
                      <a:pt x="670" y="0"/>
                      <a:pt x="648" y="0"/>
                    </a:cubicBezTo>
                    <a:close/>
                  </a:path>
                </a:pathLst>
              </a:custGeom>
              <a:solidFill>
                <a:srgbClr val="9B47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734;p71">
                <a:extLst>
                  <a:ext uri="{FF2B5EF4-FFF2-40B4-BE49-F238E27FC236}">
                    <a16:creationId xmlns:a16="http://schemas.microsoft.com/office/drawing/2014/main" id="{BDDC3A94-D36C-6E7C-5BC5-41C6519FFBFE}"/>
                  </a:ext>
                </a:extLst>
              </p:cNvPr>
              <p:cNvSpPr/>
              <p:nvPr/>
            </p:nvSpPr>
            <p:spPr>
              <a:xfrm>
                <a:off x="4009950" y="4502475"/>
                <a:ext cx="7625" cy="5850"/>
              </a:xfrm>
              <a:custGeom>
                <a:avLst/>
                <a:gdLst/>
                <a:ahLst/>
                <a:cxnLst/>
                <a:rect l="l" t="t" r="r" b="b"/>
                <a:pathLst>
                  <a:path w="305" h="234" extrusionOk="0">
                    <a:moveTo>
                      <a:pt x="305" y="1"/>
                    </a:moveTo>
                    <a:cubicBezTo>
                      <a:pt x="305" y="1"/>
                      <a:pt x="203" y="1"/>
                      <a:pt x="124" y="62"/>
                    </a:cubicBezTo>
                    <a:cubicBezTo>
                      <a:pt x="47" y="123"/>
                      <a:pt x="0" y="196"/>
                      <a:pt x="22" y="223"/>
                    </a:cubicBezTo>
                    <a:cubicBezTo>
                      <a:pt x="28" y="230"/>
                      <a:pt x="38" y="234"/>
                      <a:pt x="51" y="234"/>
                    </a:cubicBezTo>
                    <a:cubicBezTo>
                      <a:pt x="87" y="234"/>
                      <a:pt x="145" y="207"/>
                      <a:pt x="203" y="162"/>
                    </a:cubicBezTo>
                    <a:cubicBezTo>
                      <a:pt x="281" y="101"/>
                      <a:pt x="305" y="1"/>
                      <a:pt x="305" y="1"/>
                    </a:cubicBezTo>
                    <a:close/>
                  </a:path>
                </a:pathLst>
              </a:custGeom>
              <a:solidFill>
                <a:srgbClr val="9B47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3735;p71">
                <a:extLst>
                  <a:ext uri="{FF2B5EF4-FFF2-40B4-BE49-F238E27FC236}">
                    <a16:creationId xmlns:a16="http://schemas.microsoft.com/office/drawing/2014/main" id="{6E086F83-CCBD-490C-3399-2BF4DBE79773}"/>
                  </a:ext>
                </a:extLst>
              </p:cNvPr>
              <p:cNvSpPr/>
              <p:nvPr/>
            </p:nvSpPr>
            <p:spPr>
              <a:xfrm>
                <a:off x="3977600" y="4546125"/>
                <a:ext cx="48025" cy="19000"/>
              </a:xfrm>
              <a:custGeom>
                <a:avLst/>
                <a:gdLst/>
                <a:ahLst/>
                <a:cxnLst/>
                <a:rect l="l" t="t" r="r" b="b"/>
                <a:pathLst>
                  <a:path w="1921" h="760" extrusionOk="0">
                    <a:moveTo>
                      <a:pt x="1025" y="1"/>
                    </a:moveTo>
                    <a:cubicBezTo>
                      <a:pt x="753" y="1"/>
                      <a:pt x="482" y="113"/>
                      <a:pt x="285" y="302"/>
                    </a:cubicBezTo>
                    <a:cubicBezTo>
                      <a:pt x="159" y="424"/>
                      <a:pt x="64" y="573"/>
                      <a:pt x="0" y="736"/>
                    </a:cubicBezTo>
                    <a:cubicBezTo>
                      <a:pt x="48" y="751"/>
                      <a:pt x="101" y="759"/>
                      <a:pt x="159" y="759"/>
                    </a:cubicBezTo>
                    <a:cubicBezTo>
                      <a:pt x="206" y="759"/>
                      <a:pt x="257" y="753"/>
                      <a:pt x="312" y="741"/>
                    </a:cubicBezTo>
                    <a:cubicBezTo>
                      <a:pt x="578" y="680"/>
                      <a:pt x="770" y="591"/>
                      <a:pt x="992" y="591"/>
                    </a:cubicBezTo>
                    <a:cubicBezTo>
                      <a:pt x="1095" y="591"/>
                      <a:pt x="1204" y="610"/>
                      <a:pt x="1329" y="660"/>
                    </a:cubicBezTo>
                    <a:cubicBezTo>
                      <a:pt x="1480" y="719"/>
                      <a:pt x="1640" y="756"/>
                      <a:pt x="1786" y="756"/>
                    </a:cubicBezTo>
                    <a:cubicBezTo>
                      <a:pt x="1832" y="756"/>
                      <a:pt x="1877" y="752"/>
                      <a:pt x="1920" y="744"/>
                    </a:cubicBezTo>
                    <a:cubicBezTo>
                      <a:pt x="1917" y="722"/>
                      <a:pt x="1914" y="699"/>
                      <a:pt x="1909" y="676"/>
                    </a:cubicBezTo>
                    <a:cubicBezTo>
                      <a:pt x="1832" y="349"/>
                      <a:pt x="1544" y="88"/>
                      <a:pt x="1214" y="20"/>
                    </a:cubicBezTo>
                    <a:cubicBezTo>
                      <a:pt x="1152" y="7"/>
                      <a:pt x="1088" y="1"/>
                      <a:pt x="1025" y="1"/>
                    </a:cubicBezTo>
                    <a:close/>
                  </a:path>
                </a:pathLst>
              </a:custGeom>
              <a:solidFill>
                <a:srgbClr val="EA4B7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3736;p71">
                <a:extLst>
                  <a:ext uri="{FF2B5EF4-FFF2-40B4-BE49-F238E27FC236}">
                    <a16:creationId xmlns:a16="http://schemas.microsoft.com/office/drawing/2014/main" id="{BA4A0927-42A8-7DFC-29D5-AACFC5F3BC17}"/>
                  </a:ext>
                </a:extLst>
              </p:cNvPr>
              <p:cNvSpPr/>
              <p:nvPr/>
            </p:nvSpPr>
            <p:spPr>
              <a:xfrm>
                <a:off x="3944725" y="4471900"/>
                <a:ext cx="17125" cy="17125"/>
              </a:xfrm>
              <a:custGeom>
                <a:avLst/>
                <a:gdLst/>
                <a:ahLst/>
                <a:cxnLst/>
                <a:rect l="l" t="t" r="r" b="b"/>
                <a:pathLst>
                  <a:path w="685" h="685" extrusionOk="0">
                    <a:moveTo>
                      <a:pt x="343" y="1"/>
                    </a:moveTo>
                    <a:cubicBezTo>
                      <a:pt x="154" y="1"/>
                      <a:pt x="0" y="154"/>
                      <a:pt x="0" y="342"/>
                    </a:cubicBezTo>
                    <a:cubicBezTo>
                      <a:pt x="0" y="531"/>
                      <a:pt x="154" y="684"/>
                      <a:pt x="343" y="684"/>
                    </a:cubicBezTo>
                    <a:cubicBezTo>
                      <a:pt x="531" y="684"/>
                      <a:pt x="684" y="531"/>
                      <a:pt x="684" y="342"/>
                    </a:cubicBezTo>
                    <a:cubicBezTo>
                      <a:pt x="684" y="154"/>
                      <a:pt x="531" y="1"/>
                      <a:pt x="343" y="1"/>
                    </a:cubicBezTo>
                    <a:close/>
                  </a:path>
                </a:pathLst>
              </a:custGeom>
              <a:solidFill>
                <a:srgbClr val="E879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3737;p71">
                <a:extLst>
                  <a:ext uri="{FF2B5EF4-FFF2-40B4-BE49-F238E27FC236}">
                    <a16:creationId xmlns:a16="http://schemas.microsoft.com/office/drawing/2014/main" id="{42FAC031-E3F1-8542-6AA7-6982A39012A4}"/>
                  </a:ext>
                </a:extLst>
              </p:cNvPr>
              <p:cNvSpPr/>
              <p:nvPr/>
            </p:nvSpPr>
            <p:spPr>
              <a:xfrm>
                <a:off x="4050525" y="4469350"/>
                <a:ext cx="17100" cy="17100"/>
              </a:xfrm>
              <a:custGeom>
                <a:avLst/>
                <a:gdLst/>
                <a:ahLst/>
                <a:cxnLst/>
                <a:rect l="l" t="t" r="r" b="b"/>
                <a:pathLst>
                  <a:path w="684" h="684" extrusionOk="0">
                    <a:moveTo>
                      <a:pt x="342" y="1"/>
                    </a:moveTo>
                    <a:cubicBezTo>
                      <a:pt x="153" y="1"/>
                      <a:pt x="0" y="153"/>
                      <a:pt x="0" y="342"/>
                    </a:cubicBezTo>
                    <a:cubicBezTo>
                      <a:pt x="0" y="531"/>
                      <a:pt x="153" y="683"/>
                      <a:pt x="342" y="683"/>
                    </a:cubicBezTo>
                    <a:cubicBezTo>
                      <a:pt x="530" y="683"/>
                      <a:pt x="683" y="531"/>
                      <a:pt x="683" y="342"/>
                    </a:cubicBezTo>
                    <a:cubicBezTo>
                      <a:pt x="683" y="153"/>
                      <a:pt x="530" y="1"/>
                      <a:pt x="342" y="1"/>
                    </a:cubicBezTo>
                    <a:close/>
                  </a:path>
                </a:pathLst>
              </a:custGeom>
              <a:solidFill>
                <a:srgbClr val="E879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3738;p71">
                <a:extLst>
                  <a:ext uri="{FF2B5EF4-FFF2-40B4-BE49-F238E27FC236}">
                    <a16:creationId xmlns:a16="http://schemas.microsoft.com/office/drawing/2014/main" id="{52A405B8-FE41-9CCF-9524-4A18FCE92EEE}"/>
                  </a:ext>
                </a:extLst>
              </p:cNvPr>
              <p:cNvSpPr/>
              <p:nvPr/>
            </p:nvSpPr>
            <p:spPr>
              <a:xfrm>
                <a:off x="3928125" y="4416550"/>
                <a:ext cx="47825" cy="27700"/>
              </a:xfrm>
              <a:custGeom>
                <a:avLst/>
                <a:gdLst/>
                <a:ahLst/>
                <a:cxnLst/>
                <a:rect l="l" t="t" r="r" b="b"/>
                <a:pathLst>
                  <a:path w="1913" h="1108" extrusionOk="0">
                    <a:moveTo>
                      <a:pt x="99" y="0"/>
                    </a:moveTo>
                    <a:cubicBezTo>
                      <a:pt x="72" y="0"/>
                      <a:pt x="54" y="6"/>
                      <a:pt x="47" y="19"/>
                    </a:cubicBezTo>
                    <a:cubicBezTo>
                      <a:pt x="1" y="97"/>
                      <a:pt x="371" y="399"/>
                      <a:pt x="874" y="695"/>
                    </a:cubicBezTo>
                    <a:cubicBezTo>
                      <a:pt x="1295" y="943"/>
                      <a:pt x="1676" y="1107"/>
                      <a:pt x="1814" y="1107"/>
                    </a:cubicBezTo>
                    <a:cubicBezTo>
                      <a:pt x="1841" y="1107"/>
                      <a:pt x="1858" y="1101"/>
                      <a:pt x="1866" y="1088"/>
                    </a:cubicBezTo>
                    <a:cubicBezTo>
                      <a:pt x="1912" y="1011"/>
                      <a:pt x="1542" y="708"/>
                      <a:pt x="1040" y="413"/>
                    </a:cubicBezTo>
                    <a:cubicBezTo>
                      <a:pt x="618" y="164"/>
                      <a:pt x="237" y="0"/>
                      <a:pt x="99" y="0"/>
                    </a:cubicBezTo>
                    <a:close/>
                  </a:path>
                </a:pathLst>
              </a:custGeom>
              <a:solidFill>
                <a:srgbClr val="9B47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3739;p71">
                <a:extLst>
                  <a:ext uri="{FF2B5EF4-FFF2-40B4-BE49-F238E27FC236}">
                    <a16:creationId xmlns:a16="http://schemas.microsoft.com/office/drawing/2014/main" id="{509FE8A2-4659-B95C-B5BE-93C86D0B5326}"/>
                  </a:ext>
                </a:extLst>
              </p:cNvPr>
              <p:cNvSpPr/>
              <p:nvPr/>
            </p:nvSpPr>
            <p:spPr>
              <a:xfrm>
                <a:off x="4016525" y="4416550"/>
                <a:ext cx="47800" cy="27700"/>
              </a:xfrm>
              <a:custGeom>
                <a:avLst/>
                <a:gdLst/>
                <a:ahLst/>
                <a:cxnLst/>
                <a:rect l="l" t="t" r="r" b="b"/>
                <a:pathLst>
                  <a:path w="1912" h="1108" extrusionOk="0">
                    <a:moveTo>
                      <a:pt x="1814" y="0"/>
                    </a:moveTo>
                    <a:cubicBezTo>
                      <a:pt x="1676" y="0"/>
                      <a:pt x="1295" y="164"/>
                      <a:pt x="872" y="413"/>
                    </a:cubicBezTo>
                    <a:cubicBezTo>
                      <a:pt x="370" y="708"/>
                      <a:pt x="0" y="1011"/>
                      <a:pt x="46" y="1088"/>
                    </a:cubicBezTo>
                    <a:cubicBezTo>
                      <a:pt x="54" y="1101"/>
                      <a:pt x="72" y="1107"/>
                      <a:pt x="98" y="1107"/>
                    </a:cubicBezTo>
                    <a:cubicBezTo>
                      <a:pt x="237" y="1107"/>
                      <a:pt x="618" y="943"/>
                      <a:pt x="1039" y="695"/>
                    </a:cubicBezTo>
                    <a:cubicBezTo>
                      <a:pt x="1541" y="399"/>
                      <a:pt x="1911" y="97"/>
                      <a:pt x="1865" y="19"/>
                    </a:cubicBezTo>
                    <a:cubicBezTo>
                      <a:pt x="1858" y="6"/>
                      <a:pt x="1840" y="0"/>
                      <a:pt x="1814" y="0"/>
                    </a:cubicBezTo>
                    <a:close/>
                  </a:path>
                </a:pathLst>
              </a:custGeom>
              <a:solidFill>
                <a:srgbClr val="9B47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3740;p71">
                <a:extLst>
                  <a:ext uri="{FF2B5EF4-FFF2-40B4-BE49-F238E27FC236}">
                    <a16:creationId xmlns:a16="http://schemas.microsoft.com/office/drawing/2014/main" id="{216815DC-839C-9800-72A1-79460EC01237}"/>
                  </a:ext>
                </a:extLst>
              </p:cNvPr>
              <p:cNvSpPr/>
              <p:nvPr/>
            </p:nvSpPr>
            <p:spPr>
              <a:xfrm>
                <a:off x="3912475" y="4449175"/>
                <a:ext cx="64325" cy="46325"/>
              </a:xfrm>
              <a:custGeom>
                <a:avLst/>
                <a:gdLst/>
                <a:ahLst/>
                <a:cxnLst/>
                <a:rect l="l" t="t" r="r" b="b"/>
                <a:pathLst>
                  <a:path w="2573" h="1853" extrusionOk="0">
                    <a:moveTo>
                      <a:pt x="1119" y="0"/>
                    </a:moveTo>
                    <a:cubicBezTo>
                      <a:pt x="1019" y="0"/>
                      <a:pt x="921" y="15"/>
                      <a:pt x="829" y="45"/>
                    </a:cubicBezTo>
                    <a:cubicBezTo>
                      <a:pt x="581" y="130"/>
                      <a:pt x="408" y="278"/>
                      <a:pt x="285" y="419"/>
                    </a:cubicBezTo>
                    <a:cubicBezTo>
                      <a:pt x="162" y="560"/>
                      <a:pt x="92" y="691"/>
                      <a:pt x="51" y="784"/>
                    </a:cubicBezTo>
                    <a:cubicBezTo>
                      <a:pt x="11" y="877"/>
                      <a:pt x="1" y="933"/>
                      <a:pt x="14" y="940"/>
                    </a:cubicBezTo>
                    <a:cubicBezTo>
                      <a:pt x="15" y="941"/>
                      <a:pt x="17" y="941"/>
                      <a:pt x="18" y="941"/>
                    </a:cubicBezTo>
                    <a:cubicBezTo>
                      <a:pt x="54" y="941"/>
                      <a:pt x="161" y="749"/>
                      <a:pt x="395" y="526"/>
                    </a:cubicBezTo>
                    <a:cubicBezTo>
                      <a:pt x="516" y="414"/>
                      <a:pt x="686" y="295"/>
                      <a:pt x="887" y="237"/>
                    </a:cubicBezTo>
                    <a:cubicBezTo>
                      <a:pt x="949" y="219"/>
                      <a:pt x="1017" y="211"/>
                      <a:pt x="1087" y="211"/>
                    </a:cubicBezTo>
                    <a:cubicBezTo>
                      <a:pt x="1237" y="211"/>
                      <a:pt x="1400" y="250"/>
                      <a:pt x="1550" y="320"/>
                    </a:cubicBezTo>
                    <a:cubicBezTo>
                      <a:pt x="1771" y="426"/>
                      <a:pt x="1937" y="607"/>
                      <a:pt x="2063" y="788"/>
                    </a:cubicBezTo>
                    <a:cubicBezTo>
                      <a:pt x="2186" y="973"/>
                      <a:pt x="2271" y="1160"/>
                      <a:pt x="2335" y="1320"/>
                    </a:cubicBezTo>
                    <a:cubicBezTo>
                      <a:pt x="2458" y="1639"/>
                      <a:pt x="2506" y="1853"/>
                      <a:pt x="2539" y="1853"/>
                    </a:cubicBezTo>
                    <a:cubicBezTo>
                      <a:pt x="2540" y="1853"/>
                      <a:pt x="2540" y="1853"/>
                      <a:pt x="2541" y="1853"/>
                    </a:cubicBezTo>
                    <a:cubicBezTo>
                      <a:pt x="2567" y="1849"/>
                      <a:pt x="2573" y="1624"/>
                      <a:pt x="2480" y="1272"/>
                    </a:cubicBezTo>
                    <a:cubicBezTo>
                      <a:pt x="2432" y="1097"/>
                      <a:pt x="2359" y="890"/>
                      <a:pt x="2232" y="679"/>
                    </a:cubicBezTo>
                    <a:cubicBezTo>
                      <a:pt x="2103" y="473"/>
                      <a:pt x="1914" y="254"/>
                      <a:pt x="1645" y="125"/>
                    </a:cubicBezTo>
                    <a:cubicBezTo>
                      <a:pt x="1475" y="45"/>
                      <a:pt x="1294" y="0"/>
                      <a:pt x="1119" y="0"/>
                    </a:cubicBezTo>
                    <a:close/>
                  </a:path>
                </a:pathLst>
              </a:custGeom>
              <a:solidFill>
                <a:srgbClr val="9B47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3741;p71">
                <a:extLst>
                  <a:ext uri="{FF2B5EF4-FFF2-40B4-BE49-F238E27FC236}">
                    <a16:creationId xmlns:a16="http://schemas.microsoft.com/office/drawing/2014/main" id="{10177E69-8B20-0A42-94B1-2EDFE16BD255}"/>
                  </a:ext>
                </a:extLst>
              </p:cNvPr>
              <p:cNvSpPr/>
              <p:nvPr/>
            </p:nvSpPr>
            <p:spPr>
              <a:xfrm>
                <a:off x="4027100" y="4449175"/>
                <a:ext cx="64325" cy="46325"/>
              </a:xfrm>
              <a:custGeom>
                <a:avLst/>
                <a:gdLst/>
                <a:ahLst/>
                <a:cxnLst/>
                <a:rect l="l" t="t" r="r" b="b"/>
                <a:pathLst>
                  <a:path w="2573" h="1853" extrusionOk="0">
                    <a:moveTo>
                      <a:pt x="1455" y="0"/>
                    </a:moveTo>
                    <a:cubicBezTo>
                      <a:pt x="1280" y="0"/>
                      <a:pt x="1098" y="45"/>
                      <a:pt x="929" y="125"/>
                    </a:cubicBezTo>
                    <a:cubicBezTo>
                      <a:pt x="660" y="254"/>
                      <a:pt x="470" y="473"/>
                      <a:pt x="342" y="679"/>
                    </a:cubicBezTo>
                    <a:cubicBezTo>
                      <a:pt x="214" y="890"/>
                      <a:pt x="141" y="1097"/>
                      <a:pt x="93" y="1272"/>
                    </a:cubicBezTo>
                    <a:cubicBezTo>
                      <a:pt x="1" y="1624"/>
                      <a:pt x="7" y="1849"/>
                      <a:pt x="33" y="1853"/>
                    </a:cubicBezTo>
                    <a:cubicBezTo>
                      <a:pt x="33" y="1853"/>
                      <a:pt x="34" y="1853"/>
                      <a:pt x="34" y="1853"/>
                    </a:cubicBezTo>
                    <a:cubicBezTo>
                      <a:pt x="67" y="1853"/>
                      <a:pt x="116" y="1639"/>
                      <a:pt x="239" y="1320"/>
                    </a:cubicBezTo>
                    <a:cubicBezTo>
                      <a:pt x="303" y="1160"/>
                      <a:pt x="387" y="973"/>
                      <a:pt x="510" y="788"/>
                    </a:cubicBezTo>
                    <a:cubicBezTo>
                      <a:pt x="636" y="607"/>
                      <a:pt x="803" y="426"/>
                      <a:pt x="1024" y="320"/>
                    </a:cubicBezTo>
                    <a:cubicBezTo>
                      <a:pt x="1174" y="250"/>
                      <a:pt x="1336" y="211"/>
                      <a:pt x="1487" y="211"/>
                    </a:cubicBezTo>
                    <a:cubicBezTo>
                      <a:pt x="1557" y="211"/>
                      <a:pt x="1624" y="219"/>
                      <a:pt x="1687" y="237"/>
                    </a:cubicBezTo>
                    <a:cubicBezTo>
                      <a:pt x="1887" y="295"/>
                      <a:pt x="2058" y="414"/>
                      <a:pt x="2178" y="526"/>
                    </a:cubicBezTo>
                    <a:cubicBezTo>
                      <a:pt x="2413" y="749"/>
                      <a:pt x="2520" y="941"/>
                      <a:pt x="2556" y="941"/>
                    </a:cubicBezTo>
                    <a:cubicBezTo>
                      <a:pt x="2558" y="941"/>
                      <a:pt x="2559" y="941"/>
                      <a:pt x="2561" y="940"/>
                    </a:cubicBezTo>
                    <a:cubicBezTo>
                      <a:pt x="2573" y="933"/>
                      <a:pt x="2562" y="877"/>
                      <a:pt x="2522" y="784"/>
                    </a:cubicBezTo>
                    <a:cubicBezTo>
                      <a:pt x="2481" y="691"/>
                      <a:pt x="2411" y="560"/>
                      <a:pt x="2289" y="419"/>
                    </a:cubicBezTo>
                    <a:cubicBezTo>
                      <a:pt x="2166" y="278"/>
                      <a:pt x="1992" y="130"/>
                      <a:pt x="1744" y="45"/>
                    </a:cubicBezTo>
                    <a:cubicBezTo>
                      <a:pt x="1652" y="15"/>
                      <a:pt x="1555" y="0"/>
                      <a:pt x="1455" y="0"/>
                    </a:cubicBezTo>
                    <a:close/>
                  </a:path>
                </a:pathLst>
              </a:custGeom>
              <a:solidFill>
                <a:srgbClr val="9B47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3742;p71">
                <a:extLst>
                  <a:ext uri="{FF2B5EF4-FFF2-40B4-BE49-F238E27FC236}">
                    <a16:creationId xmlns:a16="http://schemas.microsoft.com/office/drawing/2014/main" id="{A001147E-006D-F7DB-6D21-158157FED715}"/>
                  </a:ext>
                </a:extLst>
              </p:cNvPr>
              <p:cNvSpPr/>
              <p:nvPr/>
            </p:nvSpPr>
            <p:spPr>
              <a:xfrm>
                <a:off x="3906425" y="4504775"/>
                <a:ext cx="61700" cy="43700"/>
              </a:xfrm>
              <a:custGeom>
                <a:avLst/>
                <a:gdLst/>
                <a:ahLst/>
                <a:cxnLst/>
                <a:rect l="l" t="t" r="r" b="b"/>
                <a:pathLst>
                  <a:path w="2468" h="1748" extrusionOk="0">
                    <a:moveTo>
                      <a:pt x="1172" y="1"/>
                    </a:moveTo>
                    <a:cubicBezTo>
                      <a:pt x="1043" y="1"/>
                      <a:pt x="918" y="12"/>
                      <a:pt x="805" y="33"/>
                    </a:cubicBezTo>
                    <a:cubicBezTo>
                      <a:pt x="472" y="94"/>
                      <a:pt x="150" y="315"/>
                      <a:pt x="78" y="631"/>
                    </a:cubicBezTo>
                    <a:cubicBezTo>
                      <a:pt x="1" y="967"/>
                      <a:pt x="228" y="1311"/>
                      <a:pt x="527" y="1505"/>
                    </a:cubicBezTo>
                    <a:cubicBezTo>
                      <a:pt x="770" y="1663"/>
                      <a:pt x="1064" y="1747"/>
                      <a:pt x="1359" y="1747"/>
                    </a:cubicBezTo>
                    <a:cubicBezTo>
                      <a:pt x="1465" y="1747"/>
                      <a:pt x="1572" y="1736"/>
                      <a:pt x="1676" y="1714"/>
                    </a:cubicBezTo>
                    <a:cubicBezTo>
                      <a:pt x="2034" y="1637"/>
                      <a:pt x="2384" y="1389"/>
                      <a:pt x="2431" y="1041"/>
                    </a:cubicBezTo>
                    <a:cubicBezTo>
                      <a:pt x="2467" y="772"/>
                      <a:pt x="2269" y="378"/>
                      <a:pt x="2031" y="219"/>
                    </a:cubicBezTo>
                    <a:cubicBezTo>
                      <a:pt x="1800" y="65"/>
                      <a:pt x="1476" y="1"/>
                      <a:pt x="117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3743;p71">
                <a:extLst>
                  <a:ext uri="{FF2B5EF4-FFF2-40B4-BE49-F238E27FC236}">
                    <a16:creationId xmlns:a16="http://schemas.microsoft.com/office/drawing/2014/main" id="{0056568B-9A4E-4EEE-0843-767D421828E5}"/>
                  </a:ext>
                </a:extLst>
              </p:cNvPr>
              <p:cNvSpPr/>
              <p:nvPr/>
            </p:nvSpPr>
            <p:spPr>
              <a:xfrm>
                <a:off x="3877050" y="4321350"/>
                <a:ext cx="185575" cy="131250"/>
              </a:xfrm>
              <a:custGeom>
                <a:avLst/>
                <a:gdLst/>
                <a:ahLst/>
                <a:cxnLst/>
                <a:rect l="l" t="t" r="r" b="b"/>
                <a:pathLst>
                  <a:path w="7423" h="5250" extrusionOk="0">
                    <a:moveTo>
                      <a:pt x="6849" y="1"/>
                    </a:moveTo>
                    <a:cubicBezTo>
                      <a:pt x="6755" y="1"/>
                      <a:pt x="6660" y="10"/>
                      <a:pt x="6567" y="21"/>
                    </a:cubicBezTo>
                    <a:cubicBezTo>
                      <a:pt x="5813" y="111"/>
                      <a:pt x="5074" y="306"/>
                      <a:pt x="4352" y="543"/>
                    </a:cubicBezTo>
                    <a:cubicBezTo>
                      <a:pt x="3803" y="723"/>
                      <a:pt x="3257" y="929"/>
                      <a:pt x="2770" y="1239"/>
                    </a:cubicBezTo>
                    <a:cubicBezTo>
                      <a:pt x="1718" y="1908"/>
                      <a:pt x="1023" y="3002"/>
                      <a:pt x="363" y="4060"/>
                    </a:cubicBezTo>
                    <a:cubicBezTo>
                      <a:pt x="237" y="4262"/>
                      <a:pt x="112" y="4466"/>
                      <a:pt x="1" y="4677"/>
                    </a:cubicBezTo>
                    <a:lnTo>
                      <a:pt x="14" y="5250"/>
                    </a:lnTo>
                    <a:lnTo>
                      <a:pt x="199" y="5187"/>
                    </a:lnTo>
                    <a:cubicBezTo>
                      <a:pt x="298" y="4988"/>
                      <a:pt x="440" y="4820"/>
                      <a:pt x="607" y="4679"/>
                    </a:cubicBezTo>
                    <a:cubicBezTo>
                      <a:pt x="1414" y="3874"/>
                      <a:pt x="2864" y="3694"/>
                      <a:pt x="3881" y="3342"/>
                    </a:cubicBezTo>
                    <a:cubicBezTo>
                      <a:pt x="4860" y="3003"/>
                      <a:pt x="5923" y="2587"/>
                      <a:pt x="6667" y="1833"/>
                    </a:cubicBezTo>
                    <a:cubicBezTo>
                      <a:pt x="6978" y="1519"/>
                      <a:pt x="7338" y="1139"/>
                      <a:pt x="7401" y="680"/>
                    </a:cubicBezTo>
                    <a:cubicBezTo>
                      <a:pt x="7422" y="526"/>
                      <a:pt x="7422" y="368"/>
                      <a:pt x="7414" y="209"/>
                    </a:cubicBezTo>
                    <a:cubicBezTo>
                      <a:pt x="7367" y="160"/>
                      <a:pt x="7314" y="119"/>
                      <a:pt x="7253" y="86"/>
                    </a:cubicBezTo>
                    <a:cubicBezTo>
                      <a:pt x="7129" y="21"/>
                      <a:pt x="6990" y="1"/>
                      <a:pt x="684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3744;p71">
                <a:extLst>
                  <a:ext uri="{FF2B5EF4-FFF2-40B4-BE49-F238E27FC236}">
                    <a16:creationId xmlns:a16="http://schemas.microsoft.com/office/drawing/2014/main" id="{C5DD107E-22CA-4285-5EC5-B12BE9AFCA83}"/>
                  </a:ext>
                </a:extLst>
              </p:cNvPr>
              <p:cNvSpPr/>
              <p:nvPr/>
            </p:nvSpPr>
            <p:spPr>
              <a:xfrm>
                <a:off x="4041800" y="4504775"/>
                <a:ext cx="61650" cy="43700"/>
              </a:xfrm>
              <a:custGeom>
                <a:avLst/>
                <a:gdLst/>
                <a:ahLst/>
                <a:cxnLst/>
                <a:rect l="l" t="t" r="r" b="b"/>
                <a:pathLst>
                  <a:path w="2466" h="1748" extrusionOk="0">
                    <a:moveTo>
                      <a:pt x="1296" y="1"/>
                    </a:moveTo>
                    <a:cubicBezTo>
                      <a:pt x="991" y="1"/>
                      <a:pt x="667" y="65"/>
                      <a:pt x="436" y="219"/>
                    </a:cubicBezTo>
                    <a:cubicBezTo>
                      <a:pt x="198" y="378"/>
                      <a:pt x="0" y="772"/>
                      <a:pt x="37" y="1041"/>
                    </a:cubicBezTo>
                    <a:cubicBezTo>
                      <a:pt x="84" y="1389"/>
                      <a:pt x="433" y="1637"/>
                      <a:pt x="791" y="1714"/>
                    </a:cubicBezTo>
                    <a:cubicBezTo>
                      <a:pt x="895" y="1736"/>
                      <a:pt x="1002" y="1747"/>
                      <a:pt x="1109" y="1747"/>
                    </a:cubicBezTo>
                    <a:cubicBezTo>
                      <a:pt x="1403" y="1747"/>
                      <a:pt x="1698" y="1663"/>
                      <a:pt x="1941" y="1505"/>
                    </a:cubicBezTo>
                    <a:cubicBezTo>
                      <a:pt x="2239" y="1311"/>
                      <a:pt x="2466" y="967"/>
                      <a:pt x="2389" y="631"/>
                    </a:cubicBezTo>
                    <a:cubicBezTo>
                      <a:pt x="2317" y="315"/>
                      <a:pt x="1995" y="94"/>
                      <a:pt x="1663" y="33"/>
                    </a:cubicBezTo>
                    <a:cubicBezTo>
                      <a:pt x="1549" y="12"/>
                      <a:pt x="1424" y="1"/>
                      <a:pt x="129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3745;p71">
                <a:extLst>
                  <a:ext uri="{FF2B5EF4-FFF2-40B4-BE49-F238E27FC236}">
                    <a16:creationId xmlns:a16="http://schemas.microsoft.com/office/drawing/2014/main" id="{CEC8C74D-5AF7-DA91-B0E6-8D4E50E75422}"/>
                  </a:ext>
                </a:extLst>
              </p:cNvPr>
              <p:cNvSpPr/>
              <p:nvPr/>
            </p:nvSpPr>
            <p:spPr>
              <a:xfrm>
                <a:off x="3861175" y="4283250"/>
                <a:ext cx="210775" cy="177875"/>
              </a:xfrm>
              <a:custGeom>
                <a:avLst/>
                <a:gdLst/>
                <a:ahLst/>
                <a:cxnLst/>
                <a:rect l="l" t="t" r="r" b="b"/>
                <a:pathLst>
                  <a:path w="8431" h="7115" extrusionOk="0">
                    <a:moveTo>
                      <a:pt x="4979" y="1"/>
                    </a:moveTo>
                    <a:cubicBezTo>
                      <a:pt x="4611" y="1"/>
                      <a:pt x="4245" y="23"/>
                      <a:pt x="3888" y="108"/>
                    </a:cubicBezTo>
                    <a:cubicBezTo>
                      <a:pt x="3264" y="256"/>
                      <a:pt x="2698" y="590"/>
                      <a:pt x="2195" y="989"/>
                    </a:cubicBezTo>
                    <a:cubicBezTo>
                      <a:pt x="1870" y="1248"/>
                      <a:pt x="1572" y="1540"/>
                      <a:pt x="1306" y="1859"/>
                    </a:cubicBezTo>
                    <a:cubicBezTo>
                      <a:pt x="618" y="2686"/>
                      <a:pt x="127" y="3713"/>
                      <a:pt x="38" y="4794"/>
                    </a:cubicBezTo>
                    <a:cubicBezTo>
                      <a:pt x="0" y="5242"/>
                      <a:pt x="13" y="5742"/>
                      <a:pt x="65" y="6190"/>
                    </a:cubicBezTo>
                    <a:cubicBezTo>
                      <a:pt x="93" y="6426"/>
                      <a:pt x="385" y="7115"/>
                      <a:pt x="674" y="7115"/>
                    </a:cubicBezTo>
                    <a:cubicBezTo>
                      <a:pt x="734" y="7115"/>
                      <a:pt x="793" y="7085"/>
                      <a:pt x="850" y="7017"/>
                    </a:cubicBezTo>
                    <a:cubicBezTo>
                      <a:pt x="1057" y="6768"/>
                      <a:pt x="1137" y="6440"/>
                      <a:pt x="1264" y="6143"/>
                    </a:cubicBezTo>
                    <a:cubicBezTo>
                      <a:pt x="1396" y="5836"/>
                      <a:pt x="1550" y="5532"/>
                      <a:pt x="1861" y="5399"/>
                    </a:cubicBezTo>
                    <a:cubicBezTo>
                      <a:pt x="2232" y="5240"/>
                      <a:pt x="2584" y="5036"/>
                      <a:pt x="2955" y="4872"/>
                    </a:cubicBezTo>
                    <a:cubicBezTo>
                      <a:pt x="3708" y="4537"/>
                      <a:pt x="4481" y="4249"/>
                      <a:pt x="5228" y="3900"/>
                    </a:cubicBezTo>
                    <a:cubicBezTo>
                      <a:pt x="6453" y="3329"/>
                      <a:pt x="7654" y="2547"/>
                      <a:pt x="8301" y="1361"/>
                    </a:cubicBezTo>
                    <a:cubicBezTo>
                      <a:pt x="8368" y="1237"/>
                      <a:pt x="8431" y="1103"/>
                      <a:pt x="8425" y="962"/>
                    </a:cubicBezTo>
                    <a:cubicBezTo>
                      <a:pt x="8413" y="674"/>
                      <a:pt x="8130" y="479"/>
                      <a:pt x="7863" y="368"/>
                    </a:cubicBezTo>
                    <a:cubicBezTo>
                      <a:pt x="7147" y="70"/>
                      <a:pt x="6352" y="40"/>
                      <a:pt x="5576" y="14"/>
                    </a:cubicBezTo>
                    <a:cubicBezTo>
                      <a:pt x="5377" y="7"/>
                      <a:pt x="5178" y="1"/>
                      <a:pt x="4979" y="1"/>
                    </a:cubicBezTo>
                    <a:close/>
                  </a:path>
                </a:pathLst>
              </a:custGeom>
              <a:solidFill>
                <a:srgbClr val="9B47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3746;p71">
                <a:extLst>
                  <a:ext uri="{FF2B5EF4-FFF2-40B4-BE49-F238E27FC236}">
                    <a16:creationId xmlns:a16="http://schemas.microsoft.com/office/drawing/2014/main" id="{924C3120-C0FA-F10E-0278-2C7DC49F8C8B}"/>
                  </a:ext>
                </a:extLst>
              </p:cNvPr>
              <p:cNvSpPr/>
              <p:nvPr/>
            </p:nvSpPr>
            <p:spPr>
              <a:xfrm>
                <a:off x="4039850" y="4305925"/>
                <a:ext cx="109450" cy="158925"/>
              </a:xfrm>
              <a:custGeom>
                <a:avLst/>
                <a:gdLst/>
                <a:ahLst/>
                <a:cxnLst/>
                <a:rect l="l" t="t" r="r" b="b"/>
                <a:pathLst>
                  <a:path w="4378" h="6357" extrusionOk="0">
                    <a:moveTo>
                      <a:pt x="15" y="0"/>
                    </a:moveTo>
                    <a:lnTo>
                      <a:pt x="15" y="0"/>
                    </a:lnTo>
                    <a:cubicBezTo>
                      <a:pt x="0" y="370"/>
                      <a:pt x="183" y="723"/>
                      <a:pt x="427" y="1001"/>
                    </a:cubicBezTo>
                    <a:cubicBezTo>
                      <a:pt x="671" y="1278"/>
                      <a:pt x="975" y="1494"/>
                      <a:pt x="1261" y="1727"/>
                    </a:cubicBezTo>
                    <a:cubicBezTo>
                      <a:pt x="1895" y="2243"/>
                      <a:pt x="2455" y="2873"/>
                      <a:pt x="2825" y="3605"/>
                    </a:cubicBezTo>
                    <a:cubicBezTo>
                      <a:pt x="3006" y="3962"/>
                      <a:pt x="3140" y="4343"/>
                      <a:pt x="3205" y="4738"/>
                    </a:cubicBezTo>
                    <a:cubicBezTo>
                      <a:pt x="3256" y="5052"/>
                      <a:pt x="3024" y="6164"/>
                      <a:pt x="3359" y="6338"/>
                    </a:cubicBezTo>
                    <a:cubicBezTo>
                      <a:pt x="3383" y="6351"/>
                      <a:pt x="3407" y="6357"/>
                      <a:pt x="3429" y="6357"/>
                    </a:cubicBezTo>
                    <a:cubicBezTo>
                      <a:pt x="3620" y="6357"/>
                      <a:pt x="3711" y="5910"/>
                      <a:pt x="3751" y="5773"/>
                    </a:cubicBezTo>
                    <a:cubicBezTo>
                      <a:pt x="4053" y="4744"/>
                      <a:pt x="4377" y="3609"/>
                      <a:pt x="3940" y="2573"/>
                    </a:cubicBezTo>
                    <a:cubicBezTo>
                      <a:pt x="3676" y="1949"/>
                      <a:pt x="3185" y="1456"/>
                      <a:pt x="2705" y="980"/>
                    </a:cubicBezTo>
                    <a:cubicBezTo>
                      <a:pt x="2286" y="565"/>
                      <a:pt x="1837" y="133"/>
                      <a:pt x="1262" y="6"/>
                    </a:cubicBezTo>
                    <a:lnTo>
                      <a:pt x="15" y="0"/>
                    </a:lnTo>
                    <a:close/>
                  </a:path>
                </a:pathLst>
              </a:custGeom>
              <a:solidFill>
                <a:srgbClr val="9B47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3747;p71">
                <a:extLst>
                  <a:ext uri="{FF2B5EF4-FFF2-40B4-BE49-F238E27FC236}">
                    <a16:creationId xmlns:a16="http://schemas.microsoft.com/office/drawing/2014/main" id="{F0605617-8521-F425-5EB9-81FDCFB563AA}"/>
                  </a:ext>
                </a:extLst>
              </p:cNvPr>
              <p:cNvSpPr/>
              <p:nvPr/>
            </p:nvSpPr>
            <p:spPr>
              <a:xfrm>
                <a:off x="4060575" y="4310525"/>
                <a:ext cx="30250" cy="25775"/>
              </a:xfrm>
              <a:custGeom>
                <a:avLst/>
                <a:gdLst/>
                <a:ahLst/>
                <a:cxnLst/>
                <a:rect l="l" t="t" r="r" b="b"/>
                <a:pathLst>
                  <a:path w="1210" h="1031" extrusionOk="0">
                    <a:moveTo>
                      <a:pt x="1209" y="1"/>
                    </a:moveTo>
                    <a:lnTo>
                      <a:pt x="1209" y="1"/>
                    </a:lnTo>
                    <a:cubicBezTo>
                      <a:pt x="1209" y="1"/>
                      <a:pt x="1124" y="79"/>
                      <a:pt x="1038" y="159"/>
                    </a:cubicBezTo>
                    <a:cubicBezTo>
                      <a:pt x="933" y="256"/>
                      <a:pt x="788" y="386"/>
                      <a:pt x="624" y="527"/>
                    </a:cubicBezTo>
                    <a:cubicBezTo>
                      <a:pt x="299" y="809"/>
                      <a:pt x="0" y="997"/>
                      <a:pt x="18" y="1027"/>
                    </a:cubicBezTo>
                    <a:cubicBezTo>
                      <a:pt x="19" y="1030"/>
                      <a:pt x="22" y="1031"/>
                      <a:pt x="27" y="1031"/>
                    </a:cubicBezTo>
                    <a:cubicBezTo>
                      <a:pt x="85" y="1031"/>
                      <a:pt x="392" y="885"/>
                      <a:pt x="702" y="617"/>
                    </a:cubicBezTo>
                    <a:cubicBezTo>
                      <a:pt x="871" y="472"/>
                      <a:pt x="1000" y="317"/>
                      <a:pt x="1083" y="198"/>
                    </a:cubicBezTo>
                    <a:cubicBezTo>
                      <a:pt x="1167" y="80"/>
                      <a:pt x="1209" y="1"/>
                      <a:pt x="1209" y="1"/>
                    </a:cubicBezTo>
                    <a:close/>
                  </a:path>
                </a:pathLst>
              </a:custGeom>
              <a:solidFill>
                <a:srgbClr val="AA50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3748;p71">
                <a:extLst>
                  <a:ext uri="{FF2B5EF4-FFF2-40B4-BE49-F238E27FC236}">
                    <a16:creationId xmlns:a16="http://schemas.microsoft.com/office/drawing/2014/main" id="{D5AC29D7-E1B1-AB68-5C5E-5E4246123A75}"/>
                  </a:ext>
                </a:extLst>
              </p:cNvPr>
              <p:cNvSpPr/>
              <p:nvPr/>
            </p:nvSpPr>
            <p:spPr>
              <a:xfrm>
                <a:off x="4073725" y="4328950"/>
                <a:ext cx="62600" cy="112975"/>
              </a:xfrm>
              <a:custGeom>
                <a:avLst/>
                <a:gdLst/>
                <a:ahLst/>
                <a:cxnLst/>
                <a:rect l="l" t="t" r="r" b="b"/>
                <a:pathLst>
                  <a:path w="2504" h="4519" extrusionOk="0">
                    <a:moveTo>
                      <a:pt x="15" y="1"/>
                    </a:moveTo>
                    <a:cubicBezTo>
                      <a:pt x="14" y="1"/>
                      <a:pt x="13" y="1"/>
                      <a:pt x="13" y="1"/>
                    </a:cubicBezTo>
                    <a:cubicBezTo>
                      <a:pt x="1" y="20"/>
                      <a:pt x="251" y="187"/>
                      <a:pt x="603" y="514"/>
                    </a:cubicBezTo>
                    <a:cubicBezTo>
                      <a:pt x="691" y="597"/>
                      <a:pt x="786" y="687"/>
                      <a:pt x="881" y="792"/>
                    </a:cubicBezTo>
                    <a:cubicBezTo>
                      <a:pt x="980" y="893"/>
                      <a:pt x="1075" y="1011"/>
                      <a:pt x="1177" y="1132"/>
                    </a:cubicBezTo>
                    <a:cubicBezTo>
                      <a:pt x="1373" y="1381"/>
                      <a:pt x="1572" y="1668"/>
                      <a:pt x="1751" y="1988"/>
                    </a:cubicBezTo>
                    <a:cubicBezTo>
                      <a:pt x="1927" y="2309"/>
                      <a:pt x="2065" y="2630"/>
                      <a:pt x="2173" y="2929"/>
                    </a:cubicBezTo>
                    <a:cubicBezTo>
                      <a:pt x="2223" y="3080"/>
                      <a:pt x="2273" y="3222"/>
                      <a:pt x="2307" y="3359"/>
                    </a:cubicBezTo>
                    <a:cubicBezTo>
                      <a:pt x="2347" y="3496"/>
                      <a:pt x="2374" y="3625"/>
                      <a:pt x="2397" y="3743"/>
                    </a:cubicBezTo>
                    <a:cubicBezTo>
                      <a:pt x="2425" y="3861"/>
                      <a:pt x="2437" y="3969"/>
                      <a:pt x="2453" y="4064"/>
                    </a:cubicBezTo>
                    <a:cubicBezTo>
                      <a:pt x="2470" y="4158"/>
                      <a:pt x="2479" y="4240"/>
                      <a:pt x="2484" y="4309"/>
                    </a:cubicBezTo>
                    <a:cubicBezTo>
                      <a:pt x="2496" y="4435"/>
                      <a:pt x="2504" y="4518"/>
                      <a:pt x="2504" y="4518"/>
                    </a:cubicBezTo>
                    <a:cubicBezTo>
                      <a:pt x="2504" y="4518"/>
                      <a:pt x="2503" y="4434"/>
                      <a:pt x="2502" y="4307"/>
                    </a:cubicBezTo>
                    <a:cubicBezTo>
                      <a:pt x="2502" y="4239"/>
                      <a:pt x="2500" y="4156"/>
                      <a:pt x="2491" y="4060"/>
                    </a:cubicBezTo>
                    <a:cubicBezTo>
                      <a:pt x="2482" y="3964"/>
                      <a:pt x="2478" y="3853"/>
                      <a:pt x="2456" y="3733"/>
                    </a:cubicBezTo>
                    <a:cubicBezTo>
                      <a:pt x="2439" y="3612"/>
                      <a:pt x="2419" y="3480"/>
                      <a:pt x="2385" y="3340"/>
                    </a:cubicBezTo>
                    <a:cubicBezTo>
                      <a:pt x="2359" y="3199"/>
                      <a:pt x="2313" y="3052"/>
                      <a:pt x="2269" y="2897"/>
                    </a:cubicBezTo>
                    <a:cubicBezTo>
                      <a:pt x="2169" y="2589"/>
                      <a:pt x="2034" y="2258"/>
                      <a:pt x="1856" y="1930"/>
                    </a:cubicBezTo>
                    <a:cubicBezTo>
                      <a:pt x="1673" y="1604"/>
                      <a:pt x="1467" y="1312"/>
                      <a:pt x="1262" y="1062"/>
                    </a:cubicBezTo>
                    <a:cubicBezTo>
                      <a:pt x="1156" y="941"/>
                      <a:pt x="1056" y="823"/>
                      <a:pt x="952" y="723"/>
                    </a:cubicBezTo>
                    <a:cubicBezTo>
                      <a:pt x="853" y="620"/>
                      <a:pt x="752" y="531"/>
                      <a:pt x="660" y="451"/>
                    </a:cubicBezTo>
                    <a:cubicBezTo>
                      <a:pt x="570" y="369"/>
                      <a:pt x="479" y="305"/>
                      <a:pt x="402" y="246"/>
                    </a:cubicBezTo>
                    <a:cubicBezTo>
                      <a:pt x="326" y="186"/>
                      <a:pt x="256" y="139"/>
                      <a:pt x="199" y="104"/>
                    </a:cubicBezTo>
                    <a:cubicBezTo>
                      <a:pt x="93" y="37"/>
                      <a:pt x="29" y="1"/>
                      <a:pt x="15" y="1"/>
                    </a:cubicBezTo>
                    <a:close/>
                  </a:path>
                </a:pathLst>
              </a:custGeom>
              <a:solidFill>
                <a:srgbClr val="AA50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3749;p71">
                <a:extLst>
                  <a:ext uri="{FF2B5EF4-FFF2-40B4-BE49-F238E27FC236}">
                    <a16:creationId xmlns:a16="http://schemas.microsoft.com/office/drawing/2014/main" id="{39BBFD10-5B3A-8D2A-4D37-45FBD331FBCF}"/>
                  </a:ext>
                </a:extLst>
              </p:cNvPr>
              <p:cNvSpPr/>
              <p:nvPr/>
            </p:nvSpPr>
            <p:spPr>
              <a:xfrm>
                <a:off x="4085775" y="4316875"/>
                <a:ext cx="70675" cy="117850"/>
              </a:xfrm>
              <a:custGeom>
                <a:avLst/>
                <a:gdLst/>
                <a:ahLst/>
                <a:cxnLst/>
                <a:rect l="l" t="t" r="r" b="b"/>
                <a:pathLst>
                  <a:path w="2827" h="4714" extrusionOk="0">
                    <a:moveTo>
                      <a:pt x="50" y="0"/>
                    </a:moveTo>
                    <a:cubicBezTo>
                      <a:pt x="22" y="0"/>
                      <a:pt x="7" y="3"/>
                      <a:pt x="7" y="5"/>
                    </a:cubicBezTo>
                    <a:cubicBezTo>
                      <a:pt x="1" y="30"/>
                      <a:pt x="348" y="39"/>
                      <a:pt x="796" y="325"/>
                    </a:cubicBezTo>
                    <a:cubicBezTo>
                      <a:pt x="1019" y="465"/>
                      <a:pt x="1258" y="675"/>
                      <a:pt x="1485" y="939"/>
                    </a:cubicBezTo>
                    <a:cubicBezTo>
                      <a:pt x="1710" y="1206"/>
                      <a:pt x="1927" y="1528"/>
                      <a:pt x="2114" y="1886"/>
                    </a:cubicBezTo>
                    <a:cubicBezTo>
                      <a:pt x="2493" y="2602"/>
                      <a:pt x="2672" y="3325"/>
                      <a:pt x="2743" y="3851"/>
                    </a:cubicBezTo>
                    <a:cubicBezTo>
                      <a:pt x="2781" y="4116"/>
                      <a:pt x="2789" y="4331"/>
                      <a:pt x="2797" y="4482"/>
                    </a:cubicBezTo>
                    <a:cubicBezTo>
                      <a:pt x="2798" y="4622"/>
                      <a:pt x="2800" y="4714"/>
                      <a:pt x="2800" y="4714"/>
                    </a:cubicBezTo>
                    <a:cubicBezTo>
                      <a:pt x="2800" y="4714"/>
                      <a:pt x="2806" y="4622"/>
                      <a:pt x="2816" y="4482"/>
                    </a:cubicBezTo>
                    <a:cubicBezTo>
                      <a:pt x="2819" y="4331"/>
                      <a:pt x="2827" y="4113"/>
                      <a:pt x="2802" y="3845"/>
                    </a:cubicBezTo>
                    <a:cubicBezTo>
                      <a:pt x="2761" y="3311"/>
                      <a:pt x="2608" y="2563"/>
                      <a:pt x="2219" y="1830"/>
                    </a:cubicBezTo>
                    <a:cubicBezTo>
                      <a:pt x="2029" y="1464"/>
                      <a:pt x="1804" y="1138"/>
                      <a:pt x="1568" y="868"/>
                    </a:cubicBezTo>
                    <a:cubicBezTo>
                      <a:pt x="1329" y="599"/>
                      <a:pt x="1077" y="389"/>
                      <a:pt x="840" y="254"/>
                    </a:cubicBezTo>
                    <a:cubicBezTo>
                      <a:pt x="606" y="113"/>
                      <a:pt x="390" y="51"/>
                      <a:pt x="242" y="23"/>
                    </a:cubicBezTo>
                    <a:cubicBezTo>
                      <a:pt x="155" y="5"/>
                      <a:pt x="90" y="0"/>
                      <a:pt x="50" y="0"/>
                    </a:cubicBezTo>
                    <a:close/>
                  </a:path>
                </a:pathLst>
              </a:custGeom>
              <a:solidFill>
                <a:srgbClr val="AA50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3750;p71">
                <a:extLst>
                  <a:ext uri="{FF2B5EF4-FFF2-40B4-BE49-F238E27FC236}">
                    <a16:creationId xmlns:a16="http://schemas.microsoft.com/office/drawing/2014/main" id="{32A06CE5-33F8-202B-8F97-E1CDA3F5B1E5}"/>
                  </a:ext>
                </a:extLst>
              </p:cNvPr>
              <p:cNvSpPr/>
              <p:nvPr/>
            </p:nvSpPr>
            <p:spPr>
              <a:xfrm>
                <a:off x="3853150" y="4285000"/>
                <a:ext cx="233175" cy="132600"/>
              </a:xfrm>
              <a:custGeom>
                <a:avLst/>
                <a:gdLst/>
                <a:ahLst/>
                <a:cxnLst/>
                <a:rect l="l" t="t" r="r" b="b"/>
                <a:pathLst>
                  <a:path w="9327" h="5304" extrusionOk="0">
                    <a:moveTo>
                      <a:pt x="6233" y="1"/>
                    </a:moveTo>
                    <a:cubicBezTo>
                      <a:pt x="6118" y="1"/>
                      <a:pt x="6001" y="5"/>
                      <a:pt x="5883" y="12"/>
                    </a:cubicBezTo>
                    <a:cubicBezTo>
                      <a:pt x="5135" y="55"/>
                      <a:pt x="4321" y="236"/>
                      <a:pt x="3525" y="570"/>
                    </a:cubicBezTo>
                    <a:cubicBezTo>
                      <a:pt x="3127" y="737"/>
                      <a:pt x="2753" y="933"/>
                      <a:pt x="2407" y="1147"/>
                    </a:cubicBezTo>
                    <a:cubicBezTo>
                      <a:pt x="2061" y="1364"/>
                      <a:pt x="1749" y="1609"/>
                      <a:pt x="1494" y="1887"/>
                    </a:cubicBezTo>
                    <a:cubicBezTo>
                      <a:pt x="1238" y="2163"/>
                      <a:pt x="1042" y="2474"/>
                      <a:pt x="926" y="2787"/>
                    </a:cubicBezTo>
                    <a:cubicBezTo>
                      <a:pt x="804" y="3099"/>
                      <a:pt x="737" y="3402"/>
                      <a:pt x="676" y="3676"/>
                    </a:cubicBezTo>
                    <a:cubicBezTo>
                      <a:pt x="562" y="4225"/>
                      <a:pt x="447" y="4664"/>
                      <a:pt x="308" y="4946"/>
                    </a:cubicBezTo>
                    <a:cubicBezTo>
                      <a:pt x="246" y="5090"/>
                      <a:pt x="173" y="5191"/>
                      <a:pt x="109" y="5241"/>
                    </a:cubicBezTo>
                    <a:cubicBezTo>
                      <a:pt x="77" y="5268"/>
                      <a:pt x="49" y="5283"/>
                      <a:pt x="29" y="5292"/>
                    </a:cubicBezTo>
                    <a:cubicBezTo>
                      <a:pt x="10" y="5300"/>
                      <a:pt x="1" y="5303"/>
                      <a:pt x="1" y="5303"/>
                    </a:cubicBezTo>
                    <a:cubicBezTo>
                      <a:pt x="1" y="5303"/>
                      <a:pt x="10" y="5300"/>
                      <a:pt x="30" y="5293"/>
                    </a:cubicBezTo>
                    <a:cubicBezTo>
                      <a:pt x="50" y="5285"/>
                      <a:pt x="78" y="5271"/>
                      <a:pt x="111" y="5246"/>
                    </a:cubicBezTo>
                    <a:cubicBezTo>
                      <a:pt x="180" y="5197"/>
                      <a:pt x="257" y="5097"/>
                      <a:pt x="324" y="4955"/>
                    </a:cubicBezTo>
                    <a:cubicBezTo>
                      <a:pt x="475" y="4677"/>
                      <a:pt x="606" y="4235"/>
                      <a:pt x="734" y="3689"/>
                    </a:cubicBezTo>
                    <a:cubicBezTo>
                      <a:pt x="803" y="3417"/>
                      <a:pt x="876" y="3119"/>
                      <a:pt x="1001" y="2818"/>
                    </a:cubicBezTo>
                    <a:cubicBezTo>
                      <a:pt x="1122" y="2514"/>
                      <a:pt x="1315" y="2220"/>
                      <a:pt x="1567" y="1956"/>
                    </a:cubicBezTo>
                    <a:cubicBezTo>
                      <a:pt x="2073" y="1423"/>
                      <a:pt x="2793" y="1015"/>
                      <a:pt x="3572" y="680"/>
                    </a:cubicBezTo>
                    <a:cubicBezTo>
                      <a:pt x="4356" y="351"/>
                      <a:pt x="5156" y="169"/>
                      <a:pt x="5889" y="121"/>
                    </a:cubicBezTo>
                    <a:cubicBezTo>
                      <a:pt x="6023" y="112"/>
                      <a:pt x="6155" y="108"/>
                      <a:pt x="6284" y="108"/>
                    </a:cubicBezTo>
                    <a:cubicBezTo>
                      <a:pt x="6509" y="108"/>
                      <a:pt x="6726" y="121"/>
                      <a:pt x="6932" y="142"/>
                    </a:cubicBezTo>
                    <a:cubicBezTo>
                      <a:pt x="7258" y="176"/>
                      <a:pt x="7559" y="232"/>
                      <a:pt x="7826" y="309"/>
                    </a:cubicBezTo>
                    <a:cubicBezTo>
                      <a:pt x="8362" y="462"/>
                      <a:pt x="8754" y="700"/>
                      <a:pt x="8987" y="905"/>
                    </a:cubicBezTo>
                    <a:cubicBezTo>
                      <a:pt x="9216" y="1103"/>
                      <a:pt x="9308" y="1254"/>
                      <a:pt x="9322" y="1254"/>
                    </a:cubicBezTo>
                    <a:cubicBezTo>
                      <a:pt x="9322" y="1254"/>
                      <a:pt x="9323" y="1254"/>
                      <a:pt x="9323" y="1254"/>
                    </a:cubicBezTo>
                    <a:cubicBezTo>
                      <a:pt x="9326" y="1251"/>
                      <a:pt x="9305" y="1214"/>
                      <a:pt x="9258" y="1145"/>
                    </a:cubicBezTo>
                    <a:cubicBezTo>
                      <a:pt x="9209" y="1077"/>
                      <a:pt x="9134" y="979"/>
                      <a:pt x="9017" y="871"/>
                    </a:cubicBezTo>
                    <a:cubicBezTo>
                      <a:pt x="8790" y="651"/>
                      <a:pt x="8394" y="394"/>
                      <a:pt x="7850" y="228"/>
                    </a:cubicBezTo>
                    <a:cubicBezTo>
                      <a:pt x="7579" y="145"/>
                      <a:pt x="7274" y="82"/>
                      <a:pt x="6944" y="44"/>
                    </a:cubicBezTo>
                    <a:cubicBezTo>
                      <a:pt x="6718" y="17"/>
                      <a:pt x="6480" y="1"/>
                      <a:pt x="6233" y="1"/>
                    </a:cubicBezTo>
                    <a:close/>
                  </a:path>
                </a:pathLst>
              </a:custGeom>
              <a:solidFill>
                <a:srgbClr val="AA50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3751;p71">
                <a:extLst>
                  <a:ext uri="{FF2B5EF4-FFF2-40B4-BE49-F238E27FC236}">
                    <a16:creationId xmlns:a16="http://schemas.microsoft.com/office/drawing/2014/main" id="{FA066BC3-6AC7-EC98-50BA-B80C9753629D}"/>
                  </a:ext>
                </a:extLst>
              </p:cNvPr>
              <p:cNvSpPr/>
              <p:nvPr/>
            </p:nvSpPr>
            <p:spPr>
              <a:xfrm>
                <a:off x="3867175" y="4313375"/>
                <a:ext cx="203400" cy="122650"/>
              </a:xfrm>
              <a:custGeom>
                <a:avLst/>
                <a:gdLst/>
                <a:ahLst/>
                <a:cxnLst/>
                <a:rect l="l" t="t" r="r" b="b"/>
                <a:pathLst>
                  <a:path w="8136" h="4906" extrusionOk="0">
                    <a:moveTo>
                      <a:pt x="5637" y="1"/>
                    </a:moveTo>
                    <a:cubicBezTo>
                      <a:pt x="5446" y="1"/>
                      <a:pt x="5247" y="15"/>
                      <a:pt x="5043" y="48"/>
                    </a:cubicBezTo>
                    <a:cubicBezTo>
                      <a:pt x="4416" y="145"/>
                      <a:pt x="3748" y="414"/>
                      <a:pt x="3164" y="862"/>
                    </a:cubicBezTo>
                    <a:cubicBezTo>
                      <a:pt x="2874" y="1088"/>
                      <a:pt x="2618" y="1342"/>
                      <a:pt x="2406" y="1617"/>
                    </a:cubicBezTo>
                    <a:cubicBezTo>
                      <a:pt x="2193" y="1891"/>
                      <a:pt x="2028" y="2180"/>
                      <a:pt x="1879" y="2459"/>
                    </a:cubicBezTo>
                    <a:cubicBezTo>
                      <a:pt x="1587" y="3017"/>
                      <a:pt x="1356" y="3532"/>
                      <a:pt x="1103" y="3930"/>
                    </a:cubicBezTo>
                    <a:cubicBezTo>
                      <a:pt x="852" y="4327"/>
                      <a:pt x="604" y="4627"/>
                      <a:pt x="382" y="4763"/>
                    </a:cubicBezTo>
                    <a:cubicBezTo>
                      <a:pt x="160" y="4905"/>
                      <a:pt x="1" y="4885"/>
                      <a:pt x="4" y="4898"/>
                    </a:cubicBezTo>
                    <a:cubicBezTo>
                      <a:pt x="4" y="4900"/>
                      <a:pt x="23" y="4905"/>
                      <a:pt x="62" y="4905"/>
                    </a:cubicBezTo>
                    <a:cubicBezTo>
                      <a:pt x="76" y="4905"/>
                      <a:pt x="93" y="4904"/>
                      <a:pt x="112" y="4903"/>
                    </a:cubicBezTo>
                    <a:cubicBezTo>
                      <a:pt x="183" y="4897"/>
                      <a:pt x="287" y="4870"/>
                      <a:pt x="406" y="4803"/>
                    </a:cubicBezTo>
                    <a:cubicBezTo>
                      <a:pt x="647" y="4671"/>
                      <a:pt x="910" y="4373"/>
                      <a:pt x="1174" y="3976"/>
                    </a:cubicBezTo>
                    <a:cubicBezTo>
                      <a:pt x="1441" y="3577"/>
                      <a:pt x="1681" y="3060"/>
                      <a:pt x="1976" y="2510"/>
                    </a:cubicBezTo>
                    <a:cubicBezTo>
                      <a:pt x="2125" y="2236"/>
                      <a:pt x="2291" y="1953"/>
                      <a:pt x="2499" y="1689"/>
                    </a:cubicBezTo>
                    <a:cubicBezTo>
                      <a:pt x="2705" y="1422"/>
                      <a:pt x="2955" y="1176"/>
                      <a:pt x="3237" y="957"/>
                    </a:cubicBezTo>
                    <a:cubicBezTo>
                      <a:pt x="3804" y="521"/>
                      <a:pt x="4450" y="252"/>
                      <a:pt x="5060" y="147"/>
                    </a:cubicBezTo>
                    <a:cubicBezTo>
                      <a:pt x="5288" y="106"/>
                      <a:pt x="5510" y="88"/>
                      <a:pt x="5723" y="88"/>
                    </a:cubicBezTo>
                    <a:cubicBezTo>
                      <a:pt x="6081" y="88"/>
                      <a:pt x="6411" y="137"/>
                      <a:pt x="6698" y="205"/>
                    </a:cubicBezTo>
                    <a:cubicBezTo>
                      <a:pt x="7157" y="315"/>
                      <a:pt x="7515" y="459"/>
                      <a:pt x="7760" y="562"/>
                    </a:cubicBezTo>
                    <a:cubicBezTo>
                      <a:pt x="8003" y="665"/>
                      <a:pt x="8136" y="729"/>
                      <a:pt x="8136" y="729"/>
                    </a:cubicBezTo>
                    <a:cubicBezTo>
                      <a:pt x="8136" y="729"/>
                      <a:pt x="8007" y="658"/>
                      <a:pt x="7767" y="544"/>
                    </a:cubicBezTo>
                    <a:cubicBezTo>
                      <a:pt x="7527" y="431"/>
                      <a:pt x="7174" y="273"/>
                      <a:pt x="6713" y="148"/>
                    </a:cubicBezTo>
                    <a:cubicBezTo>
                      <a:pt x="6402" y="63"/>
                      <a:pt x="6036" y="1"/>
                      <a:pt x="5637" y="1"/>
                    </a:cubicBezTo>
                    <a:close/>
                  </a:path>
                </a:pathLst>
              </a:custGeom>
              <a:solidFill>
                <a:srgbClr val="AA50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3752;p71">
                <a:extLst>
                  <a:ext uri="{FF2B5EF4-FFF2-40B4-BE49-F238E27FC236}">
                    <a16:creationId xmlns:a16="http://schemas.microsoft.com/office/drawing/2014/main" id="{222C23CE-EFF9-1EFD-2A0A-1C11221E0166}"/>
                  </a:ext>
                </a:extLst>
              </p:cNvPr>
              <p:cNvSpPr/>
              <p:nvPr/>
            </p:nvSpPr>
            <p:spPr>
              <a:xfrm>
                <a:off x="3918625" y="4336450"/>
                <a:ext cx="117350" cy="60725"/>
              </a:xfrm>
              <a:custGeom>
                <a:avLst/>
                <a:gdLst/>
                <a:ahLst/>
                <a:cxnLst/>
                <a:rect l="l" t="t" r="r" b="b"/>
                <a:pathLst>
                  <a:path w="4694" h="2429" extrusionOk="0">
                    <a:moveTo>
                      <a:pt x="4249" y="0"/>
                    </a:moveTo>
                    <a:cubicBezTo>
                      <a:pt x="4147" y="0"/>
                      <a:pt x="4030" y="7"/>
                      <a:pt x="3900" y="23"/>
                    </a:cubicBezTo>
                    <a:cubicBezTo>
                      <a:pt x="3409" y="78"/>
                      <a:pt x="2753" y="328"/>
                      <a:pt x="2136" y="760"/>
                    </a:cubicBezTo>
                    <a:cubicBezTo>
                      <a:pt x="1519" y="1192"/>
                      <a:pt x="1020" y="1648"/>
                      <a:pt x="635" y="1945"/>
                    </a:cubicBezTo>
                    <a:cubicBezTo>
                      <a:pt x="254" y="2248"/>
                      <a:pt x="0" y="2412"/>
                      <a:pt x="10" y="2427"/>
                    </a:cubicBezTo>
                    <a:cubicBezTo>
                      <a:pt x="10" y="2428"/>
                      <a:pt x="11" y="2428"/>
                      <a:pt x="12" y="2428"/>
                    </a:cubicBezTo>
                    <a:cubicBezTo>
                      <a:pt x="26" y="2428"/>
                      <a:pt x="93" y="2396"/>
                      <a:pt x="201" y="2333"/>
                    </a:cubicBezTo>
                    <a:cubicBezTo>
                      <a:pt x="321" y="2265"/>
                      <a:pt x="486" y="2156"/>
                      <a:pt x="685" y="2013"/>
                    </a:cubicBezTo>
                    <a:cubicBezTo>
                      <a:pt x="1087" y="1730"/>
                      <a:pt x="1597" y="1283"/>
                      <a:pt x="2203" y="858"/>
                    </a:cubicBezTo>
                    <a:cubicBezTo>
                      <a:pt x="2809" y="435"/>
                      <a:pt x="3432" y="165"/>
                      <a:pt x="3910" y="81"/>
                    </a:cubicBezTo>
                    <a:cubicBezTo>
                      <a:pt x="4114" y="43"/>
                      <a:pt x="4289" y="31"/>
                      <a:pt x="4420" y="31"/>
                    </a:cubicBezTo>
                    <a:cubicBezTo>
                      <a:pt x="4442" y="31"/>
                      <a:pt x="4462" y="31"/>
                      <a:pt x="4481" y="31"/>
                    </a:cubicBezTo>
                    <a:cubicBezTo>
                      <a:pt x="4485" y="31"/>
                      <a:pt x="4488" y="31"/>
                      <a:pt x="4492" y="31"/>
                    </a:cubicBezTo>
                    <a:cubicBezTo>
                      <a:pt x="4555" y="31"/>
                      <a:pt x="4604" y="39"/>
                      <a:pt x="4638" y="40"/>
                    </a:cubicBezTo>
                    <a:cubicBezTo>
                      <a:pt x="4673" y="42"/>
                      <a:pt x="4693" y="44"/>
                      <a:pt x="4693" y="44"/>
                    </a:cubicBezTo>
                    <a:cubicBezTo>
                      <a:pt x="4693" y="44"/>
                      <a:pt x="4673" y="40"/>
                      <a:pt x="4639" y="35"/>
                    </a:cubicBezTo>
                    <a:cubicBezTo>
                      <a:pt x="4603" y="31"/>
                      <a:pt x="4551" y="17"/>
                      <a:pt x="4483" y="13"/>
                    </a:cubicBezTo>
                    <a:cubicBezTo>
                      <a:pt x="4418" y="5"/>
                      <a:pt x="4340" y="0"/>
                      <a:pt x="4249" y="0"/>
                    </a:cubicBezTo>
                    <a:close/>
                  </a:path>
                </a:pathLst>
              </a:custGeom>
              <a:solidFill>
                <a:srgbClr val="AA50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62" name="Picture 61" descr="A person wearing headphones&#10;&#10;Description automatically generated">
            <a:extLst>
              <a:ext uri="{FF2B5EF4-FFF2-40B4-BE49-F238E27FC236}">
                <a16:creationId xmlns:a16="http://schemas.microsoft.com/office/drawing/2014/main" id="{5A65BEDC-1927-3E4B-0711-266848C324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523" y="1123262"/>
            <a:ext cx="3919760" cy="2674150"/>
          </a:xfrm>
          <a:prstGeom prst="rect">
            <a:avLst/>
          </a:prstGeom>
        </p:spPr>
      </p:pic>
      <p:sp>
        <p:nvSpPr>
          <p:cNvPr id="63" name="Elipse 62">
            <a:extLst>
              <a:ext uri="{FF2B5EF4-FFF2-40B4-BE49-F238E27FC236}">
                <a16:creationId xmlns:a16="http://schemas.microsoft.com/office/drawing/2014/main" id="{35466795-1BB9-8939-9AF5-FB88E3D6B7DB}"/>
              </a:ext>
            </a:extLst>
          </p:cNvPr>
          <p:cNvSpPr/>
          <p:nvPr/>
        </p:nvSpPr>
        <p:spPr>
          <a:xfrm>
            <a:off x="8373400" y="4603898"/>
            <a:ext cx="579214" cy="539602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b="1">
                <a:solidFill>
                  <a:schemeClr val="tx1"/>
                </a:solidFill>
              </a:rPr>
              <a:t>17</a:t>
            </a:r>
          </a:p>
        </p:txBody>
      </p:sp>
      <p:pic>
        <p:nvPicPr>
          <p:cNvPr id="61" name="Imagen 60">
            <a:extLst>
              <a:ext uri="{FF2B5EF4-FFF2-40B4-BE49-F238E27FC236}">
                <a16:creationId xmlns:a16="http://schemas.microsoft.com/office/drawing/2014/main" id="{C3E59D0B-E240-32E0-AA0A-601C16C7DF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0928" y="2708854"/>
            <a:ext cx="4006859" cy="2253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9166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B4E70E-768C-59A9-BDBB-4A0517F47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Video</a:t>
            </a:r>
          </a:p>
        </p:txBody>
      </p:sp>
      <p:pic>
        <p:nvPicPr>
          <p:cNvPr id="3" name="Online Media 2" title="Funcionamiento Proyecto Mimetista">
            <a:hlinkClick r:id="" action="ppaction://media"/>
            <a:extLst>
              <a:ext uri="{FF2B5EF4-FFF2-40B4-BE49-F238E27FC236}">
                <a16:creationId xmlns:a16="http://schemas.microsoft.com/office/drawing/2014/main" id="{BB5E9EAD-DC87-6F62-FC72-B0770E3F024A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572331" y="1017834"/>
            <a:ext cx="6006395" cy="3395134"/>
          </a:xfrm>
          <a:prstGeom prst="rect">
            <a:avLst/>
          </a:prstGeom>
        </p:spPr>
      </p:pic>
      <p:sp>
        <p:nvSpPr>
          <p:cNvPr id="4" name="Elipse 3">
            <a:extLst>
              <a:ext uri="{FF2B5EF4-FFF2-40B4-BE49-F238E27FC236}">
                <a16:creationId xmlns:a16="http://schemas.microsoft.com/office/drawing/2014/main" id="{F09DE27A-1910-28BA-0670-FEB2A175D96A}"/>
              </a:ext>
            </a:extLst>
          </p:cNvPr>
          <p:cNvSpPr/>
          <p:nvPr/>
        </p:nvSpPr>
        <p:spPr>
          <a:xfrm>
            <a:off x="8373400" y="4603898"/>
            <a:ext cx="579214" cy="539602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b="1">
                <a:solidFill>
                  <a:schemeClr val="tx1"/>
                </a:solidFill>
              </a:rPr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18132182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9" name="Google Shape;2269;p52"/>
          <p:cNvSpPr/>
          <p:nvPr/>
        </p:nvSpPr>
        <p:spPr>
          <a:xfrm>
            <a:off x="4835112" y="2933373"/>
            <a:ext cx="2265900" cy="1383300"/>
          </a:xfrm>
          <a:prstGeom prst="roundRect">
            <a:avLst>
              <a:gd name="adj" fmla="val 15997"/>
            </a:avLst>
          </a:prstGeom>
          <a:solidFill>
            <a:schemeClr val="accent5"/>
          </a:solidFill>
          <a:ln>
            <a:noFill/>
          </a:ln>
          <a:effectLst>
            <a:outerShdw blurRad="71438" dist="85725" dir="3420000" algn="bl" rotWithShape="0">
              <a:srgbClr val="000000">
                <a:alpha val="2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1" name="Google Shape;2271;p52"/>
          <p:cNvSpPr/>
          <p:nvPr/>
        </p:nvSpPr>
        <p:spPr>
          <a:xfrm>
            <a:off x="2109320" y="2933373"/>
            <a:ext cx="2265900" cy="1383300"/>
          </a:xfrm>
          <a:prstGeom prst="roundRect">
            <a:avLst>
              <a:gd name="adj" fmla="val 15997"/>
            </a:avLst>
          </a:prstGeom>
          <a:solidFill>
            <a:schemeClr val="accent5"/>
          </a:solidFill>
          <a:ln>
            <a:noFill/>
          </a:ln>
          <a:effectLst>
            <a:outerShdw blurRad="71438" dist="85725" dir="3420000" algn="bl" rotWithShape="0">
              <a:srgbClr val="000000">
                <a:alpha val="2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2" name="Google Shape;2272;p52"/>
          <p:cNvSpPr/>
          <p:nvPr/>
        </p:nvSpPr>
        <p:spPr>
          <a:xfrm>
            <a:off x="3439025" y="1410373"/>
            <a:ext cx="2265900" cy="1383300"/>
          </a:xfrm>
          <a:prstGeom prst="roundRect">
            <a:avLst>
              <a:gd name="adj" fmla="val 15997"/>
            </a:avLst>
          </a:prstGeom>
          <a:solidFill>
            <a:schemeClr val="accent5"/>
          </a:solidFill>
          <a:ln>
            <a:noFill/>
          </a:ln>
          <a:effectLst>
            <a:outerShdw blurRad="71438" dist="85725" dir="3420000" algn="bl" rotWithShape="0">
              <a:srgbClr val="000000">
                <a:alpha val="2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3" name="Google Shape;2273;p52"/>
          <p:cNvSpPr/>
          <p:nvPr/>
        </p:nvSpPr>
        <p:spPr>
          <a:xfrm>
            <a:off x="6164825" y="1410373"/>
            <a:ext cx="2265900" cy="1383300"/>
          </a:xfrm>
          <a:prstGeom prst="roundRect">
            <a:avLst>
              <a:gd name="adj" fmla="val 15997"/>
            </a:avLst>
          </a:prstGeom>
          <a:solidFill>
            <a:schemeClr val="accent5"/>
          </a:solidFill>
          <a:ln>
            <a:noFill/>
          </a:ln>
          <a:effectLst>
            <a:outerShdw blurRad="71438" dist="85725" dir="3420000" algn="bl" rotWithShape="0">
              <a:srgbClr val="000000">
                <a:alpha val="2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4" name="Google Shape;2274;p52"/>
          <p:cNvSpPr/>
          <p:nvPr/>
        </p:nvSpPr>
        <p:spPr>
          <a:xfrm>
            <a:off x="713225" y="1410373"/>
            <a:ext cx="2265900" cy="1383300"/>
          </a:xfrm>
          <a:prstGeom prst="roundRect">
            <a:avLst>
              <a:gd name="adj" fmla="val 15997"/>
            </a:avLst>
          </a:prstGeom>
          <a:solidFill>
            <a:schemeClr val="accent5"/>
          </a:solidFill>
          <a:ln>
            <a:noFill/>
          </a:ln>
          <a:effectLst>
            <a:outerShdw blurRad="71438" dist="85725" dir="3420000" algn="bl" rotWithShape="0">
              <a:srgbClr val="000000">
                <a:alpha val="2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5" name="Google Shape;2275;p52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TABLA DE CONTENIDOS</a:t>
            </a:r>
            <a:endParaRPr/>
          </a:p>
        </p:txBody>
      </p:sp>
      <p:sp>
        <p:nvSpPr>
          <p:cNvPr id="2276" name="Google Shape;2276;p52"/>
          <p:cNvSpPr txBox="1">
            <a:spLocks noGrp="1"/>
          </p:cNvSpPr>
          <p:nvPr>
            <p:ph type="title" idx="2"/>
          </p:nvPr>
        </p:nvSpPr>
        <p:spPr>
          <a:xfrm>
            <a:off x="770550" y="1611098"/>
            <a:ext cx="619200" cy="34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277" name="Google Shape;2277;p52"/>
          <p:cNvSpPr txBox="1">
            <a:spLocks noGrp="1"/>
          </p:cNvSpPr>
          <p:nvPr>
            <p:ph type="title" idx="3"/>
          </p:nvPr>
        </p:nvSpPr>
        <p:spPr>
          <a:xfrm>
            <a:off x="1389700" y="1611011"/>
            <a:ext cx="1524000" cy="26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Introducción</a:t>
            </a:r>
            <a:endParaRPr/>
          </a:p>
        </p:txBody>
      </p:sp>
      <p:sp>
        <p:nvSpPr>
          <p:cNvPr id="2278" name="Google Shape;2278;p52"/>
          <p:cNvSpPr txBox="1">
            <a:spLocks noGrp="1"/>
          </p:cNvSpPr>
          <p:nvPr>
            <p:ph type="subTitle" idx="1"/>
          </p:nvPr>
        </p:nvSpPr>
        <p:spPr>
          <a:xfrm>
            <a:off x="1322615" y="1960061"/>
            <a:ext cx="1591086" cy="66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Contextualización y problemática a tratar</a:t>
            </a:r>
            <a:endParaRPr/>
          </a:p>
        </p:txBody>
      </p:sp>
      <p:sp>
        <p:nvSpPr>
          <p:cNvPr id="2279" name="Google Shape;2279;p52"/>
          <p:cNvSpPr txBox="1">
            <a:spLocks noGrp="1"/>
          </p:cNvSpPr>
          <p:nvPr>
            <p:ph type="title" idx="4"/>
          </p:nvPr>
        </p:nvSpPr>
        <p:spPr>
          <a:xfrm>
            <a:off x="3500400" y="1611098"/>
            <a:ext cx="619200" cy="34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280" name="Google Shape;2280;p52"/>
          <p:cNvSpPr txBox="1">
            <a:spLocks noGrp="1"/>
          </p:cNvSpPr>
          <p:nvPr>
            <p:ph type="title" idx="5"/>
          </p:nvPr>
        </p:nvSpPr>
        <p:spPr>
          <a:xfrm>
            <a:off x="4119550" y="1611011"/>
            <a:ext cx="1524000" cy="26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Objetivos</a:t>
            </a:r>
            <a:endParaRPr/>
          </a:p>
        </p:txBody>
      </p:sp>
      <p:sp>
        <p:nvSpPr>
          <p:cNvPr id="2281" name="Google Shape;2281;p52"/>
          <p:cNvSpPr txBox="1">
            <a:spLocks noGrp="1"/>
          </p:cNvSpPr>
          <p:nvPr>
            <p:ph type="subTitle" idx="6"/>
          </p:nvPr>
        </p:nvSpPr>
        <p:spPr>
          <a:xfrm>
            <a:off x="4119550" y="1960061"/>
            <a:ext cx="1524000" cy="66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Objetivos del proyecto</a:t>
            </a:r>
            <a:endParaRPr/>
          </a:p>
        </p:txBody>
      </p:sp>
      <p:sp>
        <p:nvSpPr>
          <p:cNvPr id="2282" name="Google Shape;2282;p52"/>
          <p:cNvSpPr txBox="1">
            <a:spLocks noGrp="1"/>
          </p:cNvSpPr>
          <p:nvPr>
            <p:ph type="title" idx="7"/>
          </p:nvPr>
        </p:nvSpPr>
        <p:spPr>
          <a:xfrm>
            <a:off x="6230250" y="1611098"/>
            <a:ext cx="619200" cy="34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283" name="Google Shape;2283;p52"/>
          <p:cNvSpPr txBox="1">
            <a:spLocks noGrp="1"/>
          </p:cNvSpPr>
          <p:nvPr>
            <p:ph type="title" idx="8"/>
          </p:nvPr>
        </p:nvSpPr>
        <p:spPr>
          <a:xfrm>
            <a:off x="6849400" y="1611011"/>
            <a:ext cx="1524000" cy="26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Metodología</a:t>
            </a:r>
            <a:endParaRPr/>
          </a:p>
        </p:txBody>
      </p:sp>
      <p:sp>
        <p:nvSpPr>
          <p:cNvPr id="2284" name="Google Shape;2284;p52"/>
          <p:cNvSpPr txBox="1">
            <a:spLocks noGrp="1"/>
          </p:cNvSpPr>
          <p:nvPr>
            <p:ph type="subTitle" idx="9"/>
          </p:nvPr>
        </p:nvSpPr>
        <p:spPr>
          <a:xfrm>
            <a:off x="6849400" y="1960061"/>
            <a:ext cx="1524000" cy="66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Procesos de clasificación e identificación </a:t>
            </a:r>
            <a:endParaRPr/>
          </a:p>
        </p:txBody>
      </p:sp>
      <p:sp>
        <p:nvSpPr>
          <p:cNvPr id="2285" name="Google Shape;2285;p52"/>
          <p:cNvSpPr txBox="1">
            <a:spLocks noGrp="1"/>
          </p:cNvSpPr>
          <p:nvPr>
            <p:ph type="title" idx="13"/>
          </p:nvPr>
        </p:nvSpPr>
        <p:spPr>
          <a:xfrm>
            <a:off x="2166645" y="3129248"/>
            <a:ext cx="619200" cy="34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2286" name="Google Shape;2286;p52"/>
          <p:cNvSpPr txBox="1">
            <a:spLocks noGrp="1"/>
          </p:cNvSpPr>
          <p:nvPr>
            <p:ph type="title" idx="14"/>
          </p:nvPr>
        </p:nvSpPr>
        <p:spPr>
          <a:xfrm>
            <a:off x="2785795" y="3129161"/>
            <a:ext cx="1524000" cy="26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Resultados</a:t>
            </a:r>
            <a:endParaRPr/>
          </a:p>
        </p:txBody>
      </p:sp>
      <p:sp>
        <p:nvSpPr>
          <p:cNvPr id="2287" name="Google Shape;2287;p52"/>
          <p:cNvSpPr txBox="1">
            <a:spLocks noGrp="1"/>
          </p:cNvSpPr>
          <p:nvPr>
            <p:ph type="subTitle" idx="15"/>
          </p:nvPr>
        </p:nvSpPr>
        <p:spPr>
          <a:xfrm>
            <a:off x="2785795" y="3478211"/>
            <a:ext cx="1524000" cy="66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Resultados obtenidos</a:t>
            </a:r>
            <a:endParaRPr/>
          </a:p>
        </p:txBody>
      </p:sp>
      <p:sp>
        <p:nvSpPr>
          <p:cNvPr id="2288" name="Google Shape;2288;p52"/>
          <p:cNvSpPr txBox="1">
            <a:spLocks noGrp="1"/>
          </p:cNvSpPr>
          <p:nvPr>
            <p:ph type="title" idx="16"/>
          </p:nvPr>
        </p:nvSpPr>
        <p:spPr>
          <a:xfrm>
            <a:off x="4896483" y="3129248"/>
            <a:ext cx="619200" cy="34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2289" name="Google Shape;2289;p52"/>
          <p:cNvSpPr txBox="1">
            <a:spLocks noGrp="1"/>
          </p:cNvSpPr>
          <p:nvPr>
            <p:ph type="title" idx="17"/>
          </p:nvPr>
        </p:nvSpPr>
        <p:spPr>
          <a:xfrm>
            <a:off x="5515633" y="3129161"/>
            <a:ext cx="1524000" cy="26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Conclusiones</a:t>
            </a:r>
            <a:endParaRPr/>
          </a:p>
        </p:txBody>
      </p:sp>
      <p:sp>
        <p:nvSpPr>
          <p:cNvPr id="2290" name="Google Shape;2290;p52"/>
          <p:cNvSpPr txBox="1">
            <a:spLocks noGrp="1"/>
          </p:cNvSpPr>
          <p:nvPr>
            <p:ph type="subTitle" idx="18"/>
          </p:nvPr>
        </p:nvSpPr>
        <p:spPr>
          <a:xfrm>
            <a:off x="5515633" y="3478211"/>
            <a:ext cx="1524000" cy="66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Cumplimiento de objetivos y alcance del proyecto</a:t>
            </a:r>
            <a:endParaRPr/>
          </a:p>
        </p:txBody>
      </p:sp>
      <p:sp>
        <p:nvSpPr>
          <p:cNvPr id="2" name="Elipse 1">
            <a:extLst>
              <a:ext uri="{FF2B5EF4-FFF2-40B4-BE49-F238E27FC236}">
                <a16:creationId xmlns:a16="http://schemas.microsoft.com/office/drawing/2014/main" id="{F5CFDFF7-4748-A718-5EB6-C763C0550B20}"/>
              </a:ext>
            </a:extLst>
          </p:cNvPr>
          <p:cNvSpPr/>
          <p:nvPr/>
        </p:nvSpPr>
        <p:spPr>
          <a:xfrm>
            <a:off x="8373400" y="4603898"/>
            <a:ext cx="579214" cy="539602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MX" b="1">
                <a:solidFill>
                  <a:schemeClr val="tx1"/>
                </a:solidFill>
              </a:rPr>
              <a:t>1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8" name="Google Shape;2298;p53"/>
          <p:cNvSpPr/>
          <p:nvPr/>
        </p:nvSpPr>
        <p:spPr>
          <a:xfrm rot="-523356">
            <a:off x="1610305" y="1297641"/>
            <a:ext cx="1670221" cy="2460031"/>
          </a:xfrm>
          <a:custGeom>
            <a:avLst/>
            <a:gdLst/>
            <a:ahLst/>
            <a:cxnLst/>
            <a:rect l="l" t="t" r="r" b="b"/>
            <a:pathLst>
              <a:path w="24924" h="36710" extrusionOk="0">
                <a:moveTo>
                  <a:pt x="3392" y="0"/>
                </a:moveTo>
                <a:cubicBezTo>
                  <a:pt x="1527" y="0"/>
                  <a:pt x="0" y="1526"/>
                  <a:pt x="0" y="3392"/>
                </a:cubicBezTo>
                <a:lnTo>
                  <a:pt x="0" y="33318"/>
                </a:lnTo>
                <a:cubicBezTo>
                  <a:pt x="0" y="35184"/>
                  <a:pt x="1527" y="36710"/>
                  <a:pt x="3392" y="36710"/>
                </a:cubicBezTo>
                <a:lnTo>
                  <a:pt x="21532" y="36710"/>
                </a:lnTo>
                <a:cubicBezTo>
                  <a:pt x="23398" y="36710"/>
                  <a:pt x="24924" y="35184"/>
                  <a:pt x="24924" y="33318"/>
                </a:cubicBezTo>
                <a:lnTo>
                  <a:pt x="24924" y="3392"/>
                </a:lnTo>
                <a:cubicBezTo>
                  <a:pt x="24924" y="1526"/>
                  <a:pt x="23398" y="0"/>
                  <a:pt x="21532" y="0"/>
                </a:cubicBezTo>
                <a:close/>
              </a:path>
            </a:pathLst>
          </a:custGeom>
          <a:solidFill>
            <a:srgbClr val="4A2A6F"/>
          </a:solidFill>
          <a:ln>
            <a:noFill/>
          </a:ln>
          <a:effectLst>
            <a:outerShdw blurRad="85725" dist="76200" dir="7860000" algn="bl" rotWithShape="0">
              <a:srgbClr val="000000">
                <a:alpha val="38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9" name="Google Shape;2299;p53"/>
          <p:cNvSpPr txBox="1">
            <a:spLocks noGrp="1"/>
          </p:cNvSpPr>
          <p:nvPr>
            <p:ph type="title"/>
          </p:nvPr>
        </p:nvSpPr>
        <p:spPr>
          <a:xfrm>
            <a:off x="4657975" y="2437350"/>
            <a:ext cx="3760800" cy="56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Conclusiones</a:t>
            </a:r>
            <a:endParaRPr/>
          </a:p>
        </p:txBody>
      </p:sp>
      <p:sp>
        <p:nvSpPr>
          <p:cNvPr id="2300" name="Google Shape;2300;p53"/>
          <p:cNvSpPr txBox="1">
            <a:spLocks noGrp="1"/>
          </p:cNvSpPr>
          <p:nvPr>
            <p:ph type="subTitle" idx="4294967295"/>
          </p:nvPr>
        </p:nvSpPr>
        <p:spPr>
          <a:xfrm>
            <a:off x="4657975" y="3240150"/>
            <a:ext cx="3596700" cy="9555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Cumplimiento de objetivos. </a:t>
            </a:r>
            <a:endParaRPr/>
          </a:p>
        </p:txBody>
      </p:sp>
      <p:sp>
        <p:nvSpPr>
          <p:cNvPr id="2301" name="Google Shape;2301;p53"/>
          <p:cNvSpPr txBox="1">
            <a:spLocks noGrp="1"/>
          </p:cNvSpPr>
          <p:nvPr>
            <p:ph type="title" idx="2"/>
          </p:nvPr>
        </p:nvSpPr>
        <p:spPr>
          <a:xfrm>
            <a:off x="4669838" y="1360175"/>
            <a:ext cx="3760800" cy="96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2302" name="Google Shape;2302;p53"/>
          <p:cNvSpPr/>
          <p:nvPr/>
        </p:nvSpPr>
        <p:spPr>
          <a:xfrm rot="1318253">
            <a:off x="2115927" y="1512488"/>
            <a:ext cx="1670269" cy="2460102"/>
          </a:xfrm>
          <a:custGeom>
            <a:avLst/>
            <a:gdLst/>
            <a:ahLst/>
            <a:cxnLst/>
            <a:rect l="l" t="t" r="r" b="b"/>
            <a:pathLst>
              <a:path w="24924" h="36710" extrusionOk="0">
                <a:moveTo>
                  <a:pt x="3392" y="0"/>
                </a:moveTo>
                <a:cubicBezTo>
                  <a:pt x="1527" y="0"/>
                  <a:pt x="0" y="1526"/>
                  <a:pt x="0" y="3392"/>
                </a:cubicBezTo>
                <a:lnTo>
                  <a:pt x="0" y="33318"/>
                </a:lnTo>
                <a:cubicBezTo>
                  <a:pt x="0" y="35184"/>
                  <a:pt x="1527" y="36710"/>
                  <a:pt x="3392" y="36710"/>
                </a:cubicBezTo>
                <a:lnTo>
                  <a:pt x="21532" y="36710"/>
                </a:lnTo>
                <a:cubicBezTo>
                  <a:pt x="23398" y="36710"/>
                  <a:pt x="24924" y="35184"/>
                  <a:pt x="24924" y="33318"/>
                </a:cubicBezTo>
                <a:lnTo>
                  <a:pt x="24924" y="3392"/>
                </a:lnTo>
                <a:cubicBezTo>
                  <a:pt x="24924" y="1526"/>
                  <a:pt x="23398" y="0"/>
                  <a:pt x="21532" y="0"/>
                </a:cubicBezTo>
                <a:close/>
              </a:path>
            </a:pathLst>
          </a:custGeom>
          <a:solidFill>
            <a:srgbClr val="573281"/>
          </a:solidFill>
          <a:ln>
            <a:noFill/>
          </a:ln>
          <a:effectLst>
            <a:outerShdw blurRad="85725" dist="76200" dir="7860000" algn="bl" rotWithShape="0">
              <a:srgbClr val="000000">
                <a:alpha val="38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3" name="Google Shape;2303;p53"/>
          <p:cNvSpPr/>
          <p:nvPr/>
        </p:nvSpPr>
        <p:spPr>
          <a:xfrm rot="1318253">
            <a:off x="2003733" y="1242735"/>
            <a:ext cx="1670269" cy="2460102"/>
          </a:xfrm>
          <a:custGeom>
            <a:avLst/>
            <a:gdLst/>
            <a:ahLst/>
            <a:cxnLst/>
            <a:rect l="l" t="t" r="r" b="b"/>
            <a:pathLst>
              <a:path w="24924" h="36710" extrusionOk="0">
                <a:moveTo>
                  <a:pt x="3392" y="0"/>
                </a:moveTo>
                <a:cubicBezTo>
                  <a:pt x="1527" y="0"/>
                  <a:pt x="0" y="1526"/>
                  <a:pt x="0" y="3392"/>
                </a:cubicBezTo>
                <a:lnTo>
                  <a:pt x="0" y="33318"/>
                </a:lnTo>
                <a:cubicBezTo>
                  <a:pt x="0" y="35184"/>
                  <a:pt x="1527" y="36710"/>
                  <a:pt x="3392" y="36710"/>
                </a:cubicBezTo>
                <a:lnTo>
                  <a:pt x="21532" y="36710"/>
                </a:lnTo>
                <a:cubicBezTo>
                  <a:pt x="23398" y="36710"/>
                  <a:pt x="24924" y="35184"/>
                  <a:pt x="24924" y="33318"/>
                </a:cubicBezTo>
                <a:lnTo>
                  <a:pt x="24924" y="3392"/>
                </a:lnTo>
                <a:cubicBezTo>
                  <a:pt x="24924" y="1526"/>
                  <a:pt x="23398" y="0"/>
                  <a:pt x="2153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85725" dist="76200" dir="7860000" algn="bl" rotWithShape="0">
              <a:srgbClr val="000000">
                <a:alpha val="38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04" name="Google Shape;2304;p53"/>
          <p:cNvGrpSpPr/>
          <p:nvPr/>
        </p:nvGrpSpPr>
        <p:grpSpPr>
          <a:xfrm rot="460336">
            <a:off x="1664521" y="1054140"/>
            <a:ext cx="1762407" cy="2521565"/>
            <a:chOff x="1237788" y="888474"/>
            <a:chExt cx="1762492" cy="2521687"/>
          </a:xfrm>
        </p:grpSpPr>
        <p:grpSp>
          <p:nvGrpSpPr>
            <p:cNvPr id="2305" name="Google Shape;2305;p53"/>
            <p:cNvGrpSpPr/>
            <p:nvPr/>
          </p:nvGrpSpPr>
          <p:grpSpPr>
            <a:xfrm rot="130722">
              <a:off x="1283943" y="919332"/>
              <a:ext cx="1670181" cy="2459972"/>
              <a:chOff x="2903825" y="2119650"/>
              <a:chExt cx="623100" cy="917750"/>
            </a:xfrm>
          </p:grpSpPr>
          <p:sp>
            <p:nvSpPr>
              <p:cNvPr id="2306" name="Google Shape;2306;p53"/>
              <p:cNvSpPr/>
              <p:nvPr/>
            </p:nvSpPr>
            <p:spPr>
              <a:xfrm>
                <a:off x="2903825" y="2119650"/>
                <a:ext cx="623100" cy="917750"/>
              </a:xfrm>
              <a:custGeom>
                <a:avLst/>
                <a:gdLst/>
                <a:ahLst/>
                <a:cxnLst/>
                <a:rect l="l" t="t" r="r" b="b"/>
                <a:pathLst>
                  <a:path w="24924" h="36710" extrusionOk="0">
                    <a:moveTo>
                      <a:pt x="3392" y="0"/>
                    </a:moveTo>
                    <a:cubicBezTo>
                      <a:pt x="1527" y="0"/>
                      <a:pt x="0" y="1526"/>
                      <a:pt x="0" y="3392"/>
                    </a:cubicBezTo>
                    <a:lnTo>
                      <a:pt x="0" y="33318"/>
                    </a:lnTo>
                    <a:cubicBezTo>
                      <a:pt x="0" y="35184"/>
                      <a:pt x="1527" y="36710"/>
                      <a:pt x="3392" y="36710"/>
                    </a:cubicBezTo>
                    <a:lnTo>
                      <a:pt x="21532" y="36710"/>
                    </a:lnTo>
                    <a:cubicBezTo>
                      <a:pt x="23398" y="36710"/>
                      <a:pt x="24924" y="35184"/>
                      <a:pt x="24924" y="33318"/>
                    </a:cubicBezTo>
                    <a:lnTo>
                      <a:pt x="24924" y="3392"/>
                    </a:lnTo>
                    <a:cubicBezTo>
                      <a:pt x="24924" y="1526"/>
                      <a:pt x="23398" y="0"/>
                      <a:pt x="2153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85725" dist="76200" dir="7860000" algn="bl" rotWithShape="0">
                  <a:srgbClr val="000000">
                    <a:alpha val="38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7" name="Google Shape;2307;p53"/>
              <p:cNvSpPr/>
              <p:nvPr/>
            </p:nvSpPr>
            <p:spPr>
              <a:xfrm>
                <a:off x="2903825" y="2858150"/>
                <a:ext cx="623100" cy="179250"/>
              </a:xfrm>
              <a:custGeom>
                <a:avLst/>
                <a:gdLst/>
                <a:ahLst/>
                <a:cxnLst/>
                <a:rect l="l" t="t" r="r" b="b"/>
                <a:pathLst>
                  <a:path w="24924" h="7170" extrusionOk="0">
                    <a:moveTo>
                      <a:pt x="0" y="0"/>
                    </a:moveTo>
                    <a:lnTo>
                      <a:pt x="0" y="3778"/>
                    </a:lnTo>
                    <a:cubicBezTo>
                      <a:pt x="0" y="5644"/>
                      <a:pt x="1527" y="7170"/>
                      <a:pt x="3392" y="7170"/>
                    </a:cubicBezTo>
                    <a:lnTo>
                      <a:pt x="21532" y="7170"/>
                    </a:lnTo>
                    <a:cubicBezTo>
                      <a:pt x="23398" y="7170"/>
                      <a:pt x="24924" y="5644"/>
                      <a:pt x="24924" y="3778"/>
                    </a:cubicBezTo>
                    <a:lnTo>
                      <a:pt x="2492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08" name="Google Shape;2308;p53"/>
            <p:cNvGrpSpPr/>
            <p:nvPr/>
          </p:nvGrpSpPr>
          <p:grpSpPr>
            <a:xfrm rot="143496">
              <a:off x="1714835" y="1420817"/>
              <a:ext cx="810520" cy="1198621"/>
              <a:chOff x="5370175" y="823000"/>
              <a:chExt cx="356025" cy="526500"/>
            </a:xfrm>
          </p:grpSpPr>
          <p:sp>
            <p:nvSpPr>
              <p:cNvPr id="2309" name="Google Shape;2309;p53"/>
              <p:cNvSpPr/>
              <p:nvPr/>
            </p:nvSpPr>
            <p:spPr>
              <a:xfrm>
                <a:off x="5397300" y="823000"/>
                <a:ext cx="303200" cy="204450"/>
              </a:xfrm>
              <a:custGeom>
                <a:avLst/>
                <a:gdLst/>
                <a:ahLst/>
                <a:cxnLst/>
                <a:rect l="l" t="t" r="r" b="b"/>
                <a:pathLst>
                  <a:path w="12128" h="8178" extrusionOk="0">
                    <a:moveTo>
                      <a:pt x="8939" y="0"/>
                    </a:moveTo>
                    <a:cubicBezTo>
                      <a:pt x="8325" y="0"/>
                      <a:pt x="7729" y="227"/>
                      <a:pt x="7117" y="300"/>
                    </a:cubicBezTo>
                    <a:cubicBezTo>
                      <a:pt x="6936" y="322"/>
                      <a:pt x="6755" y="330"/>
                      <a:pt x="6572" y="330"/>
                    </a:cubicBezTo>
                    <a:cubicBezTo>
                      <a:pt x="6007" y="330"/>
                      <a:pt x="5437" y="251"/>
                      <a:pt x="4874" y="251"/>
                    </a:cubicBezTo>
                    <a:cubicBezTo>
                      <a:pt x="4591" y="251"/>
                      <a:pt x="4310" y="271"/>
                      <a:pt x="4033" y="331"/>
                    </a:cubicBezTo>
                    <a:cubicBezTo>
                      <a:pt x="3196" y="511"/>
                      <a:pt x="2448" y="1063"/>
                      <a:pt x="2031" y="1809"/>
                    </a:cubicBezTo>
                    <a:cubicBezTo>
                      <a:pt x="2004" y="1858"/>
                      <a:pt x="1975" y="1910"/>
                      <a:pt x="1925" y="1935"/>
                    </a:cubicBezTo>
                    <a:cubicBezTo>
                      <a:pt x="1899" y="1948"/>
                      <a:pt x="1871" y="1952"/>
                      <a:pt x="1841" y="1952"/>
                    </a:cubicBezTo>
                    <a:cubicBezTo>
                      <a:pt x="1814" y="1952"/>
                      <a:pt x="1786" y="1949"/>
                      <a:pt x="1758" y="1946"/>
                    </a:cubicBezTo>
                    <a:cubicBezTo>
                      <a:pt x="1722" y="1943"/>
                      <a:pt x="1687" y="1941"/>
                      <a:pt x="1652" y="1941"/>
                    </a:cubicBezTo>
                    <a:cubicBezTo>
                      <a:pt x="1014" y="1941"/>
                      <a:pt x="626" y="2491"/>
                      <a:pt x="457" y="3061"/>
                    </a:cubicBezTo>
                    <a:cubicBezTo>
                      <a:pt x="1" y="4597"/>
                      <a:pt x="698" y="6221"/>
                      <a:pt x="718" y="7823"/>
                    </a:cubicBezTo>
                    <a:lnTo>
                      <a:pt x="11448" y="8178"/>
                    </a:lnTo>
                    <a:cubicBezTo>
                      <a:pt x="11673" y="7147"/>
                      <a:pt x="11675" y="6068"/>
                      <a:pt x="11454" y="5037"/>
                    </a:cubicBezTo>
                    <a:cubicBezTo>
                      <a:pt x="11865" y="4833"/>
                      <a:pt x="12128" y="4362"/>
                      <a:pt x="12085" y="3905"/>
                    </a:cubicBezTo>
                    <a:cubicBezTo>
                      <a:pt x="12043" y="3448"/>
                      <a:pt x="11698" y="3034"/>
                      <a:pt x="11257" y="2908"/>
                    </a:cubicBezTo>
                    <a:cubicBezTo>
                      <a:pt x="11372" y="2572"/>
                      <a:pt x="11579" y="2193"/>
                      <a:pt x="11562" y="1840"/>
                    </a:cubicBezTo>
                    <a:cubicBezTo>
                      <a:pt x="11546" y="1502"/>
                      <a:pt x="11354" y="1135"/>
                      <a:pt x="11152" y="875"/>
                    </a:cubicBezTo>
                    <a:cubicBezTo>
                      <a:pt x="10572" y="126"/>
                      <a:pt x="9936" y="47"/>
                      <a:pt x="9056" y="3"/>
                    </a:cubicBezTo>
                    <a:cubicBezTo>
                      <a:pt x="9017" y="1"/>
                      <a:pt x="8978" y="0"/>
                      <a:pt x="8939" y="0"/>
                    </a:cubicBezTo>
                    <a:close/>
                  </a:path>
                </a:pathLst>
              </a:custGeom>
              <a:solidFill>
                <a:srgbClr val="9B47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0" name="Google Shape;2310;p53"/>
              <p:cNvSpPr/>
              <p:nvPr/>
            </p:nvSpPr>
            <p:spPr>
              <a:xfrm>
                <a:off x="5639425" y="1010325"/>
                <a:ext cx="71025" cy="72025"/>
              </a:xfrm>
              <a:custGeom>
                <a:avLst/>
                <a:gdLst/>
                <a:ahLst/>
                <a:cxnLst/>
                <a:rect l="l" t="t" r="r" b="b"/>
                <a:pathLst>
                  <a:path w="2841" h="2881" extrusionOk="0">
                    <a:moveTo>
                      <a:pt x="1910" y="0"/>
                    </a:moveTo>
                    <a:cubicBezTo>
                      <a:pt x="1470" y="0"/>
                      <a:pt x="947" y="301"/>
                      <a:pt x="569" y="817"/>
                    </a:cubicBezTo>
                    <a:cubicBezTo>
                      <a:pt x="44" y="1534"/>
                      <a:pt x="1" y="2394"/>
                      <a:pt x="470" y="2738"/>
                    </a:cubicBezTo>
                    <a:cubicBezTo>
                      <a:pt x="602" y="2835"/>
                      <a:pt x="761" y="2880"/>
                      <a:pt x="932" y="2880"/>
                    </a:cubicBezTo>
                    <a:cubicBezTo>
                      <a:pt x="1371" y="2880"/>
                      <a:pt x="1895" y="2579"/>
                      <a:pt x="2272" y="2063"/>
                    </a:cubicBezTo>
                    <a:cubicBezTo>
                      <a:pt x="2796" y="1346"/>
                      <a:pt x="2841" y="486"/>
                      <a:pt x="2370" y="142"/>
                    </a:cubicBezTo>
                    <a:cubicBezTo>
                      <a:pt x="2239" y="46"/>
                      <a:pt x="2080" y="0"/>
                      <a:pt x="1910" y="0"/>
                    </a:cubicBezTo>
                    <a:close/>
                  </a:path>
                </a:pathLst>
              </a:custGeom>
              <a:solidFill>
                <a:srgbClr val="D68F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1" name="Google Shape;2311;p53"/>
              <p:cNvSpPr/>
              <p:nvPr/>
            </p:nvSpPr>
            <p:spPr>
              <a:xfrm>
                <a:off x="5657550" y="1026250"/>
                <a:ext cx="42375" cy="48000"/>
              </a:xfrm>
              <a:custGeom>
                <a:avLst/>
                <a:gdLst/>
                <a:ahLst/>
                <a:cxnLst/>
                <a:rect l="l" t="t" r="r" b="b"/>
                <a:pathLst>
                  <a:path w="1695" h="1920" extrusionOk="0">
                    <a:moveTo>
                      <a:pt x="1497" y="0"/>
                    </a:moveTo>
                    <a:cubicBezTo>
                      <a:pt x="1430" y="0"/>
                      <a:pt x="1368" y="41"/>
                      <a:pt x="1308" y="68"/>
                    </a:cubicBezTo>
                    <a:cubicBezTo>
                      <a:pt x="1244" y="96"/>
                      <a:pt x="1182" y="132"/>
                      <a:pt x="1122" y="172"/>
                    </a:cubicBezTo>
                    <a:cubicBezTo>
                      <a:pt x="1006" y="250"/>
                      <a:pt x="902" y="346"/>
                      <a:pt x="809" y="451"/>
                    </a:cubicBezTo>
                    <a:cubicBezTo>
                      <a:pt x="627" y="656"/>
                      <a:pt x="488" y="895"/>
                      <a:pt x="350" y="1132"/>
                    </a:cubicBezTo>
                    <a:cubicBezTo>
                      <a:pt x="249" y="1304"/>
                      <a:pt x="150" y="1475"/>
                      <a:pt x="50" y="1647"/>
                    </a:cubicBezTo>
                    <a:cubicBezTo>
                      <a:pt x="26" y="1688"/>
                      <a:pt x="0" y="1734"/>
                      <a:pt x="4" y="1782"/>
                    </a:cubicBezTo>
                    <a:cubicBezTo>
                      <a:pt x="9" y="1846"/>
                      <a:pt x="68" y="1897"/>
                      <a:pt x="131" y="1913"/>
                    </a:cubicBezTo>
                    <a:cubicBezTo>
                      <a:pt x="152" y="1918"/>
                      <a:pt x="173" y="1920"/>
                      <a:pt x="195" y="1920"/>
                    </a:cubicBezTo>
                    <a:cubicBezTo>
                      <a:pt x="238" y="1920"/>
                      <a:pt x="282" y="1911"/>
                      <a:pt x="324" y="1901"/>
                    </a:cubicBezTo>
                    <a:cubicBezTo>
                      <a:pt x="701" y="1812"/>
                      <a:pt x="1059" y="1617"/>
                      <a:pt x="1309" y="1320"/>
                    </a:cubicBezTo>
                    <a:cubicBezTo>
                      <a:pt x="1560" y="1024"/>
                      <a:pt x="1694" y="624"/>
                      <a:pt x="1639" y="240"/>
                    </a:cubicBezTo>
                    <a:cubicBezTo>
                      <a:pt x="1628" y="159"/>
                      <a:pt x="1604" y="3"/>
                      <a:pt x="1503" y="0"/>
                    </a:cubicBezTo>
                    <a:cubicBezTo>
                      <a:pt x="1501" y="0"/>
                      <a:pt x="1499" y="0"/>
                      <a:pt x="1497" y="0"/>
                    </a:cubicBezTo>
                    <a:close/>
                  </a:path>
                </a:pathLst>
              </a:custGeom>
              <a:solidFill>
                <a:srgbClr val="AB73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2" name="Google Shape;2312;p53"/>
              <p:cNvSpPr/>
              <p:nvPr/>
            </p:nvSpPr>
            <p:spPr>
              <a:xfrm>
                <a:off x="5660075" y="1025325"/>
                <a:ext cx="36175" cy="45750"/>
              </a:xfrm>
              <a:custGeom>
                <a:avLst/>
                <a:gdLst/>
                <a:ahLst/>
                <a:cxnLst/>
                <a:rect l="l" t="t" r="r" b="b"/>
                <a:pathLst>
                  <a:path w="1447" h="1830" extrusionOk="0">
                    <a:moveTo>
                      <a:pt x="1420" y="0"/>
                    </a:moveTo>
                    <a:cubicBezTo>
                      <a:pt x="1372" y="0"/>
                      <a:pt x="1250" y="22"/>
                      <a:pt x="1098" y="107"/>
                    </a:cubicBezTo>
                    <a:cubicBezTo>
                      <a:pt x="901" y="215"/>
                      <a:pt x="672" y="433"/>
                      <a:pt x="487" y="716"/>
                    </a:cubicBezTo>
                    <a:cubicBezTo>
                      <a:pt x="301" y="1000"/>
                      <a:pt x="187" y="1283"/>
                      <a:pt x="111" y="1488"/>
                    </a:cubicBezTo>
                    <a:cubicBezTo>
                      <a:pt x="36" y="1693"/>
                      <a:pt x="1" y="1824"/>
                      <a:pt x="14" y="1829"/>
                    </a:cubicBezTo>
                    <a:cubicBezTo>
                      <a:pt x="14" y="1829"/>
                      <a:pt x="14" y="1829"/>
                      <a:pt x="15" y="1829"/>
                    </a:cubicBezTo>
                    <a:cubicBezTo>
                      <a:pt x="30" y="1829"/>
                      <a:pt x="90" y="1709"/>
                      <a:pt x="180" y="1517"/>
                    </a:cubicBezTo>
                    <a:cubicBezTo>
                      <a:pt x="273" y="1321"/>
                      <a:pt x="396" y="1048"/>
                      <a:pt x="575" y="774"/>
                    </a:cubicBezTo>
                    <a:cubicBezTo>
                      <a:pt x="754" y="502"/>
                      <a:pt x="962" y="288"/>
                      <a:pt x="1137" y="171"/>
                    </a:cubicBezTo>
                    <a:cubicBezTo>
                      <a:pt x="1313" y="51"/>
                      <a:pt x="1446" y="22"/>
                      <a:pt x="1442" y="5"/>
                    </a:cubicBezTo>
                    <a:cubicBezTo>
                      <a:pt x="1442" y="2"/>
                      <a:pt x="1434" y="0"/>
                      <a:pt x="1420" y="0"/>
                    </a:cubicBezTo>
                    <a:close/>
                  </a:path>
                </a:pathLst>
              </a:custGeom>
              <a:solidFill>
                <a:srgbClr val="8436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3" name="Google Shape;2313;p53"/>
              <p:cNvSpPr/>
              <p:nvPr/>
            </p:nvSpPr>
            <p:spPr>
              <a:xfrm>
                <a:off x="5671300" y="1045825"/>
                <a:ext cx="19475" cy="5250"/>
              </a:xfrm>
              <a:custGeom>
                <a:avLst/>
                <a:gdLst/>
                <a:ahLst/>
                <a:cxnLst/>
                <a:rect l="l" t="t" r="r" b="b"/>
                <a:pathLst>
                  <a:path w="779" h="210" extrusionOk="0">
                    <a:moveTo>
                      <a:pt x="206" y="1"/>
                    </a:moveTo>
                    <a:cubicBezTo>
                      <a:pt x="84" y="1"/>
                      <a:pt x="1" y="26"/>
                      <a:pt x="4" y="44"/>
                    </a:cubicBezTo>
                    <a:cubicBezTo>
                      <a:pt x="6" y="75"/>
                      <a:pt x="179" y="82"/>
                      <a:pt x="384" y="126"/>
                    </a:cubicBezTo>
                    <a:cubicBezTo>
                      <a:pt x="554" y="160"/>
                      <a:pt x="694" y="210"/>
                      <a:pt x="744" y="210"/>
                    </a:cubicBezTo>
                    <a:cubicBezTo>
                      <a:pt x="755" y="210"/>
                      <a:pt x="761" y="208"/>
                      <a:pt x="763" y="203"/>
                    </a:cubicBezTo>
                    <a:cubicBezTo>
                      <a:pt x="778" y="180"/>
                      <a:pt x="627" y="68"/>
                      <a:pt x="405" y="22"/>
                    </a:cubicBezTo>
                    <a:cubicBezTo>
                      <a:pt x="333" y="6"/>
                      <a:pt x="265" y="1"/>
                      <a:pt x="206" y="1"/>
                    </a:cubicBezTo>
                    <a:close/>
                  </a:path>
                </a:pathLst>
              </a:custGeom>
              <a:solidFill>
                <a:srgbClr val="8436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4" name="Google Shape;2314;p53"/>
              <p:cNvSpPr/>
              <p:nvPr/>
            </p:nvSpPr>
            <p:spPr>
              <a:xfrm>
                <a:off x="5385925" y="1010325"/>
                <a:ext cx="71025" cy="72025"/>
              </a:xfrm>
              <a:custGeom>
                <a:avLst/>
                <a:gdLst/>
                <a:ahLst/>
                <a:cxnLst/>
                <a:rect l="l" t="t" r="r" b="b"/>
                <a:pathLst>
                  <a:path w="2841" h="2881" extrusionOk="0">
                    <a:moveTo>
                      <a:pt x="931" y="0"/>
                    </a:moveTo>
                    <a:cubicBezTo>
                      <a:pt x="760" y="0"/>
                      <a:pt x="602" y="46"/>
                      <a:pt x="471" y="142"/>
                    </a:cubicBezTo>
                    <a:cubicBezTo>
                      <a:pt x="0" y="486"/>
                      <a:pt x="45" y="1346"/>
                      <a:pt x="568" y="2063"/>
                    </a:cubicBezTo>
                    <a:cubicBezTo>
                      <a:pt x="946" y="2579"/>
                      <a:pt x="1470" y="2880"/>
                      <a:pt x="1909" y="2880"/>
                    </a:cubicBezTo>
                    <a:cubicBezTo>
                      <a:pt x="2080" y="2880"/>
                      <a:pt x="2239" y="2835"/>
                      <a:pt x="2371" y="2738"/>
                    </a:cubicBezTo>
                    <a:cubicBezTo>
                      <a:pt x="2840" y="2394"/>
                      <a:pt x="2797" y="1534"/>
                      <a:pt x="2272" y="817"/>
                    </a:cubicBezTo>
                    <a:cubicBezTo>
                      <a:pt x="1894" y="301"/>
                      <a:pt x="1371" y="0"/>
                      <a:pt x="931" y="0"/>
                    </a:cubicBezTo>
                    <a:close/>
                  </a:path>
                </a:pathLst>
              </a:custGeom>
              <a:solidFill>
                <a:srgbClr val="D68F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5" name="Google Shape;2315;p53"/>
              <p:cNvSpPr/>
              <p:nvPr/>
            </p:nvSpPr>
            <p:spPr>
              <a:xfrm>
                <a:off x="5396450" y="1026250"/>
                <a:ext cx="42375" cy="48000"/>
              </a:xfrm>
              <a:custGeom>
                <a:avLst/>
                <a:gdLst/>
                <a:ahLst/>
                <a:cxnLst/>
                <a:rect l="l" t="t" r="r" b="b"/>
                <a:pathLst>
                  <a:path w="1695" h="1920" extrusionOk="0">
                    <a:moveTo>
                      <a:pt x="198" y="0"/>
                    </a:moveTo>
                    <a:cubicBezTo>
                      <a:pt x="196" y="0"/>
                      <a:pt x="194" y="0"/>
                      <a:pt x="192" y="0"/>
                    </a:cubicBezTo>
                    <a:cubicBezTo>
                      <a:pt x="90" y="3"/>
                      <a:pt x="67" y="159"/>
                      <a:pt x="56" y="240"/>
                    </a:cubicBezTo>
                    <a:cubicBezTo>
                      <a:pt x="1" y="624"/>
                      <a:pt x="135" y="1024"/>
                      <a:pt x="386" y="1320"/>
                    </a:cubicBezTo>
                    <a:cubicBezTo>
                      <a:pt x="636" y="1617"/>
                      <a:pt x="994" y="1812"/>
                      <a:pt x="1371" y="1901"/>
                    </a:cubicBezTo>
                    <a:cubicBezTo>
                      <a:pt x="1413" y="1911"/>
                      <a:pt x="1457" y="1920"/>
                      <a:pt x="1500" y="1920"/>
                    </a:cubicBezTo>
                    <a:cubicBezTo>
                      <a:pt x="1522" y="1920"/>
                      <a:pt x="1543" y="1918"/>
                      <a:pt x="1564" y="1913"/>
                    </a:cubicBezTo>
                    <a:cubicBezTo>
                      <a:pt x="1627" y="1897"/>
                      <a:pt x="1686" y="1846"/>
                      <a:pt x="1691" y="1782"/>
                    </a:cubicBezTo>
                    <a:cubicBezTo>
                      <a:pt x="1695" y="1734"/>
                      <a:pt x="1669" y="1688"/>
                      <a:pt x="1645" y="1647"/>
                    </a:cubicBezTo>
                    <a:cubicBezTo>
                      <a:pt x="1545" y="1475"/>
                      <a:pt x="1445" y="1304"/>
                      <a:pt x="1345" y="1132"/>
                    </a:cubicBezTo>
                    <a:cubicBezTo>
                      <a:pt x="1207" y="895"/>
                      <a:pt x="1068" y="656"/>
                      <a:pt x="886" y="451"/>
                    </a:cubicBezTo>
                    <a:cubicBezTo>
                      <a:pt x="793" y="346"/>
                      <a:pt x="689" y="250"/>
                      <a:pt x="573" y="172"/>
                    </a:cubicBezTo>
                    <a:cubicBezTo>
                      <a:pt x="513" y="132"/>
                      <a:pt x="451" y="96"/>
                      <a:pt x="387" y="68"/>
                    </a:cubicBezTo>
                    <a:cubicBezTo>
                      <a:pt x="327" y="41"/>
                      <a:pt x="265" y="0"/>
                      <a:pt x="198" y="0"/>
                    </a:cubicBezTo>
                    <a:close/>
                  </a:path>
                </a:pathLst>
              </a:custGeom>
              <a:solidFill>
                <a:srgbClr val="AB73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6" name="Google Shape;2316;p53"/>
              <p:cNvSpPr/>
              <p:nvPr/>
            </p:nvSpPr>
            <p:spPr>
              <a:xfrm>
                <a:off x="5400125" y="1025325"/>
                <a:ext cx="36175" cy="45750"/>
              </a:xfrm>
              <a:custGeom>
                <a:avLst/>
                <a:gdLst/>
                <a:ahLst/>
                <a:cxnLst/>
                <a:rect l="l" t="t" r="r" b="b"/>
                <a:pathLst>
                  <a:path w="1447" h="1830" extrusionOk="0">
                    <a:moveTo>
                      <a:pt x="27" y="0"/>
                    </a:moveTo>
                    <a:cubicBezTo>
                      <a:pt x="13" y="0"/>
                      <a:pt x="5" y="2"/>
                      <a:pt x="5" y="5"/>
                    </a:cubicBezTo>
                    <a:cubicBezTo>
                      <a:pt x="0" y="22"/>
                      <a:pt x="134" y="51"/>
                      <a:pt x="310" y="171"/>
                    </a:cubicBezTo>
                    <a:cubicBezTo>
                      <a:pt x="485" y="288"/>
                      <a:pt x="693" y="502"/>
                      <a:pt x="872" y="774"/>
                    </a:cubicBezTo>
                    <a:cubicBezTo>
                      <a:pt x="1051" y="1048"/>
                      <a:pt x="1174" y="1321"/>
                      <a:pt x="1267" y="1517"/>
                    </a:cubicBezTo>
                    <a:cubicBezTo>
                      <a:pt x="1357" y="1709"/>
                      <a:pt x="1417" y="1829"/>
                      <a:pt x="1432" y="1829"/>
                    </a:cubicBezTo>
                    <a:cubicBezTo>
                      <a:pt x="1433" y="1829"/>
                      <a:pt x="1433" y="1829"/>
                      <a:pt x="1433" y="1829"/>
                    </a:cubicBezTo>
                    <a:cubicBezTo>
                      <a:pt x="1446" y="1824"/>
                      <a:pt x="1411" y="1693"/>
                      <a:pt x="1336" y="1488"/>
                    </a:cubicBezTo>
                    <a:cubicBezTo>
                      <a:pt x="1260" y="1283"/>
                      <a:pt x="1146" y="1000"/>
                      <a:pt x="960" y="716"/>
                    </a:cubicBezTo>
                    <a:cubicBezTo>
                      <a:pt x="775" y="433"/>
                      <a:pt x="546" y="215"/>
                      <a:pt x="349" y="107"/>
                    </a:cubicBezTo>
                    <a:cubicBezTo>
                      <a:pt x="197" y="22"/>
                      <a:pt x="75" y="0"/>
                      <a:pt x="27" y="0"/>
                    </a:cubicBezTo>
                    <a:close/>
                  </a:path>
                </a:pathLst>
              </a:custGeom>
              <a:solidFill>
                <a:srgbClr val="8436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7" name="Google Shape;2317;p53"/>
              <p:cNvSpPr/>
              <p:nvPr/>
            </p:nvSpPr>
            <p:spPr>
              <a:xfrm>
                <a:off x="5405600" y="1045825"/>
                <a:ext cx="19475" cy="5250"/>
              </a:xfrm>
              <a:custGeom>
                <a:avLst/>
                <a:gdLst/>
                <a:ahLst/>
                <a:cxnLst/>
                <a:rect l="l" t="t" r="r" b="b"/>
                <a:pathLst>
                  <a:path w="779" h="210" extrusionOk="0">
                    <a:moveTo>
                      <a:pt x="573" y="1"/>
                    </a:moveTo>
                    <a:cubicBezTo>
                      <a:pt x="514" y="1"/>
                      <a:pt x="446" y="6"/>
                      <a:pt x="374" y="22"/>
                    </a:cubicBezTo>
                    <a:cubicBezTo>
                      <a:pt x="152" y="68"/>
                      <a:pt x="1" y="180"/>
                      <a:pt x="15" y="203"/>
                    </a:cubicBezTo>
                    <a:cubicBezTo>
                      <a:pt x="18" y="208"/>
                      <a:pt x="24" y="210"/>
                      <a:pt x="34" y="210"/>
                    </a:cubicBezTo>
                    <a:cubicBezTo>
                      <a:pt x="85" y="210"/>
                      <a:pt x="225" y="160"/>
                      <a:pt x="395" y="126"/>
                    </a:cubicBezTo>
                    <a:cubicBezTo>
                      <a:pt x="600" y="82"/>
                      <a:pt x="772" y="75"/>
                      <a:pt x="775" y="44"/>
                    </a:cubicBezTo>
                    <a:cubicBezTo>
                      <a:pt x="778" y="26"/>
                      <a:pt x="695" y="1"/>
                      <a:pt x="573" y="1"/>
                    </a:cubicBezTo>
                    <a:close/>
                  </a:path>
                </a:pathLst>
              </a:custGeom>
              <a:solidFill>
                <a:srgbClr val="8436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8" name="Google Shape;2318;p53"/>
              <p:cNvSpPr/>
              <p:nvPr/>
            </p:nvSpPr>
            <p:spPr>
              <a:xfrm>
                <a:off x="5370175" y="1123700"/>
                <a:ext cx="356025" cy="225800"/>
              </a:xfrm>
              <a:custGeom>
                <a:avLst/>
                <a:gdLst/>
                <a:ahLst/>
                <a:cxnLst/>
                <a:rect l="l" t="t" r="r" b="b"/>
                <a:pathLst>
                  <a:path w="14241" h="9032" extrusionOk="0">
                    <a:moveTo>
                      <a:pt x="5965" y="0"/>
                    </a:moveTo>
                    <a:lnTo>
                      <a:pt x="5965" y="2476"/>
                    </a:lnTo>
                    <a:cubicBezTo>
                      <a:pt x="5965" y="2693"/>
                      <a:pt x="5914" y="2907"/>
                      <a:pt x="5808" y="3095"/>
                    </a:cubicBezTo>
                    <a:cubicBezTo>
                      <a:pt x="5584" y="3492"/>
                      <a:pt x="5041" y="4053"/>
                      <a:pt x="3727" y="4394"/>
                    </a:cubicBezTo>
                    <a:cubicBezTo>
                      <a:pt x="1363" y="5007"/>
                      <a:pt x="1" y="6714"/>
                      <a:pt x="1" y="7485"/>
                    </a:cubicBezTo>
                    <a:cubicBezTo>
                      <a:pt x="13" y="7627"/>
                      <a:pt x="2566" y="9032"/>
                      <a:pt x="6767" y="9032"/>
                    </a:cubicBezTo>
                    <a:cubicBezTo>
                      <a:pt x="6883" y="9032"/>
                      <a:pt x="7001" y="9031"/>
                      <a:pt x="7120" y="9028"/>
                    </a:cubicBezTo>
                    <a:cubicBezTo>
                      <a:pt x="7239" y="9031"/>
                      <a:pt x="7357" y="9032"/>
                      <a:pt x="7473" y="9032"/>
                    </a:cubicBezTo>
                    <a:cubicBezTo>
                      <a:pt x="11675" y="9032"/>
                      <a:pt x="14228" y="7627"/>
                      <a:pt x="14240" y="7485"/>
                    </a:cubicBezTo>
                    <a:cubicBezTo>
                      <a:pt x="14240" y="6714"/>
                      <a:pt x="12877" y="5007"/>
                      <a:pt x="10514" y="4394"/>
                    </a:cubicBezTo>
                    <a:cubicBezTo>
                      <a:pt x="9200" y="4053"/>
                      <a:pt x="8657" y="3492"/>
                      <a:pt x="8433" y="3095"/>
                    </a:cubicBezTo>
                    <a:cubicBezTo>
                      <a:pt x="8327" y="2907"/>
                      <a:pt x="8276" y="2693"/>
                      <a:pt x="8276" y="2476"/>
                    </a:cubicBezTo>
                    <a:lnTo>
                      <a:pt x="8276" y="0"/>
                    </a:lnTo>
                    <a:close/>
                  </a:path>
                </a:pathLst>
              </a:custGeom>
              <a:solidFill>
                <a:srgbClr val="D18C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9" name="Google Shape;2319;p53"/>
              <p:cNvSpPr/>
              <p:nvPr/>
            </p:nvSpPr>
            <p:spPr>
              <a:xfrm>
                <a:off x="5370175" y="1222050"/>
                <a:ext cx="356025" cy="127450"/>
              </a:xfrm>
              <a:custGeom>
                <a:avLst/>
                <a:gdLst/>
                <a:ahLst/>
                <a:cxnLst/>
                <a:rect l="l" t="t" r="r" b="b"/>
                <a:pathLst>
                  <a:path w="14241" h="5098" extrusionOk="0">
                    <a:moveTo>
                      <a:pt x="9333" y="0"/>
                    </a:moveTo>
                    <a:cubicBezTo>
                      <a:pt x="8666" y="464"/>
                      <a:pt x="7863" y="692"/>
                      <a:pt x="7060" y="692"/>
                    </a:cubicBezTo>
                    <a:cubicBezTo>
                      <a:pt x="6274" y="692"/>
                      <a:pt x="5487" y="474"/>
                      <a:pt x="4824" y="46"/>
                    </a:cubicBezTo>
                    <a:cubicBezTo>
                      <a:pt x="4536" y="200"/>
                      <a:pt x="4178" y="343"/>
                      <a:pt x="3727" y="460"/>
                    </a:cubicBezTo>
                    <a:cubicBezTo>
                      <a:pt x="1363" y="1073"/>
                      <a:pt x="1" y="2780"/>
                      <a:pt x="1" y="3551"/>
                    </a:cubicBezTo>
                    <a:cubicBezTo>
                      <a:pt x="13" y="3693"/>
                      <a:pt x="2566" y="5098"/>
                      <a:pt x="6767" y="5098"/>
                    </a:cubicBezTo>
                    <a:cubicBezTo>
                      <a:pt x="6883" y="5098"/>
                      <a:pt x="7001" y="5097"/>
                      <a:pt x="7120" y="5094"/>
                    </a:cubicBezTo>
                    <a:cubicBezTo>
                      <a:pt x="7239" y="5097"/>
                      <a:pt x="7357" y="5098"/>
                      <a:pt x="7473" y="5098"/>
                    </a:cubicBezTo>
                    <a:cubicBezTo>
                      <a:pt x="11675" y="5098"/>
                      <a:pt x="14228" y="3693"/>
                      <a:pt x="14240" y="3551"/>
                    </a:cubicBezTo>
                    <a:cubicBezTo>
                      <a:pt x="14240" y="2780"/>
                      <a:pt x="12877" y="1073"/>
                      <a:pt x="10514" y="460"/>
                    </a:cubicBezTo>
                    <a:cubicBezTo>
                      <a:pt x="10018" y="331"/>
                      <a:pt x="9633" y="172"/>
                      <a:pt x="933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0" name="Google Shape;2320;p53"/>
              <p:cNvSpPr/>
              <p:nvPr/>
            </p:nvSpPr>
            <p:spPr>
              <a:xfrm>
                <a:off x="5468225" y="1222050"/>
                <a:ext cx="159925" cy="42975"/>
              </a:xfrm>
              <a:custGeom>
                <a:avLst/>
                <a:gdLst/>
                <a:ahLst/>
                <a:cxnLst/>
                <a:rect l="l" t="t" r="r" b="b"/>
                <a:pathLst>
                  <a:path w="6397" h="1719" extrusionOk="0">
                    <a:moveTo>
                      <a:pt x="5424" y="0"/>
                    </a:moveTo>
                    <a:cubicBezTo>
                      <a:pt x="4757" y="464"/>
                      <a:pt x="3954" y="692"/>
                      <a:pt x="3150" y="692"/>
                    </a:cubicBezTo>
                    <a:cubicBezTo>
                      <a:pt x="2365" y="692"/>
                      <a:pt x="1578" y="474"/>
                      <a:pt x="915" y="46"/>
                    </a:cubicBezTo>
                    <a:cubicBezTo>
                      <a:pt x="668" y="178"/>
                      <a:pt x="367" y="303"/>
                      <a:pt x="1" y="409"/>
                    </a:cubicBezTo>
                    <a:cubicBezTo>
                      <a:pt x="218" y="714"/>
                      <a:pt x="504" y="969"/>
                      <a:pt x="820" y="1160"/>
                    </a:cubicBezTo>
                    <a:cubicBezTo>
                      <a:pt x="1309" y="1453"/>
                      <a:pt x="1866" y="1606"/>
                      <a:pt x="2426" y="1675"/>
                    </a:cubicBezTo>
                    <a:cubicBezTo>
                      <a:pt x="2657" y="1704"/>
                      <a:pt x="2890" y="1719"/>
                      <a:pt x="3123" y="1719"/>
                    </a:cubicBezTo>
                    <a:cubicBezTo>
                      <a:pt x="3733" y="1719"/>
                      <a:pt x="4342" y="1617"/>
                      <a:pt x="4911" y="1393"/>
                    </a:cubicBezTo>
                    <a:cubicBezTo>
                      <a:pt x="5466" y="1176"/>
                      <a:pt x="5979" y="837"/>
                      <a:pt x="6396" y="401"/>
                    </a:cubicBezTo>
                    <a:cubicBezTo>
                      <a:pt x="6000" y="284"/>
                      <a:pt x="5680" y="146"/>
                      <a:pt x="54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1" name="Google Shape;2321;p53"/>
              <p:cNvSpPr/>
              <p:nvPr/>
            </p:nvSpPr>
            <p:spPr>
              <a:xfrm>
                <a:off x="5519275" y="1134075"/>
                <a:ext cx="57825" cy="58100"/>
              </a:xfrm>
              <a:custGeom>
                <a:avLst/>
                <a:gdLst/>
                <a:ahLst/>
                <a:cxnLst/>
                <a:rect l="l" t="t" r="r" b="b"/>
                <a:pathLst>
                  <a:path w="2313" h="2324" extrusionOk="0">
                    <a:moveTo>
                      <a:pt x="2312" y="1"/>
                    </a:moveTo>
                    <a:cubicBezTo>
                      <a:pt x="1890" y="52"/>
                      <a:pt x="1461" y="72"/>
                      <a:pt x="1029" y="72"/>
                    </a:cubicBezTo>
                    <a:cubicBezTo>
                      <a:pt x="687" y="72"/>
                      <a:pt x="344" y="59"/>
                      <a:pt x="1" y="40"/>
                    </a:cubicBezTo>
                    <a:lnTo>
                      <a:pt x="1" y="2320"/>
                    </a:lnTo>
                    <a:cubicBezTo>
                      <a:pt x="76" y="2322"/>
                      <a:pt x="154" y="2323"/>
                      <a:pt x="232" y="2323"/>
                    </a:cubicBezTo>
                    <a:cubicBezTo>
                      <a:pt x="899" y="2323"/>
                      <a:pt x="1671" y="2233"/>
                      <a:pt x="2312" y="1982"/>
                    </a:cubicBezTo>
                    <a:lnTo>
                      <a:pt x="2312" y="1"/>
                    </a:lnTo>
                    <a:close/>
                  </a:path>
                </a:pathLst>
              </a:custGeom>
              <a:solidFill>
                <a:srgbClr val="AB73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2" name="Google Shape;2322;p53"/>
              <p:cNvSpPr/>
              <p:nvPr/>
            </p:nvSpPr>
            <p:spPr>
              <a:xfrm>
                <a:off x="5429900" y="874300"/>
                <a:ext cx="236575" cy="285069"/>
              </a:xfrm>
              <a:custGeom>
                <a:avLst/>
                <a:gdLst/>
                <a:ahLst/>
                <a:cxnLst/>
                <a:rect l="l" t="t" r="r" b="b"/>
                <a:pathLst>
                  <a:path w="9463" h="11787" extrusionOk="0">
                    <a:moveTo>
                      <a:pt x="538" y="0"/>
                    </a:moveTo>
                    <a:cubicBezTo>
                      <a:pt x="241" y="0"/>
                      <a:pt x="0" y="241"/>
                      <a:pt x="0" y="538"/>
                    </a:cubicBezTo>
                    <a:lnTo>
                      <a:pt x="0" y="11223"/>
                    </a:lnTo>
                    <a:cubicBezTo>
                      <a:pt x="0" y="11534"/>
                      <a:pt x="253" y="11787"/>
                      <a:pt x="564" y="11787"/>
                    </a:cubicBezTo>
                    <a:lnTo>
                      <a:pt x="8899" y="11787"/>
                    </a:lnTo>
                    <a:cubicBezTo>
                      <a:pt x="9210" y="11787"/>
                      <a:pt x="9463" y="11534"/>
                      <a:pt x="9463" y="11223"/>
                    </a:cubicBezTo>
                    <a:lnTo>
                      <a:pt x="9463" y="538"/>
                    </a:lnTo>
                    <a:cubicBezTo>
                      <a:pt x="9463" y="241"/>
                      <a:pt x="9222" y="0"/>
                      <a:pt x="8925" y="0"/>
                    </a:cubicBezTo>
                    <a:close/>
                  </a:path>
                </a:pathLst>
              </a:custGeom>
              <a:solidFill>
                <a:srgbClr val="D18C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3" name="Google Shape;2323;p53"/>
              <p:cNvSpPr/>
              <p:nvPr/>
            </p:nvSpPr>
            <p:spPr>
              <a:xfrm>
                <a:off x="5413775" y="869425"/>
                <a:ext cx="239475" cy="150300"/>
              </a:xfrm>
              <a:custGeom>
                <a:avLst/>
                <a:gdLst/>
                <a:ahLst/>
                <a:cxnLst/>
                <a:rect l="l" t="t" r="r" b="b"/>
                <a:pathLst>
                  <a:path w="9579" h="6012" extrusionOk="0">
                    <a:moveTo>
                      <a:pt x="5845" y="0"/>
                    </a:moveTo>
                    <a:cubicBezTo>
                      <a:pt x="5150" y="0"/>
                      <a:pt x="4455" y="72"/>
                      <a:pt x="3774" y="215"/>
                    </a:cubicBezTo>
                    <a:cubicBezTo>
                      <a:pt x="3318" y="311"/>
                      <a:pt x="2866" y="439"/>
                      <a:pt x="2445" y="640"/>
                    </a:cubicBezTo>
                    <a:cubicBezTo>
                      <a:pt x="1528" y="1078"/>
                      <a:pt x="785" y="1867"/>
                      <a:pt x="402" y="2808"/>
                    </a:cubicBezTo>
                    <a:cubicBezTo>
                      <a:pt x="19" y="3749"/>
                      <a:pt x="0" y="4833"/>
                      <a:pt x="351" y="5786"/>
                    </a:cubicBezTo>
                    <a:lnTo>
                      <a:pt x="649" y="6012"/>
                    </a:lnTo>
                    <a:cubicBezTo>
                      <a:pt x="1569" y="5141"/>
                      <a:pt x="2167" y="3936"/>
                      <a:pt x="2303" y="2676"/>
                    </a:cubicBezTo>
                    <a:cubicBezTo>
                      <a:pt x="2842" y="2769"/>
                      <a:pt x="3386" y="2808"/>
                      <a:pt x="3931" y="2808"/>
                    </a:cubicBezTo>
                    <a:cubicBezTo>
                      <a:pt x="4905" y="2808"/>
                      <a:pt x="5883" y="2685"/>
                      <a:pt x="6846" y="2525"/>
                    </a:cubicBezTo>
                    <a:cubicBezTo>
                      <a:pt x="7733" y="2378"/>
                      <a:pt x="8655" y="2184"/>
                      <a:pt x="9349" y="1611"/>
                    </a:cubicBezTo>
                    <a:cubicBezTo>
                      <a:pt x="9405" y="1565"/>
                      <a:pt x="9460" y="1516"/>
                      <a:pt x="9495" y="1453"/>
                    </a:cubicBezTo>
                    <a:cubicBezTo>
                      <a:pt x="9578" y="1309"/>
                      <a:pt x="9544" y="1124"/>
                      <a:pt x="9465" y="979"/>
                    </a:cubicBezTo>
                    <a:cubicBezTo>
                      <a:pt x="9259" y="602"/>
                      <a:pt x="8812" y="436"/>
                      <a:pt x="8395" y="327"/>
                    </a:cubicBezTo>
                    <a:cubicBezTo>
                      <a:pt x="7564" y="109"/>
                      <a:pt x="6705" y="0"/>
                      <a:pt x="5845" y="0"/>
                    </a:cubicBezTo>
                    <a:close/>
                  </a:path>
                </a:pathLst>
              </a:custGeom>
              <a:solidFill>
                <a:srgbClr val="AB73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4" name="Google Shape;2324;p53"/>
              <p:cNvSpPr/>
              <p:nvPr/>
            </p:nvSpPr>
            <p:spPr>
              <a:xfrm>
                <a:off x="5414475" y="847075"/>
                <a:ext cx="261675" cy="174650"/>
              </a:xfrm>
              <a:custGeom>
                <a:avLst/>
                <a:gdLst/>
                <a:ahLst/>
                <a:cxnLst/>
                <a:rect l="l" t="t" r="r" b="b"/>
                <a:pathLst>
                  <a:path w="10467" h="6986" extrusionOk="0">
                    <a:moveTo>
                      <a:pt x="6634" y="1"/>
                    </a:moveTo>
                    <a:cubicBezTo>
                      <a:pt x="5750" y="1"/>
                      <a:pt x="4878" y="227"/>
                      <a:pt x="4051" y="542"/>
                    </a:cubicBezTo>
                    <a:cubicBezTo>
                      <a:pt x="2927" y="972"/>
                      <a:pt x="1867" y="1568"/>
                      <a:pt x="917" y="2307"/>
                    </a:cubicBezTo>
                    <a:cubicBezTo>
                      <a:pt x="606" y="2548"/>
                      <a:pt x="297" y="2817"/>
                      <a:pt x="144" y="3180"/>
                    </a:cubicBezTo>
                    <a:cubicBezTo>
                      <a:pt x="1" y="3517"/>
                      <a:pt x="9" y="3897"/>
                      <a:pt x="19" y="4263"/>
                    </a:cubicBezTo>
                    <a:cubicBezTo>
                      <a:pt x="42" y="5039"/>
                      <a:pt x="64" y="5814"/>
                      <a:pt x="87" y="6589"/>
                    </a:cubicBezTo>
                    <a:lnTo>
                      <a:pt x="557" y="6986"/>
                    </a:lnTo>
                    <a:cubicBezTo>
                      <a:pt x="1301" y="5831"/>
                      <a:pt x="1670" y="4420"/>
                      <a:pt x="1939" y="3090"/>
                    </a:cubicBezTo>
                    <a:cubicBezTo>
                      <a:pt x="2818" y="3124"/>
                      <a:pt x="3694" y="3220"/>
                      <a:pt x="4572" y="3220"/>
                    </a:cubicBezTo>
                    <a:cubicBezTo>
                      <a:pt x="4644" y="3220"/>
                      <a:pt x="4716" y="3220"/>
                      <a:pt x="4788" y="3218"/>
                    </a:cubicBezTo>
                    <a:cubicBezTo>
                      <a:pt x="5520" y="3205"/>
                      <a:pt x="6248" y="3116"/>
                      <a:pt x="6975" y="3027"/>
                    </a:cubicBezTo>
                    <a:cubicBezTo>
                      <a:pt x="7509" y="2962"/>
                      <a:pt x="10466" y="2570"/>
                      <a:pt x="9740" y="1499"/>
                    </a:cubicBezTo>
                    <a:cubicBezTo>
                      <a:pt x="9599" y="1292"/>
                      <a:pt x="9365" y="1142"/>
                      <a:pt x="9172" y="989"/>
                    </a:cubicBezTo>
                    <a:cubicBezTo>
                      <a:pt x="8918" y="788"/>
                      <a:pt x="8683" y="563"/>
                      <a:pt x="8414" y="381"/>
                    </a:cubicBezTo>
                    <a:cubicBezTo>
                      <a:pt x="7910" y="42"/>
                      <a:pt x="7321" y="14"/>
                      <a:pt x="6731" y="2"/>
                    </a:cubicBezTo>
                    <a:cubicBezTo>
                      <a:pt x="6699" y="1"/>
                      <a:pt x="6666" y="1"/>
                      <a:pt x="6634" y="1"/>
                    </a:cubicBezTo>
                    <a:close/>
                  </a:path>
                </a:pathLst>
              </a:custGeom>
              <a:solidFill>
                <a:srgbClr val="9B47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5" name="Google Shape;2325;p53"/>
              <p:cNvSpPr/>
              <p:nvPr/>
            </p:nvSpPr>
            <p:spPr>
              <a:xfrm>
                <a:off x="5638050" y="874300"/>
                <a:ext cx="48475" cy="147925"/>
              </a:xfrm>
              <a:custGeom>
                <a:avLst/>
                <a:gdLst/>
                <a:ahLst/>
                <a:cxnLst/>
                <a:rect l="l" t="t" r="r" b="b"/>
                <a:pathLst>
                  <a:path w="1939" h="5917" extrusionOk="0">
                    <a:moveTo>
                      <a:pt x="195" y="1"/>
                    </a:moveTo>
                    <a:lnTo>
                      <a:pt x="351" y="212"/>
                    </a:lnTo>
                    <a:cubicBezTo>
                      <a:pt x="77" y="1151"/>
                      <a:pt x="1" y="2145"/>
                      <a:pt x="117" y="3116"/>
                    </a:cubicBezTo>
                    <a:cubicBezTo>
                      <a:pt x="175" y="3602"/>
                      <a:pt x="282" y="4083"/>
                      <a:pt x="434" y="4550"/>
                    </a:cubicBezTo>
                    <a:cubicBezTo>
                      <a:pt x="559" y="4932"/>
                      <a:pt x="719" y="5557"/>
                      <a:pt x="1019" y="5841"/>
                    </a:cubicBezTo>
                    <a:cubicBezTo>
                      <a:pt x="1068" y="5887"/>
                      <a:pt x="1137" y="5917"/>
                      <a:pt x="1203" y="5917"/>
                    </a:cubicBezTo>
                    <a:cubicBezTo>
                      <a:pt x="1247" y="5917"/>
                      <a:pt x="1288" y="5904"/>
                      <a:pt x="1322" y="5876"/>
                    </a:cubicBezTo>
                    <a:cubicBezTo>
                      <a:pt x="1353" y="5850"/>
                      <a:pt x="1374" y="5814"/>
                      <a:pt x="1393" y="5778"/>
                    </a:cubicBezTo>
                    <a:cubicBezTo>
                      <a:pt x="1938" y="4772"/>
                      <a:pt x="1857" y="3450"/>
                      <a:pt x="1604" y="2371"/>
                    </a:cubicBezTo>
                    <a:cubicBezTo>
                      <a:pt x="1393" y="1471"/>
                      <a:pt x="1027" y="525"/>
                      <a:pt x="195" y="1"/>
                    </a:cubicBezTo>
                    <a:close/>
                  </a:path>
                </a:pathLst>
              </a:custGeom>
              <a:solidFill>
                <a:srgbClr val="9B47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6" name="Google Shape;2326;p53"/>
              <p:cNvSpPr/>
              <p:nvPr/>
            </p:nvSpPr>
            <p:spPr>
              <a:xfrm>
                <a:off x="5446625" y="872325"/>
                <a:ext cx="17650" cy="52275"/>
              </a:xfrm>
              <a:custGeom>
                <a:avLst/>
                <a:gdLst/>
                <a:ahLst/>
                <a:cxnLst/>
                <a:rect l="l" t="t" r="r" b="b"/>
                <a:pathLst>
                  <a:path w="706" h="2091" extrusionOk="0">
                    <a:moveTo>
                      <a:pt x="26" y="1"/>
                    </a:moveTo>
                    <a:cubicBezTo>
                      <a:pt x="12" y="2"/>
                      <a:pt x="0" y="128"/>
                      <a:pt x="2" y="334"/>
                    </a:cubicBezTo>
                    <a:cubicBezTo>
                      <a:pt x="5" y="538"/>
                      <a:pt x="21" y="824"/>
                      <a:pt x="99" y="1133"/>
                    </a:cubicBezTo>
                    <a:cubicBezTo>
                      <a:pt x="177" y="1441"/>
                      <a:pt x="315" y="1702"/>
                      <a:pt x="446" y="1864"/>
                    </a:cubicBezTo>
                    <a:cubicBezTo>
                      <a:pt x="568" y="2019"/>
                      <a:pt x="673" y="2090"/>
                      <a:pt x="691" y="2090"/>
                    </a:cubicBezTo>
                    <a:cubicBezTo>
                      <a:pt x="692" y="2090"/>
                      <a:pt x="693" y="2090"/>
                      <a:pt x="693" y="2090"/>
                    </a:cubicBezTo>
                    <a:cubicBezTo>
                      <a:pt x="706" y="2077"/>
                      <a:pt x="615" y="1988"/>
                      <a:pt x="507" y="1821"/>
                    </a:cubicBezTo>
                    <a:cubicBezTo>
                      <a:pt x="397" y="1654"/>
                      <a:pt x="277" y="1402"/>
                      <a:pt x="202" y="1106"/>
                    </a:cubicBezTo>
                    <a:cubicBezTo>
                      <a:pt x="127" y="809"/>
                      <a:pt x="99" y="531"/>
                      <a:pt x="77" y="329"/>
                    </a:cubicBezTo>
                    <a:cubicBezTo>
                      <a:pt x="56" y="127"/>
                      <a:pt x="40" y="1"/>
                      <a:pt x="26" y="1"/>
                    </a:cubicBezTo>
                    <a:close/>
                  </a:path>
                </a:pathLst>
              </a:custGeom>
              <a:solidFill>
                <a:srgbClr val="89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7" name="Google Shape;2327;p53"/>
              <p:cNvSpPr/>
              <p:nvPr/>
            </p:nvSpPr>
            <p:spPr>
              <a:xfrm>
                <a:off x="5417000" y="894950"/>
                <a:ext cx="31800" cy="120400"/>
              </a:xfrm>
              <a:custGeom>
                <a:avLst/>
                <a:gdLst/>
                <a:ahLst/>
                <a:cxnLst/>
                <a:rect l="l" t="t" r="r" b="b"/>
                <a:pathLst>
                  <a:path w="1272" h="4816" extrusionOk="0">
                    <a:moveTo>
                      <a:pt x="1256" y="0"/>
                    </a:moveTo>
                    <a:cubicBezTo>
                      <a:pt x="1246" y="0"/>
                      <a:pt x="1177" y="31"/>
                      <a:pt x="1070" y="104"/>
                    </a:cubicBezTo>
                    <a:cubicBezTo>
                      <a:pt x="956" y="183"/>
                      <a:pt x="801" y="316"/>
                      <a:pt x="649" y="513"/>
                    </a:cubicBezTo>
                    <a:cubicBezTo>
                      <a:pt x="497" y="710"/>
                      <a:pt x="351" y="973"/>
                      <a:pt x="247" y="1286"/>
                    </a:cubicBezTo>
                    <a:cubicBezTo>
                      <a:pt x="144" y="1598"/>
                      <a:pt x="81" y="1956"/>
                      <a:pt x="53" y="2332"/>
                    </a:cubicBezTo>
                    <a:cubicBezTo>
                      <a:pt x="0" y="3083"/>
                      <a:pt x="37" y="3763"/>
                      <a:pt x="89" y="4252"/>
                    </a:cubicBezTo>
                    <a:cubicBezTo>
                      <a:pt x="112" y="4472"/>
                      <a:pt x="138" y="4650"/>
                      <a:pt x="162" y="4783"/>
                    </a:cubicBezTo>
                    <a:cubicBezTo>
                      <a:pt x="178" y="4793"/>
                      <a:pt x="193" y="4805"/>
                      <a:pt x="209" y="4816"/>
                    </a:cubicBezTo>
                    <a:cubicBezTo>
                      <a:pt x="198" y="4680"/>
                      <a:pt x="180" y="4485"/>
                      <a:pt x="164" y="4245"/>
                    </a:cubicBezTo>
                    <a:cubicBezTo>
                      <a:pt x="131" y="3759"/>
                      <a:pt x="107" y="3082"/>
                      <a:pt x="158" y="2340"/>
                    </a:cubicBezTo>
                    <a:cubicBezTo>
                      <a:pt x="186" y="1969"/>
                      <a:pt x="245" y="1621"/>
                      <a:pt x="341" y="1316"/>
                    </a:cubicBezTo>
                    <a:cubicBezTo>
                      <a:pt x="436" y="1012"/>
                      <a:pt x="570" y="754"/>
                      <a:pt x="709" y="558"/>
                    </a:cubicBezTo>
                    <a:cubicBezTo>
                      <a:pt x="991" y="161"/>
                      <a:pt x="1272" y="17"/>
                      <a:pt x="1258" y="1"/>
                    </a:cubicBezTo>
                    <a:cubicBezTo>
                      <a:pt x="1258" y="0"/>
                      <a:pt x="1257" y="0"/>
                      <a:pt x="1256" y="0"/>
                    </a:cubicBezTo>
                    <a:close/>
                  </a:path>
                </a:pathLst>
              </a:custGeom>
              <a:solidFill>
                <a:srgbClr val="89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8" name="Google Shape;2328;p53"/>
              <p:cNvSpPr/>
              <p:nvPr/>
            </p:nvSpPr>
            <p:spPr>
              <a:xfrm>
                <a:off x="5436375" y="912700"/>
                <a:ext cx="18575" cy="67275"/>
              </a:xfrm>
              <a:custGeom>
                <a:avLst/>
                <a:gdLst/>
                <a:ahLst/>
                <a:cxnLst/>
                <a:rect l="l" t="t" r="r" b="b"/>
                <a:pathLst>
                  <a:path w="743" h="2691" extrusionOk="0">
                    <a:moveTo>
                      <a:pt x="712" y="0"/>
                    </a:moveTo>
                    <a:cubicBezTo>
                      <a:pt x="696" y="0"/>
                      <a:pt x="593" y="121"/>
                      <a:pt x="467" y="337"/>
                    </a:cubicBezTo>
                    <a:cubicBezTo>
                      <a:pt x="336" y="559"/>
                      <a:pt x="190" y="890"/>
                      <a:pt x="100" y="1276"/>
                    </a:cubicBezTo>
                    <a:cubicBezTo>
                      <a:pt x="13" y="1662"/>
                      <a:pt x="1" y="2023"/>
                      <a:pt x="21" y="2280"/>
                    </a:cubicBezTo>
                    <a:cubicBezTo>
                      <a:pt x="41" y="2536"/>
                      <a:pt x="83" y="2691"/>
                      <a:pt x="96" y="2691"/>
                    </a:cubicBezTo>
                    <a:cubicBezTo>
                      <a:pt x="96" y="2691"/>
                      <a:pt x="96" y="2691"/>
                      <a:pt x="96" y="2691"/>
                    </a:cubicBezTo>
                    <a:cubicBezTo>
                      <a:pt x="131" y="2689"/>
                      <a:pt x="26" y="2054"/>
                      <a:pt x="204" y="1300"/>
                    </a:cubicBezTo>
                    <a:cubicBezTo>
                      <a:pt x="373" y="543"/>
                      <a:pt x="743" y="17"/>
                      <a:pt x="713" y="0"/>
                    </a:cubicBezTo>
                    <a:cubicBezTo>
                      <a:pt x="713" y="0"/>
                      <a:pt x="712" y="0"/>
                      <a:pt x="712" y="0"/>
                    </a:cubicBezTo>
                    <a:close/>
                  </a:path>
                </a:pathLst>
              </a:custGeom>
              <a:solidFill>
                <a:srgbClr val="89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9" name="Google Shape;2329;p53"/>
              <p:cNvSpPr/>
              <p:nvPr/>
            </p:nvSpPr>
            <p:spPr>
              <a:xfrm>
                <a:off x="5449175" y="832650"/>
                <a:ext cx="224875" cy="54100"/>
              </a:xfrm>
              <a:custGeom>
                <a:avLst/>
                <a:gdLst/>
                <a:ahLst/>
                <a:cxnLst/>
                <a:rect l="l" t="t" r="r" b="b"/>
                <a:pathLst>
                  <a:path w="8995" h="2164" extrusionOk="0">
                    <a:moveTo>
                      <a:pt x="7010" y="1"/>
                    </a:moveTo>
                    <a:cubicBezTo>
                      <a:pt x="6751" y="1"/>
                      <a:pt x="6474" y="49"/>
                      <a:pt x="6202" y="150"/>
                    </a:cubicBezTo>
                    <a:cubicBezTo>
                      <a:pt x="5911" y="260"/>
                      <a:pt x="5634" y="424"/>
                      <a:pt x="5333" y="552"/>
                    </a:cubicBezTo>
                    <a:cubicBezTo>
                      <a:pt x="5054" y="675"/>
                      <a:pt x="4745" y="736"/>
                      <a:pt x="4424" y="736"/>
                    </a:cubicBezTo>
                    <a:cubicBezTo>
                      <a:pt x="4400" y="736"/>
                      <a:pt x="4377" y="736"/>
                      <a:pt x="4353" y="735"/>
                    </a:cubicBezTo>
                    <a:cubicBezTo>
                      <a:pt x="3668" y="718"/>
                      <a:pt x="3020" y="524"/>
                      <a:pt x="2406" y="524"/>
                    </a:cubicBezTo>
                    <a:cubicBezTo>
                      <a:pt x="2398" y="524"/>
                      <a:pt x="2390" y="524"/>
                      <a:pt x="2381" y="524"/>
                    </a:cubicBezTo>
                    <a:cubicBezTo>
                      <a:pt x="2368" y="524"/>
                      <a:pt x="2356" y="524"/>
                      <a:pt x="2343" y="524"/>
                    </a:cubicBezTo>
                    <a:cubicBezTo>
                      <a:pt x="1741" y="524"/>
                      <a:pt x="1196" y="684"/>
                      <a:pt x="814" y="941"/>
                    </a:cubicBezTo>
                    <a:cubicBezTo>
                      <a:pt x="421" y="1203"/>
                      <a:pt x="204" y="1535"/>
                      <a:pt x="103" y="1773"/>
                    </a:cubicBezTo>
                    <a:cubicBezTo>
                      <a:pt x="51" y="1893"/>
                      <a:pt x="29" y="1993"/>
                      <a:pt x="14" y="2059"/>
                    </a:cubicBezTo>
                    <a:cubicBezTo>
                      <a:pt x="4" y="2127"/>
                      <a:pt x="0" y="2162"/>
                      <a:pt x="4" y="2163"/>
                    </a:cubicBezTo>
                    <a:cubicBezTo>
                      <a:pt x="4" y="2163"/>
                      <a:pt x="4" y="2163"/>
                      <a:pt x="4" y="2163"/>
                    </a:cubicBezTo>
                    <a:cubicBezTo>
                      <a:pt x="16" y="2163"/>
                      <a:pt x="32" y="2019"/>
                      <a:pt x="141" y="1791"/>
                    </a:cubicBezTo>
                    <a:cubicBezTo>
                      <a:pt x="250" y="1563"/>
                      <a:pt x="470" y="1249"/>
                      <a:pt x="855" y="1004"/>
                    </a:cubicBezTo>
                    <a:cubicBezTo>
                      <a:pt x="1222" y="768"/>
                      <a:pt x="1737" y="622"/>
                      <a:pt x="2312" y="622"/>
                    </a:cubicBezTo>
                    <a:cubicBezTo>
                      <a:pt x="2334" y="622"/>
                      <a:pt x="2357" y="622"/>
                      <a:pt x="2381" y="622"/>
                    </a:cubicBezTo>
                    <a:cubicBezTo>
                      <a:pt x="2682" y="625"/>
                      <a:pt x="2997" y="670"/>
                      <a:pt x="3324" y="724"/>
                    </a:cubicBezTo>
                    <a:cubicBezTo>
                      <a:pt x="3651" y="775"/>
                      <a:pt x="3993" y="834"/>
                      <a:pt x="4351" y="841"/>
                    </a:cubicBezTo>
                    <a:cubicBezTo>
                      <a:pt x="4376" y="842"/>
                      <a:pt x="4400" y="843"/>
                      <a:pt x="4424" y="843"/>
                    </a:cubicBezTo>
                    <a:cubicBezTo>
                      <a:pt x="4756" y="843"/>
                      <a:pt x="5086" y="776"/>
                      <a:pt x="5374" y="648"/>
                    </a:cubicBezTo>
                    <a:cubicBezTo>
                      <a:pt x="5683" y="514"/>
                      <a:pt x="5958" y="349"/>
                      <a:pt x="6238" y="242"/>
                    </a:cubicBezTo>
                    <a:cubicBezTo>
                      <a:pt x="6505" y="139"/>
                      <a:pt x="6777" y="89"/>
                      <a:pt x="7034" y="89"/>
                    </a:cubicBezTo>
                    <a:cubicBezTo>
                      <a:pt x="7045" y="89"/>
                      <a:pt x="7056" y="89"/>
                      <a:pt x="7067" y="90"/>
                    </a:cubicBezTo>
                    <a:cubicBezTo>
                      <a:pt x="7333" y="92"/>
                      <a:pt x="7580" y="140"/>
                      <a:pt x="7796" y="209"/>
                    </a:cubicBezTo>
                    <a:cubicBezTo>
                      <a:pt x="8230" y="352"/>
                      <a:pt x="8533" y="579"/>
                      <a:pt x="8719" y="752"/>
                    </a:cubicBezTo>
                    <a:cubicBezTo>
                      <a:pt x="8898" y="925"/>
                      <a:pt x="8977" y="1043"/>
                      <a:pt x="8990" y="1043"/>
                    </a:cubicBezTo>
                    <a:cubicBezTo>
                      <a:pt x="8990" y="1043"/>
                      <a:pt x="8991" y="1043"/>
                      <a:pt x="8991" y="1043"/>
                    </a:cubicBezTo>
                    <a:cubicBezTo>
                      <a:pt x="8995" y="1041"/>
                      <a:pt x="8975" y="1011"/>
                      <a:pt x="8937" y="954"/>
                    </a:cubicBezTo>
                    <a:cubicBezTo>
                      <a:pt x="8900" y="896"/>
                      <a:pt x="8836" y="819"/>
                      <a:pt x="8747" y="723"/>
                    </a:cubicBezTo>
                    <a:cubicBezTo>
                      <a:pt x="8568" y="538"/>
                      <a:pt x="8264" y="294"/>
                      <a:pt x="7820" y="139"/>
                    </a:cubicBezTo>
                    <a:cubicBezTo>
                      <a:pt x="7598" y="63"/>
                      <a:pt x="7344" y="8"/>
                      <a:pt x="7068" y="1"/>
                    </a:cubicBezTo>
                    <a:cubicBezTo>
                      <a:pt x="7049" y="1"/>
                      <a:pt x="7030" y="1"/>
                      <a:pt x="7010" y="1"/>
                    </a:cubicBezTo>
                    <a:close/>
                  </a:path>
                </a:pathLst>
              </a:custGeom>
              <a:solidFill>
                <a:srgbClr val="89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0" name="Google Shape;2330;p53"/>
              <p:cNvSpPr/>
              <p:nvPr/>
            </p:nvSpPr>
            <p:spPr>
              <a:xfrm>
                <a:off x="5406000" y="884300"/>
                <a:ext cx="41625" cy="27875"/>
              </a:xfrm>
              <a:custGeom>
                <a:avLst/>
                <a:gdLst/>
                <a:ahLst/>
                <a:cxnLst/>
                <a:rect l="l" t="t" r="r" b="b"/>
                <a:pathLst>
                  <a:path w="1665" h="1115" extrusionOk="0">
                    <a:moveTo>
                      <a:pt x="1637" y="1"/>
                    </a:moveTo>
                    <a:cubicBezTo>
                      <a:pt x="1581" y="1"/>
                      <a:pt x="1429" y="22"/>
                      <a:pt x="1217" y="77"/>
                    </a:cubicBezTo>
                    <a:cubicBezTo>
                      <a:pt x="951" y="151"/>
                      <a:pt x="571" y="282"/>
                      <a:pt x="253" y="585"/>
                    </a:cubicBezTo>
                    <a:cubicBezTo>
                      <a:pt x="178" y="657"/>
                      <a:pt x="113" y="736"/>
                      <a:pt x="57" y="816"/>
                    </a:cubicBezTo>
                    <a:cubicBezTo>
                      <a:pt x="34" y="915"/>
                      <a:pt x="15" y="1015"/>
                      <a:pt x="0" y="1115"/>
                    </a:cubicBezTo>
                    <a:cubicBezTo>
                      <a:pt x="76" y="958"/>
                      <a:pt x="180" y="799"/>
                      <a:pt x="326" y="661"/>
                    </a:cubicBezTo>
                    <a:cubicBezTo>
                      <a:pt x="623" y="379"/>
                      <a:pt x="983" y="239"/>
                      <a:pt x="1238" y="149"/>
                    </a:cubicBezTo>
                    <a:cubicBezTo>
                      <a:pt x="1498" y="62"/>
                      <a:pt x="1665" y="21"/>
                      <a:pt x="1661" y="5"/>
                    </a:cubicBezTo>
                    <a:cubicBezTo>
                      <a:pt x="1660" y="2"/>
                      <a:pt x="1652" y="1"/>
                      <a:pt x="1637" y="1"/>
                    </a:cubicBezTo>
                    <a:close/>
                  </a:path>
                </a:pathLst>
              </a:custGeom>
              <a:solidFill>
                <a:srgbClr val="89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1" name="Google Shape;2331;p53"/>
              <p:cNvSpPr/>
              <p:nvPr/>
            </p:nvSpPr>
            <p:spPr>
              <a:xfrm>
                <a:off x="5450650" y="856350"/>
                <a:ext cx="221875" cy="44125"/>
              </a:xfrm>
              <a:custGeom>
                <a:avLst/>
                <a:gdLst/>
                <a:ahLst/>
                <a:cxnLst/>
                <a:rect l="l" t="t" r="r" b="b"/>
                <a:pathLst>
                  <a:path w="8875" h="1765" extrusionOk="0">
                    <a:moveTo>
                      <a:pt x="6950" y="1"/>
                    </a:moveTo>
                    <a:cubicBezTo>
                      <a:pt x="6809" y="1"/>
                      <a:pt x="6665" y="14"/>
                      <a:pt x="6519" y="41"/>
                    </a:cubicBezTo>
                    <a:cubicBezTo>
                      <a:pt x="6205" y="95"/>
                      <a:pt x="5895" y="228"/>
                      <a:pt x="5598" y="391"/>
                    </a:cubicBezTo>
                    <a:cubicBezTo>
                      <a:pt x="5299" y="553"/>
                      <a:pt x="5004" y="740"/>
                      <a:pt x="4681" y="880"/>
                    </a:cubicBezTo>
                    <a:cubicBezTo>
                      <a:pt x="4358" y="1021"/>
                      <a:pt x="4015" y="1080"/>
                      <a:pt x="3683" y="1089"/>
                    </a:cubicBezTo>
                    <a:cubicBezTo>
                      <a:pt x="3651" y="1090"/>
                      <a:pt x="3619" y="1090"/>
                      <a:pt x="3588" y="1090"/>
                    </a:cubicBezTo>
                    <a:cubicBezTo>
                      <a:pt x="3289" y="1090"/>
                      <a:pt x="3000" y="1054"/>
                      <a:pt x="2725" y="1006"/>
                    </a:cubicBezTo>
                    <a:cubicBezTo>
                      <a:pt x="2422" y="953"/>
                      <a:pt x="2135" y="882"/>
                      <a:pt x="1860" y="840"/>
                    </a:cubicBezTo>
                    <a:cubicBezTo>
                      <a:pt x="1690" y="813"/>
                      <a:pt x="1524" y="797"/>
                      <a:pt x="1367" y="797"/>
                    </a:cubicBezTo>
                    <a:cubicBezTo>
                      <a:pt x="1269" y="797"/>
                      <a:pt x="1174" y="803"/>
                      <a:pt x="1083" y="816"/>
                    </a:cubicBezTo>
                    <a:cubicBezTo>
                      <a:pt x="603" y="885"/>
                      <a:pt x="274" y="1152"/>
                      <a:pt x="133" y="1377"/>
                    </a:cubicBezTo>
                    <a:cubicBezTo>
                      <a:pt x="61" y="1490"/>
                      <a:pt x="30" y="1591"/>
                      <a:pt x="14" y="1659"/>
                    </a:cubicBezTo>
                    <a:cubicBezTo>
                      <a:pt x="3" y="1728"/>
                      <a:pt x="1" y="1765"/>
                      <a:pt x="4" y="1765"/>
                    </a:cubicBezTo>
                    <a:cubicBezTo>
                      <a:pt x="4" y="1765"/>
                      <a:pt x="5" y="1765"/>
                      <a:pt x="5" y="1765"/>
                    </a:cubicBezTo>
                    <a:cubicBezTo>
                      <a:pt x="17" y="1765"/>
                      <a:pt x="21" y="1610"/>
                      <a:pt x="168" y="1400"/>
                    </a:cubicBezTo>
                    <a:cubicBezTo>
                      <a:pt x="312" y="1192"/>
                      <a:pt x="635" y="946"/>
                      <a:pt x="1093" y="891"/>
                    </a:cubicBezTo>
                    <a:cubicBezTo>
                      <a:pt x="1168" y="881"/>
                      <a:pt x="1245" y="877"/>
                      <a:pt x="1325" y="877"/>
                    </a:cubicBezTo>
                    <a:cubicBezTo>
                      <a:pt x="1490" y="877"/>
                      <a:pt x="1664" y="895"/>
                      <a:pt x="1846" y="926"/>
                    </a:cubicBezTo>
                    <a:cubicBezTo>
                      <a:pt x="2115" y="971"/>
                      <a:pt x="2400" y="1045"/>
                      <a:pt x="2707" y="1102"/>
                    </a:cubicBezTo>
                    <a:cubicBezTo>
                      <a:pt x="2992" y="1154"/>
                      <a:pt x="3294" y="1193"/>
                      <a:pt x="3609" y="1193"/>
                    </a:cubicBezTo>
                    <a:cubicBezTo>
                      <a:pt x="3634" y="1193"/>
                      <a:pt x="3660" y="1193"/>
                      <a:pt x="3685" y="1193"/>
                    </a:cubicBezTo>
                    <a:cubicBezTo>
                      <a:pt x="4028" y="1186"/>
                      <a:pt x="4386" y="1124"/>
                      <a:pt x="4722" y="977"/>
                    </a:cubicBezTo>
                    <a:cubicBezTo>
                      <a:pt x="5057" y="833"/>
                      <a:pt x="5353" y="643"/>
                      <a:pt x="5647" y="482"/>
                    </a:cubicBezTo>
                    <a:cubicBezTo>
                      <a:pt x="5941" y="320"/>
                      <a:pt x="6237" y="192"/>
                      <a:pt x="6536" y="137"/>
                    </a:cubicBezTo>
                    <a:cubicBezTo>
                      <a:pt x="6685" y="108"/>
                      <a:pt x="6833" y="94"/>
                      <a:pt x="6976" y="94"/>
                    </a:cubicBezTo>
                    <a:cubicBezTo>
                      <a:pt x="7408" y="94"/>
                      <a:pt x="7802" y="218"/>
                      <a:pt x="8085" y="414"/>
                    </a:cubicBezTo>
                    <a:cubicBezTo>
                      <a:pt x="8470" y="672"/>
                      <a:pt x="8671" y="1011"/>
                      <a:pt x="8763" y="1249"/>
                    </a:cubicBezTo>
                    <a:cubicBezTo>
                      <a:pt x="8856" y="1490"/>
                      <a:pt x="8859" y="1639"/>
                      <a:pt x="8871" y="1639"/>
                    </a:cubicBezTo>
                    <a:cubicBezTo>
                      <a:pt x="8871" y="1639"/>
                      <a:pt x="8871" y="1639"/>
                      <a:pt x="8871" y="1639"/>
                    </a:cubicBezTo>
                    <a:cubicBezTo>
                      <a:pt x="8874" y="1639"/>
                      <a:pt x="8874" y="1602"/>
                      <a:pt x="8869" y="1533"/>
                    </a:cubicBezTo>
                    <a:cubicBezTo>
                      <a:pt x="8860" y="1464"/>
                      <a:pt x="8846" y="1361"/>
                      <a:pt x="8802" y="1235"/>
                    </a:cubicBezTo>
                    <a:cubicBezTo>
                      <a:pt x="8720" y="987"/>
                      <a:pt x="8523" y="629"/>
                      <a:pt x="8128" y="352"/>
                    </a:cubicBezTo>
                    <a:cubicBezTo>
                      <a:pt x="7830" y="138"/>
                      <a:pt x="7410" y="1"/>
                      <a:pt x="6950" y="1"/>
                    </a:cubicBezTo>
                    <a:close/>
                  </a:path>
                </a:pathLst>
              </a:custGeom>
              <a:solidFill>
                <a:srgbClr val="89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2" name="Google Shape;2332;p53"/>
              <p:cNvSpPr/>
              <p:nvPr/>
            </p:nvSpPr>
            <p:spPr>
              <a:xfrm>
                <a:off x="5457325" y="880200"/>
                <a:ext cx="200850" cy="35850"/>
              </a:xfrm>
              <a:custGeom>
                <a:avLst/>
                <a:gdLst/>
                <a:ahLst/>
                <a:cxnLst/>
                <a:rect l="l" t="t" r="r" b="b"/>
                <a:pathLst>
                  <a:path w="8034" h="1434" extrusionOk="0">
                    <a:moveTo>
                      <a:pt x="7041" y="0"/>
                    </a:moveTo>
                    <a:cubicBezTo>
                      <a:pt x="7024" y="0"/>
                      <a:pt x="7006" y="1"/>
                      <a:pt x="6989" y="1"/>
                    </a:cubicBezTo>
                    <a:cubicBezTo>
                      <a:pt x="6785" y="4"/>
                      <a:pt x="6566" y="66"/>
                      <a:pt x="6351" y="161"/>
                    </a:cubicBezTo>
                    <a:cubicBezTo>
                      <a:pt x="6135" y="256"/>
                      <a:pt x="5920" y="385"/>
                      <a:pt x="5696" y="519"/>
                    </a:cubicBezTo>
                    <a:cubicBezTo>
                      <a:pt x="5471" y="652"/>
                      <a:pt x="5235" y="786"/>
                      <a:pt x="4972" y="880"/>
                    </a:cubicBezTo>
                    <a:cubicBezTo>
                      <a:pt x="4709" y="973"/>
                      <a:pt x="4422" y="1031"/>
                      <a:pt x="4126" y="1058"/>
                    </a:cubicBezTo>
                    <a:cubicBezTo>
                      <a:pt x="3980" y="1071"/>
                      <a:pt x="3835" y="1076"/>
                      <a:pt x="3692" y="1076"/>
                    </a:cubicBezTo>
                    <a:cubicBezTo>
                      <a:pt x="3254" y="1076"/>
                      <a:pt x="2833" y="1024"/>
                      <a:pt x="2446" y="968"/>
                    </a:cubicBezTo>
                    <a:cubicBezTo>
                      <a:pt x="1970" y="902"/>
                      <a:pt x="1540" y="802"/>
                      <a:pt x="1157" y="802"/>
                    </a:cubicBezTo>
                    <a:cubicBezTo>
                      <a:pt x="1125" y="802"/>
                      <a:pt x="1093" y="803"/>
                      <a:pt x="1062" y="804"/>
                    </a:cubicBezTo>
                    <a:cubicBezTo>
                      <a:pt x="656" y="817"/>
                      <a:pt x="347" y="983"/>
                      <a:pt x="190" y="1142"/>
                    </a:cubicBezTo>
                    <a:cubicBezTo>
                      <a:pt x="108" y="1222"/>
                      <a:pt x="61" y="1297"/>
                      <a:pt x="35" y="1349"/>
                    </a:cubicBezTo>
                    <a:cubicBezTo>
                      <a:pt x="8" y="1402"/>
                      <a:pt x="0" y="1432"/>
                      <a:pt x="3" y="1433"/>
                    </a:cubicBezTo>
                    <a:cubicBezTo>
                      <a:pt x="3" y="1433"/>
                      <a:pt x="3" y="1433"/>
                      <a:pt x="4" y="1433"/>
                    </a:cubicBezTo>
                    <a:cubicBezTo>
                      <a:pt x="15" y="1433"/>
                      <a:pt x="59" y="1313"/>
                      <a:pt x="217" y="1173"/>
                    </a:cubicBezTo>
                    <a:cubicBezTo>
                      <a:pt x="377" y="1030"/>
                      <a:pt x="674" y="881"/>
                      <a:pt x="1064" y="880"/>
                    </a:cubicBezTo>
                    <a:cubicBezTo>
                      <a:pt x="1081" y="879"/>
                      <a:pt x="1097" y="879"/>
                      <a:pt x="1114" y="879"/>
                    </a:cubicBezTo>
                    <a:cubicBezTo>
                      <a:pt x="1492" y="879"/>
                      <a:pt x="1935" y="990"/>
                      <a:pt x="2431" y="1064"/>
                    </a:cubicBezTo>
                    <a:cubicBezTo>
                      <a:pt x="2825" y="1124"/>
                      <a:pt x="3256" y="1181"/>
                      <a:pt x="3708" y="1181"/>
                    </a:cubicBezTo>
                    <a:cubicBezTo>
                      <a:pt x="3849" y="1181"/>
                      <a:pt x="3992" y="1176"/>
                      <a:pt x="4136" y="1163"/>
                    </a:cubicBezTo>
                    <a:cubicBezTo>
                      <a:pt x="4440" y="1136"/>
                      <a:pt x="4735" y="1076"/>
                      <a:pt x="5007" y="976"/>
                    </a:cubicBezTo>
                    <a:cubicBezTo>
                      <a:pt x="5281" y="880"/>
                      <a:pt x="5523" y="738"/>
                      <a:pt x="5746" y="602"/>
                    </a:cubicBezTo>
                    <a:cubicBezTo>
                      <a:pt x="5970" y="467"/>
                      <a:pt x="6179" y="337"/>
                      <a:pt x="6387" y="241"/>
                    </a:cubicBezTo>
                    <a:cubicBezTo>
                      <a:pt x="6596" y="145"/>
                      <a:pt x="6799" y="83"/>
                      <a:pt x="6992" y="76"/>
                    </a:cubicBezTo>
                    <a:cubicBezTo>
                      <a:pt x="7021" y="75"/>
                      <a:pt x="7049" y="74"/>
                      <a:pt x="7077" y="74"/>
                    </a:cubicBezTo>
                    <a:cubicBezTo>
                      <a:pt x="7425" y="74"/>
                      <a:pt x="7698" y="204"/>
                      <a:pt x="7838" y="343"/>
                    </a:cubicBezTo>
                    <a:cubicBezTo>
                      <a:pt x="7992" y="490"/>
                      <a:pt x="8015" y="619"/>
                      <a:pt x="8029" y="619"/>
                    </a:cubicBezTo>
                    <a:cubicBezTo>
                      <a:pt x="8030" y="619"/>
                      <a:pt x="8030" y="619"/>
                      <a:pt x="8030" y="618"/>
                    </a:cubicBezTo>
                    <a:cubicBezTo>
                      <a:pt x="8034" y="618"/>
                      <a:pt x="8026" y="588"/>
                      <a:pt x="8008" y="531"/>
                    </a:cubicBezTo>
                    <a:cubicBezTo>
                      <a:pt x="7997" y="503"/>
                      <a:pt x="7979" y="472"/>
                      <a:pt x="7960" y="432"/>
                    </a:cubicBezTo>
                    <a:cubicBezTo>
                      <a:pt x="7933" y="398"/>
                      <a:pt x="7908" y="354"/>
                      <a:pt x="7867" y="314"/>
                    </a:cubicBezTo>
                    <a:cubicBezTo>
                      <a:pt x="7722" y="154"/>
                      <a:pt x="7424" y="0"/>
                      <a:pt x="7041" y="0"/>
                    </a:cubicBezTo>
                    <a:close/>
                  </a:path>
                </a:pathLst>
              </a:custGeom>
              <a:solidFill>
                <a:srgbClr val="89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3" name="Google Shape;2333;p53"/>
              <p:cNvSpPr/>
              <p:nvPr/>
            </p:nvSpPr>
            <p:spPr>
              <a:xfrm>
                <a:off x="5652975" y="913000"/>
                <a:ext cx="15525" cy="89375"/>
              </a:xfrm>
              <a:custGeom>
                <a:avLst/>
                <a:gdLst/>
                <a:ahLst/>
                <a:cxnLst/>
                <a:rect l="l" t="t" r="r" b="b"/>
                <a:pathLst>
                  <a:path w="621" h="3575" extrusionOk="0">
                    <a:moveTo>
                      <a:pt x="98" y="1"/>
                    </a:moveTo>
                    <a:cubicBezTo>
                      <a:pt x="84" y="1"/>
                      <a:pt x="44" y="202"/>
                      <a:pt x="23" y="531"/>
                    </a:cubicBezTo>
                    <a:cubicBezTo>
                      <a:pt x="1" y="862"/>
                      <a:pt x="5" y="1324"/>
                      <a:pt x="76" y="1826"/>
                    </a:cubicBezTo>
                    <a:cubicBezTo>
                      <a:pt x="148" y="2329"/>
                      <a:pt x="272" y="2774"/>
                      <a:pt x="386" y="3085"/>
                    </a:cubicBezTo>
                    <a:cubicBezTo>
                      <a:pt x="497" y="3393"/>
                      <a:pt x="591" y="3574"/>
                      <a:pt x="604" y="3574"/>
                    </a:cubicBezTo>
                    <a:cubicBezTo>
                      <a:pt x="605" y="3574"/>
                      <a:pt x="605" y="3574"/>
                      <a:pt x="605" y="3574"/>
                    </a:cubicBezTo>
                    <a:cubicBezTo>
                      <a:pt x="621" y="3568"/>
                      <a:pt x="551" y="3376"/>
                      <a:pt x="457" y="3062"/>
                    </a:cubicBezTo>
                    <a:cubicBezTo>
                      <a:pt x="362" y="2748"/>
                      <a:pt x="251" y="2307"/>
                      <a:pt x="181" y="1812"/>
                    </a:cubicBezTo>
                    <a:cubicBezTo>
                      <a:pt x="111" y="1316"/>
                      <a:pt x="94" y="862"/>
                      <a:pt x="98" y="534"/>
                    </a:cubicBezTo>
                    <a:cubicBezTo>
                      <a:pt x="100" y="206"/>
                      <a:pt x="113" y="2"/>
                      <a:pt x="98" y="1"/>
                    </a:cubicBezTo>
                    <a:cubicBezTo>
                      <a:pt x="98" y="1"/>
                      <a:pt x="98" y="1"/>
                      <a:pt x="98" y="1"/>
                    </a:cubicBezTo>
                    <a:close/>
                  </a:path>
                </a:pathLst>
              </a:custGeom>
              <a:solidFill>
                <a:srgbClr val="89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4" name="Google Shape;2334;p53"/>
              <p:cNvSpPr/>
              <p:nvPr/>
            </p:nvSpPr>
            <p:spPr>
              <a:xfrm>
                <a:off x="5666375" y="913000"/>
                <a:ext cx="12900" cy="80550"/>
              </a:xfrm>
              <a:custGeom>
                <a:avLst/>
                <a:gdLst/>
                <a:ahLst/>
                <a:cxnLst/>
                <a:rect l="l" t="t" r="r" b="b"/>
                <a:pathLst>
                  <a:path w="516" h="3222" extrusionOk="0">
                    <a:moveTo>
                      <a:pt x="53" y="1"/>
                    </a:moveTo>
                    <a:cubicBezTo>
                      <a:pt x="42" y="1"/>
                      <a:pt x="1" y="183"/>
                      <a:pt x="15" y="482"/>
                    </a:cubicBezTo>
                    <a:cubicBezTo>
                      <a:pt x="20" y="631"/>
                      <a:pt x="45" y="807"/>
                      <a:pt x="80" y="1001"/>
                    </a:cubicBezTo>
                    <a:cubicBezTo>
                      <a:pt x="119" y="1194"/>
                      <a:pt x="169" y="1405"/>
                      <a:pt x="224" y="1623"/>
                    </a:cubicBezTo>
                    <a:cubicBezTo>
                      <a:pt x="279" y="1841"/>
                      <a:pt x="330" y="2049"/>
                      <a:pt x="369" y="2238"/>
                    </a:cubicBezTo>
                    <a:cubicBezTo>
                      <a:pt x="404" y="2429"/>
                      <a:pt x="431" y="2601"/>
                      <a:pt x="439" y="2747"/>
                    </a:cubicBezTo>
                    <a:cubicBezTo>
                      <a:pt x="459" y="3037"/>
                      <a:pt x="433" y="3219"/>
                      <a:pt x="451" y="3222"/>
                    </a:cubicBezTo>
                    <a:cubicBezTo>
                      <a:pt x="452" y="3222"/>
                      <a:pt x="452" y="3222"/>
                      <a:pt x="452" y="3222"/>
                    </a:cubicBezTo>
                    <a:cubicBezTo>
                      <a:pt x="463" y="3222"/>
                      <a:pt x="515" y="3042"/>
                      <a:pt x="514" y="2743"/>
                    </a:cubicBezTo>
                    <a:cubicBezTo>
                      <a:pt x="515" y="2593"/>
                      <a:pt x="495" y="2416"/>
                      <a:pt x="465" y="2221"/>
                    </a:cubicBezTo>
                    <a:cubicBezTo>
                      <a:pt x="431" y="2026"/>
                      <a:pt x="382" y="1816"/>
                      <a:pt x="327" y="1597"/>
                    </a:cubicBezTo>
                    <a:cubicBezTo>
                      <a:pt x="272" y="1378"/>
                      <a:pt x="218" y="1171"/>
                      <a:pt x="176" y="982"/>
                    </a:cubicBezTo>
                    <a:cubicBezTo>
                      <a:pt x="136" y="793"/>
                      <a:pt x="105" y="621"/>
                      <a:pt x="90" y="476"/>
                    </a:cubicBezTo>
                    <a:cubicBezTo>
                      <a:pt x="58" y="185"/>
                      <a:pt x="72" y="2"/>
                      <a:pt x="53" y="1"/>
                    </a:cubicBezTo>
                    <a:cubicBezTo>
                      <a:pt x="53" y="1"/>
                      <a:pt x="53" y="1"/>
                      <a:pt x="53" y="1"/>
                    </a:cubicBezTo>
                    <a:close/>
                  </a:path>
                </a:pathLst>
              </a:custGeom>
              <a:solidFill>
                <a:srgbClr val="89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5" name="Google Shape;2335;p53"/>
              <p:cNvSpPr/>
              <p:nvPr/>
            </p:nvSpPr>
            <p:spPr>
              <a:xfrm>
                <a:off x="5674925" y="903350"/>
                <a:ext cx="13050" cy="33600"/>
              </a:xfrm>
              <a:custGeom>
                <a:avLst/>
                <a:gdLst/>
                <a:ahLst/>
                <a:cxnLst/>
                <a:rect l="l" t="t" r="r" b="b"/>
                <a:pathLst>
                  <a:path w="522" h="1344" extrusionOk="0">
                    <a:moveTo>
                      <a:pt x="27" y="0"/>
                    </a:moveTo>
                    <a:cubicBezTo>
                      <a:pt x="25" y="0"/>
                      <a:pt x="24" y="1"/>
                      <a:pt x="23" y="2"/>
                    </a:cubicBezTo>
                    <a:cubicBezTo>
                      <a:pt x="0" y="24"/>
                      <a:pt x="257" y="247"/>
                      <a:pt x="362" y="631"/>
                    </a:cubicBezTo>
                    <a:cubicBezTo>
                      <a:pt x="474" y="1013"/>
                      <a:pt x="374" y="1337"/>
                      <a:pt x="405" y="1344"/>
                    </a:cubicBezTo>
                    <a:cubicBezTo>
                      <a:pt x="406" y="1344"/>
                      <a:pt x="406" y="1344"/>
                      <a:pt x="407" y="1344"/>
                    </a:cubicBezTo>
                    <a:cubicBezTo>
                      <a:pt x="420" y="1344"/>
                      <a:pt x="461" y="1270"/>
                      <a:pt x="489" y="1138"/>
                    </a:cubicBezTo>
                    <a:cubicBezTo>
                      <a:pt x="517" y="1003"/>
                      <a:pt x="522" y="807"/>
                      <a:pt x="463" y="602"/>
                    </a:cubicBezTo>
                    <a:cubicBezTo>
                      <a:pt x="405" y="397"/>
                      <a:pt x="298" y="232"/>
                      <a:pt x="203" y="133"/>
                    </a:cubicBezTo>
                    <a:cubicBezTo>
                      <a:pt x="117" y="42"/>
                      <a:pt x="45" y="0"/>
                      <a:pt x="27" y="0"/>
                    </a:cubicBezTo>
                    <a:close/>
                  </a:path>
                </a:pathLst>
              </a:custGeom>
              <a:solidFill>
                <a:srgbClr val="89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6" name="Google Shape;2336;p53"/>
              <p:cNvSpPr/>
              <p:nvPr/>
            </p:nvSpPr>
            <p:spPr>
              <a:xfrm>
                <a:off x="5400400" y="823000"/>
                <a:ext cx="286050" cy="162875"/>
              </a:xfrm>
              <a:custGeom>
                <a:avLst/>
                <a:gdLst/>
                <a:ahLst/>
                <a:cxnLst/>
                <a:rect l="l" t="t" r="r" b="b"/>
                <a:pathLst>
                  <a:path w="11442" h="6515" extrusionOk="0">
                    <a:moveTo>
                      <a:pt x="8815" y="0"/>
                    </a:moveTo>
                    <a:cubicBezTo>
                      <a:pt x="8201" y="0"/>
                      <a:pt x="7605" y="227"/>
                      <a:pt x="6993" y="300"/>
                    </a:cubicBezTo>
                    <a:cubicBezTo>
                      <a:pt x="6812" y="322"/>
                      <a:pt x="6631" y="330"/>
                      <a:pt x="6448" y="330"/>
                    </a:cubicBezTo>
                    <a:cubicBezTo>
                      <a:pt x="5883" y="330"/>
                      <a:pt x="5313" y="251"/>
                      <a:pt x="4750" y="251"/>
                    </a:cubicBezTo>
                    <a:cubicBezTo>
                      <a:pt x="4467" y="251"/>
                      <a:pt x="4186" y="271"/>
                      <a:pt x="3909" y="331"/>
                    </a:cubicBezTo>
                    <a:cubicBezTo>
                      <a:pt x="3072" y="511"/>
                      <a:pt x="2324" y="1063"/>
                      <a:pt x="1907" y="1809"/>
                    </a:cubicBezTo>
                    <a:cubicBezTo>
                      <a:pt x="1880" y="1858"/>
                      <a:pt x="1851" y="1910"/>
                      <a:pt x="1801" y="1935"/>
                    </a:cubicBezTo>
                    <a:cubicBezTo>
                      <a:pt x="1775" y="1948"/>
                      <a:pt x="1747" y="1952"/>
                      <a:pt x="1717" y="1952"/>
                    </a:cubicBezTo>
                    <a:cubicBezTo>
                      <a:pt x="1690" y="1952"/>
                      <a:pt x="1662" y="1949"/>
                      <a:pt x="1634" y="1946"/>
                    </a:cubicBezTo>
                    <a:cubicBezTo>
                      <a:pt x="1598" y="1943"/>
                      <a:pt x="1563" y="1941"/>
                      <a:pt x="1528" y="1941"/>
                    </a:cubicBezTo>
                    <a:cubicBezTo>
                      <a:pt x="890" y="1941"/>
                      <a:pt x="502" y="2491"/>
                      <a:pt x="333" y="3061"/>
                    </a:cubicBezTo>
                    <a:cubicBezTo>
                      <a:pt x="1" y="4180"/>
                      <a:pt x="279" y="5345"/>
                      <a:pt x="463" y="6514"/>
                    </a:cubicBezTo>
                    <a:cubicBezTo>
                      <a:pt x="403" y="5108"/>
                      <a:pt x="684" y="3367"/>
                      <a:pt x="2015" y="2959"/>
                    </a:cubicBezTo>
                    <a:cubicBezTo>
                      <a:pt x="2007" y="2241"/>
                      <a:pt x="2694" y="1720"/>
                      <a:pt x="3348" y="1492"/>
                    </a:cubicBezTo>
                    <a:cubicBezTo>
                      <a:pt x="3703" y="1369"/>
                      <a:pt x="4067" y="1331"/>
                      <a:pt x="4434" y="1331"/>
                    </a:cubicBezTo>
                    <a:cubicBezTo>
                      <a:pt x="5000" y="1331"/>
                      <a:pt x="5576" y="1420"/>
                      <a:pt x="6143" y="1420"/>
                    </a:cubicBezTo>
                    <a:cubicBezTo>
                      <a:pt x="6453" y="1420"/>
                      <a:pt x="6761" y="1393"/>
                      <a:pt x="7063" y="1312"/>
                    </a:cubicBezTo>
                    <a:cubicBezTo>
                      <a:pt x="7857" y="1099"/>
                      <a:pt x="8695" y="637"/>
                      <a:pt x="9528" y="637"/>
                    </a:cubicBezTo>
                    <a:cubicBezTo>
                      <a:pt x="9857" y="637"/>
                      <a:pt x="10184" y="709"/>
                      <a:pt x="10508" y="896"/>
                    </a:cubicBezTo>
                    <a:cubicBezTo>
                      <a:pt x="10997" y="1179"/>
                      <a:pt x="11295" y="1606"/>
                      <a:pt x="11415" y="2093"/>
                    </a:cubicBezTo>
                    <a:cubicBezTo>
                      <a:pt x="11433" y="2008"/>
                      <a:pt x="11441" y="1922"/>
                      <a:pt x="11438" y="1840"/>
                    </a:cubicBezTo>
                    <a:cubicBezTo>
                      <a:pt x="11422" y="1502"/>
                      <a:pt x="11230" y="1135"/>
                      <a:pt x="11028" y="875"/>
                    </a:cubicBezTo>
                    <a:cubicBezTo>
                      <a:pt x="10448" y="126"/>
                      <a:pt x="9812" y="47"/>
                      <a:pt x="8932" y="3"/>
                    </a:cubicBezTo>
                    <a:cubicBezTo>
                      <a:pt x="8893" y="1"/>
                      <a:pt x="8854" y="0"/>
                      <a:pt x="8815" y="0"/>
                    </a:cubicBezTo>
                    <a:close/>
                  </a:path>
                </a:pathLst>
              </a:custGeom>
              <a:solidFill>
                <a:srgbClr val="89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7" name="Google Shape;2337;p53"/>
              <p:cNvSpPr/>
              <p:nvPr/>
            </p:nvSpPr>
            <p:spPr>
              <a:xfrm>
                <a:off x="5537625" y="1016025"/>
                <a:ext cx="26725" cy="46975"/>
              </a:xfrm>
              <a:custGeom>
                <a:avLst/>
                <a:gdLst/>
                <a:ahLst/>
                <a:cxnLst/>
                <a:rect l="l" t="t" r="r" b="b"/>
                <a:pathLst>
                  <a:path w="1069" h="1879" extrusionOk="0">
                    <a:moveTo>
                      <a:pt x="295" y="1"/>
                    </a:moveTo>
                    <a:cubicBezTo>
                      <a:pt x="132" y="206"/>
                      <a:pt x="52" y="475"/>
                      <a:pt x="72" y="737"/>
                    </a:cubicBezTo>
                    <a:lnTo>
                      <a:pt x="72" y="737"/>
                    </a:lnTo>
                    <a:cubicBezTo>
                      <a:pt x="15" y="945"/>
                      <a:pt x="0" y="1164"/>
                      <a:pt x="62" y="1368"/>
                    </a:cubicBezTo>
                    <a:cubicBezTo>
                      <a:pt x="147" y="1644"/>
                      <a:pt x="400" y="1879"/>
                      <a:pt x="687" y="1879"/>
                    </a:cubicBezTo>
                    <a:cubicBezTo>
                      <a:pt x="695" y="1879"/>
                      <a:pt x="704" y="1878"/>
                      <a:pt x="713" y="1878"/>
                    </a:cubicBezTo>
                    <a:cubicBezTo>
                      <a:pt x="797" y="1875"/>
                      <a:pt x="886" y="1847"/>
                      <a:pt x="941" y="1782"/>
                    </a:cubicBezTo>
                    <a:cubicBezTo>
                      <a:pt x="959" y="1759"/>
                      <a:pt x="973" y="1733"/>
                      <a:pt x="984" y="1707"/>
                    </a:cubicBezTo>
                    <a:cubicBezTo>
                      <a:pt x="1068" y="1511"/>
                      <a:pt x="1019" y="1281"/>
                      <a:pt x="919" y="1093"/>
                    </a:cubicBezTo>
                    <a:cubicBezTo>
                      <a:pt x="818" y="906"/>
                      <a:pt x="671" y="749"/>
                      <a:pt x="543" y="579"/>
                    </a:cubicBezTo>
                    <a:cubicBezTo>
                      <a:pt x="416" y="408"/>
                      <a:pt x="304" y="213"/>
                      <a:pt x="295" y="1"/>
                    </a:cubicBezTo>
                    <a:close/>
                  </a:path>
                </a:pathLst>
              </a:custGeom>
              <a:solidFill>
                <a:srgbClr val="AB73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8" name="Google Shape;2338;p53"/>
              <p:cNvSpPr/>
              <p:nvPr/>
            </p:nvSpPr>
            <p:spPr>
              <a:xfrm>
                <a:off x="5536800" y="1015425"/>
                <a:ext cx="20175" cy="50550"/>
              </a:xfrm>
              <a:custGeom>
                <a:avLst/>
                <a:gdLst/>
                <a:ahLst/>
                <a:cxnLst/>
                <a:rect l="l" t="t" r="r" b="b"/>
                <a:pathLst>
                  <a:path w="807" h="2022" extrusionOk="0">
                    <a:moveTo>
                      <a:pt x="280" y="1"/>
                    </a:moveTo>
                    <a:cubicBezTo>
                      <a:pt x="260" y="1"/>
                      <a:pt x="192" y="121"/>
                      <a:pt x="127" y="330"/>
                    </a:cubicBezTo>
                    <a:cubicBezTo>
                      <a:pt x="60" y="544"/>
                      <a:pt x="0" y="853"/>
                      <a:pt x="12" y="1201"/>
                    </a:cubicBezTo>
                    <a:cubicBezTo>
                      <a:pt x="20" y="1375"/>
                      <a:pt x="56" y="1547"/>
                      <a:pt x="133" y="1686"/>
                    </a:cubicBezTo>
                    <a:cubicBezTo>
                      <a:pt x="208" y="1829"/>
                      <a:pt x="327" y="1925"/>
                      <a:pt x="435" y="1974"/>
                    </a:cubicBezTo>
                    <a:cubicBezTo>
                      <a:pt x="512" y="2009"/>
                      <a:pt x="585" y="2021"/>
                      <a:pt x="644" y="2021"/>
                    </a:cubicBezTo>
                    <a:cubicBezTo>
                      <a:pt x="670" y="2021"/>
                      <a:pt x="692" y="2019"/>
                      <a:pt x="712" y="2016"/>
                    </a:cubicBezTo>
                    <a:cubicBezTo>
                      <a:pt x="777" y="2002"/>
                      <a:pt x="807" y="1980"/>
                      <a:pt x="804" y="1972"/>
                    </a:cubicBezTo>
                    <a:cubicBezTo>
                      <a:pt x="801" y="1948"/>
                      <a:pt x="658" y="1992"/>
                      <a:pt x="482" y="1884"/>
                    </a:cubicBezTo>
                    <a:cubicBezTo>
                      <a:pt x="397" y="1831"/>
                      <a:pt x="307" y="1746"/>
                      <a:pt x="251" y="1625"/>
                    </a:cubicBezTo>
                    <a:cubicBezTo>
                      <a:pt x="191" y="1506"/>
                      <a:pt x="163" y="1355"/>
                      <a:pt x="156" y="1194"/>
                    </a:cubicBezTo>
                    <a:cubicBezTo>
                      <a:pt x="132" y="535"/>
                      <a:pt x="323" y="14"/>
                      <a:pt x="281" y="1"/>
                    </a:cubicBezTo>
                    <a:cubicBezTo>
                      <a:pt x="281" y="1"/>
                      <a:pt x="280" y="1"/>
                      <a:pt x="280" y="1"/>
                    </a:cubicBezTo>
                    <a:close/>
                  </a:path>
                </a:pathLst>
              </a:custGeom>
              <a:solidFill>
                <a:srgbClr val="8436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9" name="Google Shape;2339;p53"/>
              <p:cNvSpPr/>
              <p:nvPr/>
            </p:nvSpPr>
            <p:spPr>
              <a:xfrm>
                <a:off x="5558550" y="1055100"/>
                <a:ext cx="7225" cy="6025"/>
              </a:xfrm>
              <a:custGeom>
                <a:avLst/>
                <a:gdLst/>
                <a:ahLst/>
                <a:cxnLst/>
                <a:rect l="l" t="t" r="r" b="b"/>
                <a:pathLst>
                  <a:path w="289" h="241" extrusionOk="0">
                    <a:moveTo>
                      <a:pt x="229" y="0"/>
                    </a:moveTo>
                    <a:cubicBezTo>
                      <a:pt x="194" y="0"/>
                      <a:pt x="143" y="25"/>
                      <a:pt x="96" y="67"/>
                    </a:cubicBezTo>
                    <a:cubicBezTo>
                      <a:pt x="31" y="127"/>
                      <a:pt x="1" y="199"/>
                      <a:pt x="28" y="228"/>
                    </a:cubicBezTo>
                    <a:cubicBezTo>
                      <a:pt x="35" y="236"/>
                      <a:pt x="47" y="240"/>
                      <a:pt x="61" y="240"/>
                    </a:cubicBezTo>
                    <a:cubicBezTo>
                      <a:pt x="96" y="240"/>
                      <a:pt x="147" y="215"/>
                      <a:pt x="194" y="173"/>
                    </a:cubicBezTo>
                    <a:cubicBezTo>
                      <a:pt x="258" y="113"/>
                      <a:pt x="289" y="41"/>
                      <a:pt x="262" y="12"/>
                    </a:cubicBezTo>
                    <a:cubicBezTo>
                      <a:pt x="254" y="4"/>
                      <a:pt x="243" y="0"/>
                      <a:pt x="229" y="0"/>
                    </a:cubicBezTo>
                    <a:close/>
                  </a:path>
                </a:pathLst>
              </a:custGeom>
              <a:solidFill>
                <a:srgbClr val="8436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0" name="Google Shape;2340;p53"/>
              <p:cNvSpPr/>
              <p:nvPr/>
            </p:nvSpPr>
            <p:spPr>
              <a:xfrm>
                <a:off x="5518050" y="1067975"/>
                <a:ext cx="61275" cy="42650"/>
              </a:xfrm>
              <a:custGeom>
                <a:avLst/>
                <a:gdLst/>
                <a:ahLst/>
                <a:cxnLst/>
                <a:rect l="l" t="t" r="r" b="b"/>
                <a:pathLst>
                  <a:path w="2451" h="1706" extrusionOk="0">
                    <a:moveTo>
                      <a:pt x="2448" y="1"/>
                    </a:moveTo>
                    <a:lnTo>
                      <a:pt x="2448" y="1"/>
                    </a:lnTo>
                    <a:cubicBezTo>
                      <a:pt x="2048" y="250"/>
                      <a:pt x="1577" y="395"/>
                      <a:pt x="1116" y="395"/>
                    </a:cubicBezTo>
                    <a:cubicBezTo>
                      <a:pt x="759" y="395"/>
                      <a:pt x="407" y="308"/>
                      <a:pt x="99" y="114"/>
                    </a:cubicBezTo>
                    <a:cubicBezTo>
                      <a:pt x="66" y="96"/>
                      <a:pt x="33" y="77"/>
                      <a:pt x="1" y="57"/>
                    </a:cubicBezTo>
                    <a:lnTo>
                      <a:pt x="1" y="57"/>
                    </a:lnTo>
                    <a:cubicBezTo>
                      <a:pt x="36" y="423"/>
                      <a:pt x="99" y="795"/>
                      <a:pt x="289" y="1113"/>
                    </a:cubicBezTo>
                    <a:cubicBezTo>
                      <a:pt x="485" y="1442"/>
                      <a:pt x="843" y="1705"/>
                      <a:pt x="1239" y="1705"/>
                    </a:cubicBezTo>
                    <a:cubicBezTo>
                      <a:pt x="1241" y="1705"/>
                      <a:pt x="1243" y="1705"/>
                      <a:pt x="1245" y="1705"/>
                    </a:cubicBezTo>
                    <a:cubicBezTo>
                      <a:pt x="1673" y="1702"/>
                      <a:pt x="2047" y="1392"/>
                      <a:pt x="2229" y="1023"/>
                    </a:cubicBezTo>
                    <a:cubicBezTo>
                      <a:pt x="2376" y="726"/>
                      <a:pt x="2451" y="348"/>
                      <a:pt x="2448" y="1"/>
                    </a:cubicBezTo>
                    <a:close/>
                  </a:path>
                </a:pathLst>
              </a:custGeom>
              <a:solidFill>
                <a:srgbClr val="8436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1" name="Google Shape;2341;p53"/>
              <p:cNvSpPr/>
              <p:nvPr/>
            </p:nvSpPr>
            <p:spPr>
              <a:xfrm>
                <a:off x="5464050" y="973550"/>
                <a:ext cx="58850" cy="24350"/>
              </a:xfrm>
              <a:custGeom>
                <a:avLst/>
                <a:gdLst/>
                <a:ahLst/>
                <a:cxnLst/>
                <a:rect l="l" t="t" r="r" b="b"/>
                <a:pathLst>
                  <a:path w="2354" h="974" extrusionOk="0">
                    <a:moveTo>
                      <a:pt x="1503" y="1"/>
                    </a:moveTo>
                    <a:cubicBezTo>
                      <a:pt x="1350" y="1"/>
                      <a:pt x="1184" y="19"/>
                      <a:pt x="1014" y="65"/>
                    </a:cubicBezTo>
                    <a:cubicBezTo>
                      <a:pt x="635" y="169"/>
                      <a:pt x="342" y="395"/>
                      <a:pt x="189" y="595"/>
                    </a:cubicBezTo>
                    <a:cubicBezTo>
                      <a:pt x="32" y="797"/>
                      <a:pt x="1" y="956"/>
                      <a:pt x="32" y="972"/>
                    </a:cubicBezTo>
                    <a:cubicBezTo>
                      <a:pt x="35" y="973"/>
                      <a:pt x="38" y="974"/>
                      <a:pt x="42" y="974"/>
                    </a:cubicBezTo>
                    <a:cubicBezTo>
                      <a:pt x="84" y="974"/>
                      <a:pt x="175" y="866"/>
                      <a:pt x="334" y="734"/>
                    </a:cubicBezTo>
                    <a:cubicBezTo>
                      <a:pt x="503" y="591"/>
                      <a:pt x="766" y="426"/>
                      <a:pt x="1088" y="338"/>
                    </a:cubicBezTo>
                    <a:cubicBezTo>
                      <a:pt x="1326" y="272"/>
                      <a:pt x="1558" y="254"/>
                      <a:pt x="1755" y="254"/>
                    </a:cubicBezTo>
                    <a:cubicBezTo>
                      <a:pt x="1826" y="254"/>
                      <a:pt x="1893" y="257"/>
                      <a:pt x="1953" y="260"/>
                    </a:cubicBezTo>
                    <a:cubicBezTo>
                      <a:pt x="2076" y="267"/>
                      <a:pt x="2177" y="275"/>
                      <a:pt x="2244" y="275"/>
                    </a:cubicBezTo>
                    <a:cubicBezTo>
                      <a:pt x="2302" y="275"/>
                      <a:pt x="2336" y="269"/>
                      <a:pt x="2342" y="251"/>
                    </a:cubicBezTo>
                    <a:cubicBezTo>
                      <a:pt x="2353" y="216"/>
                      <a:pt x="2225" y="129"/>
                      <a:pt x="1985" y="64"/>
                    </a:cubicBezTo>
                    <a:cubicBezTo>
                      <a:pt x="1855" y="28"/>
                      <a:pt x="1689" y="1"/>
                      <a:pt x="1503" y="1"/>
                    </a:cubicBezTo>
                    <a:close/>
                  </a:path>
                </a:pathLst>
              </a:custGeom>
              <a:solidFill>
                <a:srgbClr val="8436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2" name="Google Shape;2342;p53"/>
              <p:cNvSpPr/>
              <p:nvPr/>
            </p:nvSpPr>
            <p:spPr>
              <a:xfrm>
                <a:off x="5469750" y="1024050"/>
                <a:ext cx="53300" cy="26600"/>
              </a:xfrm>
              <a:custGeom>
                <a:avLst/>
                <a:gdLst/>
                <a:ahLst/>
                <a:cxnLst/>
                <a:rect l="l" t="t" r="r" b="b"/>
                <a:pathLst>
                  <a:path w="2132" h="1064" extrusionOk="0">
                    <a:moveTo>
                      <a:pt x="845" y="0"/>
                    </a:moveTo>
                    <a:cubicBezTo>
                      <a:pt x="616" y="0"/>
                      <a:pt x="410" y="70"/>
                      <a:pt x="275" y="161"/>
                    </a:cubicBezTo>
                    <a:cubicBezTo>
                      <a:pt x="59" y="302"/>
                      <a:pt x="1" y="459"/>
                      <a:pt x="17" y="467"/>
                    </a:cubicBezTo>
                    <a:cubicBezTo>
                      <a:pt x="19" y="469"/>
                      <a:pt x="21" y="469"/>
                      <a:pt x="23" y="469"/>
                    </a:cubicBezTo>
                    <a:cubicBezTo>
                      <a:pt x="53" y="469"/>
                      <a:pt x="146" y="359"/>
                      <a:pt x="335" y="269"/>
                    </a:cubicBezTo>
                    <a:cubicBezTo>
                      <a:pt x="454" y="212"/>
                      <a:pt x="617" y="169"/>
                      <a:pt x="797" y="169"/>
                    </a:cubicBezTo>
                    <a:cubicBezTo>
                      <a:pt x="919" y="169"/>
                      <a:pt x="1047" y="189"/>
                      <a:pt x="1175" y="236"/>
                    </a:cubicBezTo>
                    <a:cubicBezTo>
                      <a:pt x="1493" y="356"/>
                      <a:pt x="1722" y="590"/>
                      <a:pt x="1867" y="767"/>
                    </a:cubicBezTo>
                    <a:cubicBezTo>
                      <a:pt x="2006" y="939"/>
                      <a:pt x="2081" y="1064"/>
                      <a:pt x="2108" y="1064"/>
                    </a:cubicBezTo>
                    <a:cubicBezTo>
                      <a:pt x="2110" y="1064"/>
                      <a:pt x="2111" y="1063"/>
                      <a:pt x="2112" y="1063"/>
                    </a:cubicBezTo>
                    <a:cubicBezTo>
                      <a:pt x="2131" y="1054"/>
                      <a:pt x="2096" y="906"/>
                      <a:pt x="1968" y="695"/>
                    </a:cubicBezTo>
                    <a:cubicBezTo>
                      <a:pt x="1842" y="489"/>
                      <a:pt x="1606" y="211"/>
                      <a:pt x="1236" y="71"/>
                    </a:cubicBezTo>
                    <a:cubicBezTo>
                      <a:pt x="1104" y="21"/>
                      <a:pt x="971" y="0"/>
                      <a:pt x="845" y="0"/>
                    </a:cubicBezTo>
                    <a:close/>
                  </a:path>
                </a:pathLst>
              </a:custGeom>
              <a:solidFill>
                <a:srgbClr val="8436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3" name="Google Shape;2343;p53"/>
              <p:cNvSpPr/>
              <p:nvPr/>
            </p:nvSpPr>
            <p:spPr>
              <a:xfrm>
                <a:off x="5576875" y="973550"/>
                <a:ext cx="58825" cy="24350"/>
              </a:xfrm>
              <a:custGeom>
                <a:avLst/>
                <a:gdLst/>
                <a:ahLst/>
                <a:cxnLst/>
                <a:rect l="l" t="t" r="r" b="b"/>
                <a:pathLst>
                  <a:path w="2353" h="974" extrusionOk="0">
                    <a:moveTo>
                      <a:pt x="851" y="1"/>
                    </a:moveTo>
                    <a:cubicBezTo>
                      <a:pt x="665" y="1"/>
                      <a:pt x="499" y="28"/>
                      <a:pt x="369" y="64"/>
                    </a:cubicBezTo>
                    <a:cubicBezTo>
                      <a:pt x="129" y="129"/>
                      <a:pt x="0" y="216"/>
                      <a:pt x="12" y="251"/>
                    </a:cubicBezTo>
                    <a:cubicBezTo>
                      <a:pt x="17" y="269"/>
                      <a:pt x="51" y="275"/>
                      <a:pt x="109" y="275"/>
                    </a:cubicBezTo>
                    <a:cubicBezTo>
                      <a:pt x="177" y="275"/>
                      <a:pt x="277" y="267"/>
                      <a:pt x="400" y="260"/>
                    </a:cubicBezTo>
                    <a:cubicBezTo>
                      <a:pt x="461" y="257"/>
                      <a:pt x="527" y="254"/>
                      <a:pt x="598" y="254"/>
                    </a:cubicBezTo>
                    <a:cubicBezTo>
                      <a:pt x="795" y="254"/>
                      <a:pt x="1027" y="272"/>
                      <a:pt x="1265" y="338"/>
                    </a:cubicBezTo>
                    <a:cubicBezTo>
                      <a:pt x="1588" y="426"/>
                      <a:pt x="1850" y="591"/>
                      <a:pt x="2020" y="734"/>
                    </a:cubicBezTo>
                    <a:cubicBezTo>
                      <a:pt x="2179" y="866"/>
                      <a:pt x="2270" y="974"/>
                      <a:pt x="2312" y="974"/>
                    </a:cubicBezTo>
                    <a:cubicBezTo>
                      <a:pt x="2315" y="974"/>
                      <a:pt x="2318" y="973"/>
                      <a:pt x="2321" y="972"/>
                    </a:cubicBezTo>
                    <a:cubicBezTo>
                      <a:pt x="2352" y="956"/>
                      <a:pt x="2321" y="797"/>
                      <a:pt x="2164" y="595"/>
                    </a:cubicBezTo>
                    <a:cubicBezTo>
                      <a:pt x="2011" y="395"/>
                      <a:pt x="1719" y="169"/>
                      <a:pt x="1340" y="65"/>
                    </a:cubicBezTo>
                    <a:cubicBezTo>
                      <a:pt x="1170" y="19"/>
                      <a:pt x="1004" y="1"/>
                      <a:pt x="851" y="1"/>
                    </a:cubicBezTo>
                    <a:close/>
                  </a:path>
                </a:pathLst>
              </a:custGeom>
              <a:solidFill>
                <a:srgbClr val="8436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4" name="Google Shape;2344;p53"/>
              <p:cNvSpPr/>
              <p:nvPr/>
            </p:nvSpPr>
            <p:spPr>
              <a:xfrm>
                <a:off x="5575025" y="1024050"/>
                <a:ext cx="53325" cy="26600"/>
              </a:xfrm>
              <a:custGeom>
                <a:avLst/>
                <a:gdLst/>
                <a:ahLst/>
                <a:cxnLst/>
                <a:rect l="l" t="t" r="r" b="b"/>
                <a:pathLst>
                  <a:path w="2133" h="1064" extrusionOk="0">
                    <a:moveTo>
                      <a:pt x="1287" y="0"/>
                    </a:moveTo>
                    <a:cubicBezTo>
                      <a:pt x="1161" y="0"/>
                      <a:pt x="1028" y="21"/>
                      <a:pt x="896" y="71"/>
                    </a:cubicBezTo>
                    <a:cubicBezTo>
                      <a:pt x="526" y="211"/>
                      <a:pt x="291" y="489"/>
                      <a:pt x="164" y="695"/>
                    </a:cubicBezTo>
                    <a:cubicBezTo>
                      <a:pt x="36" y="906"/>
                      <a:pt x="1" y="1054"/>
                      <a:pt x="21" y="1063"/>
                    </a:cubicBezTo>
                    <a:cubicBezTo>
                      <a:pt x="22" y="1063"/>
                      <a:pt x="23" y="1064"/>
                      <a:pt x="24" y="1064"/>
                    </a:cubicBezTo>
                    <a:cubicBezTo>
                      <a:pt x="51" y="1064"/>
                      <a:pt x="127" y="939"/>
                      <a:pt x="266" y="767"/>
                    </a:cubicBezTo>
                    <a:cubicBezTo>
                      <a:pt x="410" y="590"/>
                      <a:pt x="639" y="356"/>
                      <a:pt x="958" y="236"/>
                    </a:cubicBezTo>
                    <a:cubicBezTo>
                      <a:pt x="1085" y="189"/>
                      <a:pt x="1214" y="169"/>
                      <a:pt x="1335" y="169"/>
                    </a:cubicBezTo>
                    <a:cubicBezTo>
                      <a:pt x="1515" y="169"/>
                      <a:pt x="1679" y="212"/>
                      <a:pt x="1797" y="269"/>
                    </a:cubicBezTo>
                    <a:cubicBezTo>
                      <a:pt x="1986" y="359"/>
                      <a:pt x="2079" y="469"/>
                      <a:pt x="2109" y="469"/>
                    </a:cubicBezTo>
                    <a:cubicBezTo>
                      <a:pt x="2111" y="469"/>
                      <a:pt x="2113" y="469"/>
                      <a:pt x="2115" y="467"/>
                    </a:cubicBezTo>
                    <a:cubicBezTo>
                      <a:pt x="2132" y="459"/>
                      <a:pt x="2074" y="302"/>
                      <a:pt x="1858" y="161"/>
                    </a:cubicBezTo>
                    <a:cubicBezTo>
                      <a:pt x="1723" y="70"/>
                      <a:pt x="1517" y="0"/>
                      <a:pt x="1287" y="0"/>
                    </a:cubicBezTo>
                    <a:close/>
                  </a:path>
                </a:pathLst>
              </a:custGeom>
              <a:solidFill>
                <a:srgbClr val="8436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5" name="Google Shape;2345;p53"/>
              <p:cNvSpPr/>
              <p:nvPr/>
            </p:nvSpPr>
            <p:spPr>
              <a:xfrm>
                <a:off x="5529525" y="1091700"/>
                <a:ext cx="41550" cy="18925"/>
              </a:xfrm>
              <a:custGeom>
                <a:avLst/>
                <a:gdLst/>
                <a:ahLst/>
                <a:cxnLst/>
                <a:rect l="l" t="t" r="r" b="b"/>
                <a:pathLst>
                  <a:path w="1662" h="757" extrusionOk="0">
                    <a:moveTo>
                      <a:pt x="933" y="1"/>
                    </a:moveTo>
                    <a:cubicBezTo>
                      <a:pt x="588" y="1"/>
                      <a:pt x="254" y="151"/>
                      <a:pt x="0" y="390"/>
                    </a:cubicBezTo>
                    <a:cubicBezTo>
                      <a:pt x="204" y="605"/>
                      <a:pt x="481" y="756"/>
                      <a:pt x="781" y="756"/>
                    </a:cubicBezTo>
                    <a:cubicBezTo>
                      <a:pt x="783" y="756"/>
                      <a:pt x="784" y="756"/>
                      <a:pt x="786" y="756"/>
                    </a:cubicBezTo>
                    <a:cubicBezTo>
                      <a:pt x="1142" y="754"/>
                      <a:pt x="1460" y="538"/>
                      <a:pt x="1662" y="253"/>
                    </a:cubicBezTo>
                    <a:cubicBezTo>
                      <a:pt x="1464" y="101"/>
                      <a:pt x="1217" y="8"/>
                      <a:pt x="965" y="1"/>
                    </a:cubicBezTo>
                    <a:cubicBezTo>
                      <a:pt x="955" y="1"/>
                      <a:pt x="944" y="1"/>
                      <a:pt x="933" y="1"/>
                    </a:cubicBezTo>
                    <a:close/>
                  </a:path>
                </a:pathLst>
              </a:custGeom>
              <a:solidFill>
                <a:srgbClr val="EA4B7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" name="Elipse 1">
            <a:extLst>
              <a:ext uri="{FF2B5EF4-FFF2-40B4-BE49-F238E27FC236}">
                <a16:creationId xmlns:a16="http://schemas.microsoft.com/office/drawing/2014/main" id="{D6D044FA-5EBF-DB0D-31C9-5A10009B0120}"/>
              </a:ext>
            </a:extLst>
          </p:cNvPr>
          <p:cNvSpPr/>
          <p:nvPr/>
        </p:nvSpPr>
        <p:spPr>
          <a:xfrm>
            <a:off x="8373400" y="4603898"/>
            <a:ext cx="579214" cy="539602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b="1">
                <a:solidFill>
                  <a:schemeClr val="tx1"/>
                </a:solidFill>
              </a:rPr>
              <a:t>19</a:t>
            </a:r>
          </a:p>
        </p:txBody>
      </p:sp>
    </p:spTree>
    <p:extLst>
      <p:ext uri="{BB962C8B-B14F-4D97-AF65-F5344CB8AC3E}">
        <p14:creationId xmlns:p14="http://schemas.microsoft.com/office/powerpoint/2010/main" val="20802542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3" name="Google Shape;3333;p64"/>
          <p:cNvSpPr txBox="1">
            <a:spLocks noGrp="1"/>
          </p:cNvSpPr>
          <p:nvPr>
            <p:ph type="title"/>
          </p:nvPr>
        </p:nvSpPr>
        <p:spPr>
          <a:xfrm>
            <a:off x="984430" y="301187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Conclusiones</a:t>
            </a:r>
            <a:endParaRPr lang="es-ES"/>
          </a:p>
        </p:txBody>
      </p:sp>
      <p:sp>
        <p:nvSpPr>
          <p:cNvPr id="2" name="Google Shape;4770;p84">
            <a:extLst>
              <a:ext uri="{FF2B5EF4-FFF2-40B4-BE49-F238E27FC236}">
                <a16:creationId xmlns:a16="http://schemas.microsoft.com/office/drawing/2014/main" id="{DC69D564-B7F1-41CD-B893-F27D2C7610DB}"/>
              </a:ext>
            </a:extLst>
          </p:cNvPr>
          <p:cNvSpPr/>
          <p:nvPr/>
        </p:nvSpPr>
        <p:spPr>
          <a:xfrm rot="-900032">
            <a:off x="1274340" y="1828292"/>
            <a:ext cx="1670247" cy="2460069"/>
          </a:xfrm>
          <a:custGeom>
            <a:avLst/>
            <a:gdLst/>
            <a:ahLst/>
            <a:cxnLst/>
            <a:rect l="l" t="t" r="r" b="b"/>
            <a:pathLst>
              <a:path w="24924" h="36710" extrusionOk="0">
                <a:moveTo>
                  <a:pt x="3392" y="0"/>
                </a:moveTo>
                <a:cubicBezTo>
                  <a:pt x="1527" y="0"/>
                  <a:pt x="0" y="1526"/>
                  <a:pt x="0" y="3392"/>
                </a:cubicBezTo>
                <a:lnTo>
                  <a:pt x="0" y="33318"/>
                </a:lnTo>
                <a:cubicBezTo>
                  <a:pt x="0" y="35184"/>
                  <a:pt x="1527" y="36710"/>
                  <a:pt x="3392" y="36710"/>
                </a:cubicBezTo>
                <a:lnTo>
                  <a:pt x="21532" y="36710"/>
                </a:lnTo>
                <a:cubicBezTo>
                  <a:pt x="23398" y="36710"/>
                  <a:pt x="24924" y="35184"/>
                  <a:pt x="24924" y="33318"/>
                </a:cubicBezTo>
                <a:lnTo>
                  <a:pt x="24924" y="3392"/>
                </a:lnTo>
                <a:cubicBezTo>
                  <a:pt x="24924" y="1526"/>
                  <a:pt x="23398" y="0"/>
                  <a:pt x="21532" y="0"/>
                </a:cubicBezTo>
                <a:close/>
              </a:path>
            </a:pathLst>
          </a:custGeom>
          <a:solidFill>
            <a:srgbClr val="573281"/>
          </a:solidFill>
          <a:ln>
            <a:noFill/>
          </a:ln>
          <a:effectLst>
            <a:outerShdw blurRad="85725" dist="76200" dir="7860000" algn="bl" rotWithShape="0">
              <a:srgbClr val="000000">
                <a:alpha val="38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4771;p84">
            <a:extLst>
              <a:ext uri="{FF2B5EF4-FFF2-40B4-BE49-F238E27FC236}">
                <a16:creationId xmlns:a16="http://schemas.microsoft.com/office/drawing/2014/main" id="{29446DE7-4465-8707-4337-3066BA50B160}"/>
              </a:ext>
            </a:extLst>
          </p:cNvPr>
          <p:cNvSpPr/>
          <p:nvPr/>
        </p:nvSpPr>
        <p:spPr>
          <a:xfrm rot="900032">
            <a:off x="6185731" y="1828303"/>
            <a:ext cx="1670247" cy="2460069"/>
          </a:xfrm>
          <a:custGeom>
            <a:avLst/>
            <a:gdLst/>
            <a:ahLst/>
            <a:cxnLst/>
            <a:rect l="l" t="t" r="r" b="b"/>
            <a:pathLst>
              <a:path w="24924" h="36710" extrusionOk="0">
                <a:moveTo>
                  <a:pt x="3392" y="0"/>
                </a:moveTo>
                <a:cubicBezTo>
                  <a:pt x="1527" y="0"/>
                  <a:pt x="0" y="1526"/>
                  <a:pt x="0" y="3392"/>
                </a:cubicBezTo>
                <a:lnTo>
                  <a:pt x="0" y="33318"/>
                </a:lnTo>
                <a:cubicBezTo>
                  <a:pt x="0" y="35184"/>
                  <a:pt x="1527" y="36710"/>
                  <a:pt x="3392" y="36710"/>
                </a:cubicBezTo>
                <a:lnTo>
                  <a:pt x="21532" y="36710"/>
                </a:lnTo>
                <a:cubicBezTo>
                  <a:pt x="23398" y="36710"/>
                  <a:pt x="24924" y="35184"/>
                  <a:pt x="24924" y="33318"/>
                </a:cubicBezTo>
                <a:lnTo>
                  <a:pt x="24924" y="3392"/>
                </a:lnTo>
                <a:cubicBezTo>
                  <a:pt x="24924" y="1526"/>
                  <a:pt x="23398" y="0"/>
                  <a:pt x="21532" y="0"/>
                </a:cubicBezTo>
                <a:close/>
              </a:path>
            </a:pathLst>
          </a:custGeom>
          <a:solidFill>
            <a:srgbClr val="573281"/>
          </a:solidFill>
          <a:ln>
            <a:noFill/>
          </a:ln>
          <a:effectLst>
            <a:outerShdw blurRad="85725" dist="76200" dir="7860000" algn="bl" rotWithShape="0">
              <a:srgbClr val="000000">
                <a:alpha val="38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" name="Google Shape;4772;p84">
            <a:extLst>
              <a:ext uri="{FF2B5EF4-FFF2-40B4-BE49-F238E27FC236}">
                <a16:creationId xmlns:a16="http://schemas.microsoft.com/office/drawing/2014/main" id="{200D46BB-5021-D6DF-AB24-CBFE3277177B}"/>
              </a:ext>
            </a:extLst>
          </p:cNvPr>
          <p:cNvGrpSpPr/>
          <p:nvPr/>
        </p:nvGrpSpPr>
        <p:grpSpPr>
          <a:xfrm>
            <a:off x="1640694" y="1067488"/>
            <a:ext cx="5862612" cy="3008525"/>
            <a:chOff x="1896713" y="1394100"/>
            <a:chExt cx="5862612" cy="3008525"/>
          </a:xfrm>
        </p:grpSpPr>
        <p:sp>
          <p:nvSpPr>
            <p:cNvPr id="3328" name="Google Shape;4773;p84">
              <a:extLst>
                <a:ext uri="{FF2B5EF4-FFF2-40B4-BE49-F238E27FC236}">
                  <a16:creationId xmlns:a16="http://schemas.microsoft.com/office/drawing/2014/main" id="{416FBB9D-6967-0DB7-D42C-1F4708DF391E}"/>
                </a:ext>
              </a:extLst>
            </p:cNvPr>
            <p:cNvSpPr/>
            <p:nvPr/>
          </p:nvSpPr>
          <p:spPr>
            <a:xfrm>
              <a:off x="1896713" y="1394100"/>
              <a:ext cx="5862600" cy="3008400"/>
            </a:xfrm>
            <a:prstGeom prst="roundRect">
              <a:avLst>
                <a:gd name="adj" fmla="val 5366"/>
              </a:avLst>
            </a:prstGeom>
            <a:solidFill>
              <a:schemeClr val="accent5"/>
            </a:solidFill>
            <a:ln>
              <a:noFill/>
            </a:ln>
            <a:effectLst>
              <a:outerShdw blurRad="71438" dist="85725" dir="3420000" algn="bl" rotWithShape="0">
                <a:srgbClr val="000000">
                  <a:alpha val="23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9" name="Google Shape;4774;p84">
              <a:extLst>
                <a:ext uri="{FF2B5EF4-FFF2-40B4-BE49-F238E27FC236}">
                  <a16:creationId xmlns:a16="http://schemas.microsoft.com/office/drawing/2014/main" id="{CCA106B6-A0BA-11C8-9901-407ABE93ADFC}"/>
                </a:ext>
              </a:extLst>
            </p:cNvPr>
            <p:cNvSpPr/>
            <p:nvPr/>
          </p:nvSpPr>
          <p:spPr>
            <a:xfrm rot="10800000">
              <a:off x="1896725" y="3844925"/>
              <a:ext cx="5862600" cy="557700"/>
            </a:xfrm>
            <a:prstGeom prst="round2SameRect">
              <a:avLst>
                <a:gd name="adj1" fmla="val 29599"/>
                <a:gd name="adj2" fmla="val 0"/>
              </a:avLst>
            </a:prstGeom>
            <a:solidFill>
              <a:schemeClr val="dk1"/>
            </a:solidFill>
            <a:ln>
              <a:noFill/>
            </a:ln>
            <a:effectLst>
              <a:outerShdw blurRad="71438" dist="85725" dir="3420000" algn="bl" rotWithShape="0">
                <a:srgbClr val="000000">
                  <a:alpha val="23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30" name="Elipse 3329">
            <a:extLst>
              <a:ext uri="{FF2B5EF4-FFF2-40B4-BE49-F238E27FC236}">
                <a16:creationId xmlns:a16="http://schemas.microsoft.com/office/drawing/2014/main" id="{C660ED91-2A4C-78C3-7DF3-8E566CAD79BA}"/>
              </a:ext>
            </a:extLst>
          </p:cNvPr>
          <p:cNvSpPr/>
          <p:nvPr/>
        </p:nvSpPr>
        <p:spPr>
          <a:xfrm>
            <a:off x="8373400" y="4603898"/>
            <a:ext cx="579214" cy="539602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b="1">
                <a:solidFill>
                  <a:schemeClr val="tx1"/>
                </a:solidFill>
              </a:rPr>
              <a:t>20</a:t>
            </a:r>
          </a:p>
        </p:txBody>
      </p:sp>
      <p:sp>
        <p:nvSpPr>
          <p:cNvPr id="3" name="Google Shape;2752;p59">
            <a:extLst>
              <a:ext uri="{FF2B5EF4-FFF2-40B4-BE49-F238E27FC236}">
                <a16:creationId xmlns:a16="http://schemas.microsoft.com/office/drawing/2014/main" id="{1A573585-A1DC-234B-F8A5-7E6A3B7A09B5}"/>
              </a:ext>
            </a:extLst>
          </p:cNvPr>
          <p:cNvSpPr txBox="1"/>
          <p:nvPr/>
        </p:nvSpPr>
        <p:spPr>
          <a:xfrm>
            <a:off x="1881007" y="1410035"/>
            <a:ext cx="5368304" cy="20114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Máscaras de colores cercanas a lo esperado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</a:pPr>
            <a:endParaRPr lang="en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Reconocimiento de emociones certero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</a:pPr>
            <a:endParaRPr lang="en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Prototipo de protocolo de calma y estabilización exitoso</a:t>
            </a:r>
          </a:p>
          <a:p>
            <a:endParaRPr lang="en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Conocimiento del impacto del </a:t>
            </a:r>
            <a:r>
              <a:rPr lang="en">
                <a:solidFill>
                  <a:schemeClr val="accent4"/>
                </a:solidFill>
              </a:rPr>
              <a:t>riesgo de trauma en involucrados de las diferentes etapas de un desastre natural</a:t>
            </a:r>
            <a:endParaRPr lang="en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lvl="0" rtl="0">
              <a:spcBef>
                <a:spcPts val="0"/>
              </a:spcBef>
              <a:spcAft>
                <a:spcPts val="0"/>
              </a:spcAft>
            </a:pPr>
            <a:endParaRPr lang="en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752934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0" name="Google Shape;2350;p54"/>
          <p:cNvSpPr/>
          <p:nvPr/>
        </p:nvSpPr>
        <p:spPr>
          <a:xfrm rot="-521016">
            <a:off x="5416372" y="1427297"/>
            <a:ext cx="1670236" cy="2460053"/>
          </a:xfrm>
          <a:custGeom>
            <a:avLst/>
            <a:gdLst/>
            <a:ahLst/>
            <a:cxnLst/>
            <a:rect l="l" t="t" r="r" b="b"/>
            <a:pathLst>
              <a:path w="24924" h="36710" extrusionOk="0">
                <a:moveTo>
                  <a:pt x="3392" y="0"/>
                </a:moveTo>
                <a:cubicBezTo>
                  <a:pt x="1527" y="0"/>
                  <a:pt x="0" y="1526"/>
                  <a:pt x="0" y="3392"/>
                </a:cubicBezTo>
                <a:lnTo>
                  <a:pt x="0" y="33318"/>
                </a:lnTo>
                <a:cubicBezTo>
                  <a:pt x="0" y="35184"/>
                  <a:pt x="1527" y="36710"/>
                  <a:pt x="3392" y="36710"/>
                </a:cubicBezTo>
                <a:lnTo>
                  <a:pt x="21532" y="36710"/>
                </a:lnTo>
                <a:cubicBezTo>
                  <a:pt x="23398" y="36710"/>
                  <a:pt x="24924" y="35184"/>
                  <a:pt x="24924" y="33318"/>
                </a:cubicBezTo>
                <a:lnTo>
                  <a:pt x="24924" y="3392"/>
                </a:lnTo>
                <a:cubicBezTo>
                  <a:pt x="24924" y="1526"/>
                  <a:pt x="23398" y="0"/>
                  <a:pt x="21532" y="0"/>
                </a:cubicBezTo>
                <a:close/>
              </a:path>
            </a:pathLst>
          </a:custGeom>
          <a:solidFill>
            <a:srgbClr val="573281"/>
          </a:solidFill>
          <a:ln>
            <a:noFill/>
          </a:ln>
          <a:effectLst>
            <a:outerShdw blurRad="85725" dist="76200" dir="7860000" algn="bl" rotWithShape="0">
              <a:srgbClr val="000000">
                <a:alpha val="38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1" name="Google Shape;2351;p54"/>
          <p:cNvSpPr txBox="1">
            <a:spLocks noGrp="1"/>
          </p:cNvSpPr>
          <p:nvPr>
            <p:ph type="title"/>
          </p:nvPr>
        </p:nvSpPr>
        <p:spPr>
          <a:xfrm>
            <a:off x="1039877" y="1137016"/>
            <a:ext cx="3844497" cy="94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Contextualización</a:t>
            </a:r>
            <a:endParaRPr/>
          </a:p>
        </p:txBody>
      </p:sp>
      <p:sp>
        <p:nvSpPr>
          <p:cNvPr id="2352" name="Google Shape;2352;p54"/>
          <p:cNvSpPr txBox="1">
            <a:spLocks noGrp="1"/>
          </p:cNvSpPr>
          <p:nvPr>
            <p:ph type="subTitle" idx="1"/>
          </p:nvPr>
        </p:nvSpPr>
        <p:spPr>
          <a:xfrm>
            <a:off x="1080834" y="2138934"/>
            <a:ext cx="3574789" cy="242312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just"/>
            <a:r>
              <a:rPr lang="en"/>
              <a:t>Los </a:t>
            </a:r>
            <a:r>
              <a:rPr lang="en" err="1"/>
              <a:t>sujetos</a:t>
            </a:r>
            <a:r>
              <a:rPr lang="en"/>
              <a:t> al verse bajo </a:t>
            </a:r>
            <a:r>
              <a:rPr lang="en" err="1"/>
              <a:t>situaciones</a:t>
            </a:r>
            <a:r>
              <a:rPr lang="en"/>
              <a:t> de </a:t>
            </a:r>
            <a:r>
              <a:rPr lang="en" err="1"/>
              <a:t>estrés</a:t>
            </a:r>
            <a:r>
              <a:rPr lang="en"/>
              <a:t> altos </a:t>
            </a:r>
            <a:r>
              <a:rPr lang="en" err="1"/>
              <a:t>pueden</a:t>
            </a:r>
            <a:r>
              <a:rPr lang="en"/>
              <a:t> </a:t>
            </a:r>
            <a:r>
              <a:rPr lang="en" err="1"/>
              <a:t>llegar</a:t>
            </a:r>
            <a:r>
              <a:rPr lang="en"/>
              <a:t> a </a:t>
            </a:r>
            <a:r>
              <a:rPr lang="en" err="1"/>
              <a:t>ver</a:t>
            </a:r>
            <a:r>
              <a:rPr lang="en"/>
              <a:t> </a:t>
            </a:r>
            <a:r>
              <a:rPr lang="en" err="1"/>
              <a:t>afectadas</a:t>
            </a:r>
            <a:r>
              <a:rPr lang="en"/>
              <a:t> sus </a:t>
            </a:r>
            <a:r>
              <a:rPr lang="en" err="1"/>
              <a:t>actividades</a:t>
            </a:r>
            <a:r>
              <a:rPr lang="en"/>
              <a:t> </a:t>
            </a:r>
            <a:r>
              <a:rPr lang="en" err="1"/>
              <a:t>diarias</a:t>
            </a:r>
            <a:r>
              <a:rPr lang="en"/>
              <a:t>. Por </a:t>
            </a:r>
            <a:r>
              <a:rPr lang="en" err="1"/>
              <a:t>ello</a:t>
            </a:r>
            <a:r>
              <a:rPr lang="en"/>
              <a:t> es que </a:t>
            </a:r>
            <a:r>
              <a:rPr lang="en" err="1"/>
              <a:t>el</a:t>
            </a:r>
            <a:r>
              <a:rPr lang="en"/>
              <a:t> CIV ha </a:t>
            </a:r>
            <a:r>
              <a:rPr lang="en" err="1"/>
              <a:t>considerado</a:t>
            </a:r>
            <a:r>
              <a:rPr lang="en"/>
              <a:t> </a:t>
            </a:r>
            <a:r>
              <a:rPr lang="en" err="1"/>
              <a:t>el</a:t>
            </a:r>
            <a:r>
              <a:rPr lang="en"/>
              <a:t> </a:t>
            </a:r>
            <a:r>
              <a:rPr lang="en" err="1"/>
              <a:t>desarrollo</a:t>
            </a:r>
            <a:r>
              <a:rPr lang="en"/>
              <a:t> de </a:t>
            </a:r>
            <a:r>
              <a:rPr lang="en" err="1"/>
              <a:t>una</a:t>
            </a:r>
            <a:r>
              <a:rPr lang="en"/>
              <a:t> </a:t>
            </a:r>
            <a:r>
              <a:rPr lang="en" err="1"/>
              <a:t>herramienta</a:t>
            </a:r>
            <a:r>
              <a:rPr lang="en"/>
              <a:t> la </a:t>
            </a:r>
            <a:r>
              <a:rPr lang="en" err="1"/>
              <a:t>cual</a:t>
            </a:r>
            <a:r>
              <a:rPr lang="en"/>
              <a:t> </a:t>
            </a:r>
            <a:r>
              <a:rPr lang="en" err="1"/>
              <a:t>ayude</a:t>
            </a:r>
            <a:r>
              <a:rPr lang="en"/>
              <a:t> a </a:t>
            </a:r>
            <a:r>
              <a:rPr lang="en" err="1"/>
              <a:t>disminuir</a:t>
            </a:r>
            <a:r>
              <a:rPr lang="en"/>
              <a:t> </a:t>
            </a:r>
            <a:r>
              <a:rPr lang="en" err="1"/>
              <a:t>el</a:t>
            </a:r>
            <a:r>
              <a:rPr lang="en"/>
              <a:t> </a:t>
            </a:r>
            <a:r>
              <a:rPr lang="en" err="1"/>
              <a:t>riesgo</a:t>
            </a:r>
            <a:r>
              <a:rPr lang="en"/>
              <a:t> de trauma </a:t>
            </a:r>
            <a:r>
              <a:rPr lang="en" err="1"/>
              <a:t>en</a:t>
            </a:r>
            <a:r>
              <a:rPr lang="en"/>
              <a:t> </a:t>
            </a:r>
            <a:r>
              <a:rPr lang="en" err="1"/>
              <a:t>involucrados</a:t>
            </a:r>
            <a:r>
              <a:rPr lang="en"/>
              <a:t> de las </a:t>
            </a:r>
            <a:r>
              <a:rPr lang="en" err="1"/>
              <a:t>diferentes</a:t>
            </a:r>
            <a:r>
              <a:rPr lang="en"/>
              <a:t> </a:t>
            </a:r>
            <a:r>
              <a:rPr lang="en" err="1"/>
              <a:t>etapas</a:t>
            </a:r>
            <a:r>
              <a:rPr lang="en"/>
              <a:t> de un </a:t>
            </a:r>
            <a:r>
              <a:rPr lang="en" err="1"/>
              <a:t>desastre</a:t>
            </a:r>
            <a:r>
              <a:rPr lang="en"/>
              <a:t> natural.</a:t>
            </a:r>
            <a:endParaRPr lang="en-US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3" name="Google Shape;2353;p54"/>
          <p:cNvSpPr/>
          <p:nvPr/>
        </p:nvSpPr>
        <p:spPr>
          <a:xfrm rot="341704">
            <a:off x="5595805" y="1267014"/>
            <a:ext cx="1670239" cy="2460057"/>
          </a:xfrm>
          <a:custGeom>
            <a:avLst/>
            <a:gdLst/>
            <a:ahLst/>
            <a:cxnLst/>
            <a:rect l="l" t="t" r="r" b="b"/>
            <a:pathLst>
              <a:path w="24924" h="36710" extrusionOk="0">
                <a:moveTo>
                  <a:pt x="3392" y="0"/>
                </a:moveTo>
                <a:cubicBezTo>
                  <a:pt x="1527" y="0"/>
                  <a:pt x="0" y="1526"/>
                  <a:pt x="0" y="3392"/>
                </a:cubicBezTo>
                <a:lnTo>
                  <a:pt x="0" y="33318"/>
                </a:lnTo>
                <a:cubicBezTo>
                  <a:pt x="0" y="35184"/>
                  <a:pt x="1527" y="36710"/>
                  <a:pt x="3392" y="36710"/>
                </a:cubicBezTo>
                <a:lnTo>
                  <a:pt x="21532" y="36710"/>
                </a:lnTo>
                <a:cubicBezTo>
                  <a:pt x="23398" y="36710"/>
                  <a:pt x="24924" y="35184"/>
                  <a:pt x="24924" y="33318"/>
                </a:cubicBezTo>
                <a:lnTo>
                  <a:pt x="24924" y="3392"/>
                </a:lnTo>
                <a:cubicBezTo>
                  <a:pt x="24924" y="1526"/>
                  <a:pt x="23398" y="0"/>
                  <a:pt x="2153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85725" dist="76200" dir="7860000" algn="bl" rotWithShape="0">
              <a:srgbClr val="000000">
                <a:alpha val="38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54" name="Google Shape;2354;p54"/>
          <p:cNvGrpSpPr/>
          <p:nvPr/>
        </p:nvGrpSpPr>
        <p:grpSpPr>
          <a:xfrm rot="-159229">
            <a:off x="5468696" y="1181525"/>
            <a:ext cx="1670236" cy="2460053"/>
            <a:chOff x="2903825" y="2119650"/>
            <a:chExt cx="623100" cy="917750"/>
          </a:xfrm>
        </p:grpSpPr>
        <p:sp>
          <p:nvSpPr>
            <p:cNvPr id="2355" name="Google Shape;2355;p54"/>
            <p:cNvSpPr/>
            <p:nvPr/>
          </p:nvSpPr>
          <p:spPr>
            <a:xfrm>
              <a:off x="2903825" y="2119650"/>
              <a:ext cx="623100" cy="917750"/>
            </a:xfrm>
            <a:custGeom>
              <a:avLst/>
              <a:gdLst/>
              <a:ahLst/>
              <a:cxnLst/>
              <a:rect l="l" t="t" r="r" b="b"/>
              <a:pathLst>
                <a:path w="24924" h="36710" extrusionOk="0">
                  <a:moveTo>
                    <a:pt x="3392" y="0"/>
                  </a:moveTo>
                  <a:cubicBezTo>
                    <a:pt x="1527" y="0"/>
                    <a:pt x="0" y="1526"/>
                    <a:pt x="0" y="3392"/>
                  </a:cubicBezTo>
                  <a:lnTo>
                    <a:pt x="0" y="33318"/>
                  </a:lnTo>
                  <a:cubicBezTo>
                    <a:pt x="0" y="35184"/>
                    <a:pt x="1527" y="36710"/>
                    <a:pt x="3392" y="36710"/>
                  </a:cubicBezTo>
                  <a:lnTo>
                    <a:pt x="21532" y="36710"/>
                  </a:lnTo>
                  <a:cubicBezTo>
                    <a:pt x="23398" y="36710"/>
                    <a:pt x="24924" y="35184"/>
                    <a:pt x="24924" y="33318"/>
                  </a:cubicBezTo>
                  <a:lnTo>
                    <a:pt x="24924" y="3392"/>
                  </a:lnTo>
                  <a:cubicBezTo>
                    <a:pt x="24924" y="1526"/>
                    <a:pt x="23398" y="0"/>
                    <a:pt x="2153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85725" dist="76200" dir="7860000" algn="bl" rotWithShape="0">
                <a:srgbClr val="000000">
                  <a:alpha val="38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6" name="Google Shape;2356;p54"/>
            <p:cNvSpPr/>
            <p:nvPr/>
          </p:nvSpPr>
          <p:spPr>
            <a:xfrm>
              <a:off x="2903825" y="2858150"/>
              <a:ext cx="623100" cy="179250"/>
            </a:xfrm>
            <a:custGeom>
              <a:avLst/>
              <a:gdLst/>
              <a:ahLst/>
              <a:cxnLst/>
              <a:rect l="l" t="t" r="r" b="b"/>
              <a:pathLst>
                <a:path w="24924" h="7170" extrusionOk="0">
                  <a:moveTo>
                    <a:pt x="0" y="0"/>
                  </a:moveTo>
                  <a:lnTo>
                    <a:pt x="0" y="3778"/>
                  </a:lnTo>
                  <a:cubicBezTo>
                    <a:pt x="0" y="5644"/>
                    <a:pt x="1527" y="7170"/>
                    <a:pt x="3392" y="7170"/>
                  </a:cubicBezTo>
                  <a:lnTo>
                    <a:pt x="21532" y="7170"/>
                  </a:lnTo>
                  <a:cubicBezTo>
                    <a:pt x="23398" y="7170"/>
                    <a:pt x="24924" y="5644"/>
                    <a:pt x="24924" y="3778"/>
                  </a:cubicBezTo>
                  <a:lnTo>
                    <a:pt x="249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57" name="Google Shape;2357;p54"/>
          <p:cNvGrpSpPr/>
          <p:nvPr/>
        </p:nvGrpSpPr>
        <p:grpSpPr>
          <a:xfrm rot="-234019">
            <a:off x="5897239" y="1609608"/>
            <a:ext cx="813157" cy="1301793"/>
            <a:chOff x="1476825" y="13550"/>
            <a:chExt cx="367275" cy="587975"/>
          </a:xfrm>
        </p:grpSpPr>
        <p:sp>
          <p:nvSpPr>
            <p:cNvPr id="2358" name="Google Shape;2358;p54"/>
            <p:cNvSpPr/>
            <p:nvPr/>
          </p:nvSpPr>
          <p:spPr>
            <a:xfrm>
              <a:off x="1683825" y="13550"/>
              <a:ext cx="152925" cy="146975"/>
            </a:xfrm>
            <a:custGeom>
              <a:avLst/>
              <a:gdLst/>
              <a:ahLst/>
              <a:cxnLst/>
              <a:rect l="l" t="t" r="r" b="b"/>
              <a:pathLst>
                <a:path w="6117" h="5879" extrusionOk="0">
                  <a:moveTo>
                    <a:pt x="3112" y="1"/>
                  </a:moveTo>
                  <a:cubicBezTo>
                    <a:pt x="2176" y="1"/>
                    <a:pt x="1240" y="463"/>
                    <a:pt x="698" y="1230"/>
                  </a:cubicBezTo>
                  <a:cubicBezTo>
                    <a:pt x="55" y="2138"/>
                    <a:pt x="1" y="3427"/>
                    <a:pt x="564" y="4388"/>
                  </a:cubicBezTo>
                  <a:lnTo>
                    <a:pt x="2391" y="5862"/>
                  </a:lnTo>
                  <a:cubicBezTo>
                    <a:pt x="2507" y="5873"/>
                    <a:pt x="2625" y="5879"/>
                    <a:pt x="2745" y="5879"/>
                  </a:cubicBezTo>
                  <a:cubicBezTo>
                    <a:pt x="4268" y="5879"/>
                    <a:pt x="6045" y="4952"/>
                    <a:pt x="6088" y="3260"/>
                  </a:cubicBezTo>
                  <a:cubicBezTo>
                    <a:pt x="6116" y="2152"/>
                    <a:pt x="5492" y="1048"/>
                    <a:pt x="4582" y="435"/>
                  </a:cubicBezTo>
                  <a:cubicBezTo>
                    <a:pt x="4297" y="242"/>
                    <a:pt x="3969" y="115"/>
                    <a:pt x="3631" y="50"/>
                  </a:cubicBezTo>
                  <a:cubicBezTo>
                    <a:pt x="3460" y="17"/>
                    <a:pt x="3286" y="1"/>
                    <a:pt x="3112" y="1"/>
                  </a:cubicBezTo>
                  <a:close/>
                </a:path>
              </a:pathLst>
            </a:custGeom>
            <a:solidFill>
              <a:srgbClr val="B740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9" name="Google Shape;2359;p54"/>
            <p:cNvSpPr/>
            <p:nvPr/>
          </p:nvSpPr>
          <p:spPr>
            <a:xfrm>
              <a:off x="1686000" y="13550"/>
              <a:ext cx="131150" cy="86450"/>
            </a:xfrm>
            <a:custGeom>
              <a:avLst/>
              <a:gdLst/>
              <a:ahLst/>
              <a:cxnLst/>
              <a:rect l="l" t="t" r="r" b="b"/>
              <a:pathLst>
                <a:path w="5246" h="3458" extrusionOk="0">
                  <a:moveTo>
                    <a:pt x="3025" y="1"/>
                  </a:moveTo>
                  <a:cubicBezTo>
                    <a:pt x="2089" y="1"/>
                    <a:pt x="1153" y="463"/>
                    <a:pt x="611" y="1230"/>
                  </a:cubicBezTo>
                  <a:cubicBezTo>
                    <a:pt x="160" y="1867"/>
                    <a:pt x="0" y="2691"/>
                    <a:pt x="138" y="3458"/>
                  </a:cubicBezTo>
                  <a:cubicBezTo>
                    <a:pt x="500" y="2271"/>
                    <a:pt x="1467" y="1299"/>
                    <a:pt x="2749" y="927"/>
                  </a:cubicBezTo>
                  <a:cubicBezTo>
                    <a:pt x="3099" y="826"/>
                    <a:pt x="3445" y="777"/>
                    <a:pt x="3778" y="777"/>
                  </a:cubicBezTo>
                  <a:cubicBezTo>
                    <a:pt x="4308" y="777"/>
                    <a:pt x="4807" y="900"/>
                    <a:pt x="5245" y="1130"/>
                  </a:cubicBezTo>
                  <a:cubicBezTo>
                    <a:pt x="5029" y="861"/>
                    <a:pt x="4776" y="624"/>
                    <a:pt x="4495" y="435"/>
                  </a:cubicBezTo>
                  <a:cubicBezTo>
                    <a:pt x="4210" y="242"/>
                    <a:pt x="3882" y="115"/>
                    <a:pt x="3544" y="50"/>
                  </a:cubicBezTo>
                  <a:cubicBezTo>
                    <a:pt x="3373" y="17"/>
                    <a:pt x="3199" y="1"/>
                    <a:pt x="3025" y="1"/>
                  </a:cubicBezTo>
                  <a:close/>
                </a:path>
              </a:pathLst>
            </a:custGeom>
            <a:solidFill>
              <a:srgbClr val="A336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0" name="Google Shape;2360;p54"/>
            <p:cNvSpPr/>
            <p:nvPr/>
          </p:nvSpPr>
          <p:spPr>
            <a:xfrm>
              <a:off x="1708225" y="16700"/>
              <a:ext cx="121225" cy="112975"/>
            </a:xfrm>
            <a:custGeom>
              <a:avLst/>
              <a:gdLst/>
              <a:ahLst/>
              <a:cxnLst/>
              <a:rect l="l" t="t" r="r" b="b"/>
              <a:pathLst>
                <a:path w="4849" h="4519" extrusionOk="0">
                  <a:moveTo>
                    <a:pt x="1291" y="1"/>
                  </a:moveTo>
                  <a:cubicBezTo>
                    <a:pt x="1200" y="28"/>
                    <a:pt x="1110" y="58"/>
                    <a:pt x="1022" y="93"/>
                  </a:cubicBezTo>
                  <a:cubicBezTo>
                    <a:pt x="880" y="217"/>
                    <a:pt x="748" y="358"/>
                    <a:pt x="630" y="516"/>
                  </a:cubicBezTo>
                  <a:cubicBezTo>
                    <a:pt x="321" y="934"/>
                    <a:pt x="151" y="1413"/>
                    <a:pt x="76" y="1852"/>
                  </a:cubicBezTo>
                  <a:cubicBezTo>
                    <a:pt x="0" y="2295"/>
                    <a:pt x="18" y="2701"/>
                    <a:pt x="63" y="3034"/>
                  </a:cubicBezTo>
                  <a:cubicBezTo>
                    <a:pt x="108" y="3368"/>
                    <a:pt x="181" y="3630"/>
                    <a:pt x="236" y="3809"/>
                  </a:cubicBezTo>
                  <a:cubicBezTo>
                    <a:pt x="292" y="3987"/>
                    <a:pt x="333" y="4082"/>
                    <a:pt x="340" y="4082"/>
                  </a:cubicBezTo>
                  <a:cubicBezTo>
                    <a:pt x="340" y="4082"/>
                    <a:pt x="340" y="4082"/>
                    <a:pt x="340" y="4082"/>
                  </a:cubicBezTo>
                  <a:cubicBezTo>
                    <a:pt x="347" y="4080"/>
                    <a:pt x="318" y="3981"/>
                    <a:pt x="273" y="3800"/>
                  </a:cubicBezTo>
                  <a:cubicBezTo>
                    <a:pt x="234" y="3639"/>
                    <a:pt x="181" y="3413"/>
                    <a:pt x="144" y="3134"/>
                  </a:cubicBezTo>
                  <a:cubicBezTo>
                    <a:pt x="163" y="3125"/>
                    <a:pt x="184" y="3114"/>
                    <a:pt x="211" y="3104"/>
                  </a:cubicBezTo>
                  <a:cubicBezTo>
                    <a:pt x="301" y="3067"/>
                    <a:pt x="440" y="3033"/>
                    <a:pt x="616" y="3026"/>
                  </a:cubicBezTo>
                  <a:cubicBezTo>
                    <a:pt x="659" y="3025"/>
                    <a:pt x="705" y="3025"/>
                    <a:pt x="753" y="3025"/>
                  </a:cubicBezTo>
                  <a:cubicBezTo>
                    <a:pt x="1091" y="3025"/>
                    <a:pt x="1530" y="3048"/>
                    <a:pt x="1993" y="3143"/>
                  </a:cubicBezTo>
                  <a:cubicBezTo>
                    <a:pt x="2523" y="3251"/>
                    <a:pt x="2966" y="3473"/>
                    <a:pt x="3247" y="3685"/>
                  </a:cubicBezTo>
                  <a:cubicBezTo>
                    <a:pt x="3311" y="3734"/>
                    <a:pt x="3366" y="3780"/>
                    <a:pt x="3415" y="3822"/>
                  </a:cubicBezTo>
                  <a:cubicBezTo>
                    <a:pt x="3128" y="4004"/>
                    <a:pt x="2827" y="4138"/>
                    <a:pt x="2542" y="4233"/>
                  </a:cubicBezTo>
                  <a:cubicBezTo>
                    <a:pt x="2195" y="4346"/>
                    <a:pt x="1869" y="4409"/>
                    <a:pt x="1595" y="4440"/>
                  </a:cubicBezTo>
                  <a:cubicBezTo>
                    <a:pt x="1444" y="4457"/>
                    <a:pt x="1308" y="4462"/>
                    <a:pt x="1191" y="4462"/>
                  </a:cubicBezTo>
                  <a:cubicBezTo>
                    <a:pt x="1095" y="4462"/>
                    <a:pt x="1011" y="4458"/>
                    <a:pt x="941" y="4454"/>
                  </a:cubicBezTo>
                  <a:cubicBezTo>
                    <a:pt x="819" y="4445"/>
                    <a:pt x="740" y="4435"/>
                    <a:pt x="712" y="4435"/>
                  </a:cubicBezTo>
                  <a:cubicBezTo>
                    <a:pt x="704" y="4435"/>
                    <a:pt x="700" y="4436"/>
                    <a:pt x="699" y="4437"/>
                  </a:cubicBezTo>
                  <a:cubicBezTo>
                    <a:pt x="699" y="4442"/>
                    <a:pt x="782" y="4469"/>
                    <a:pt x="937" y="4492"/>
                  </a:cubicBezTo>
                  <a:cubicBezTo>
                    <a:pt x="1040" y="4507"/>
                    <a:pt x="1175" y="4519"/>
                    <a:pt x="1335" y="4519"/>
                  </a:cubicBezTo>
                  <a:cubicBezTo>
                    <a:pt x="1418" y="4519"/>
                    <a:pt x="1507" y="4516"/>
                    <a:pt x="1601" y="4508"/>
                  </a:cubicBezTo>
                  <a:cubicBezTo>
                    <a:pt x="1882" y="4487"/>
                    <a:pt x="2214" y="4430"/>
                    <a:pt x="2570" y="4318"/>
                  </a:cubicBezTo>
                  <a:cubicBezTo>
                    <a:pt x="2924" y="4206"/>
                    <a:pt x="3302" y="4034"/>
                    <a:pt x="3653" y="3781"/>
                  </a:cubicBezTo>
                  <a:cubicBezTo>
                    <a:pt x="4003" y="3528"/>
                    <a:pt x="4286" y="3217"/>
                    <a:pt x="4478" y="2894"/>
                  </a:cubicBezTo>
                  <a:cubicBezTo>
                    <a:pt x="4671" y="2573"/>
                    <a:pt x="4779" y="2248"/>
                    <a:pt x="4829" y="1971"/>
                  </a:cubicBezTo>
                  <a:cubicBezTo>
                    <a:pt x="4838" y="1919"/>
                    <a:pt x="4843" y="1871"/>
                    <a:pt x="4849" y="1823"/>
                  </a:cubicBezTo>
                  <a:cubicBezTo>
                    <a:pt x="4832" y="1785"/>
                    <a:pt x="4816" y="1747"/>
                    <a:pt x="4798" y="1710"/>
                  </a:cubicBezTo>
                  <a:cubicBezTo>
                    <a:pt x="4790" y="1787"/>
                    <a:pt x="4779" y="1868"/>
                    <a:pt x="4761" y="1957"/>
                  </a:cubicBezTo>
                  <a:cubicBezTo>
                    <a:pt x="4704" y="2226"/>
                    <a:pt x="4593" y="2539"/>
                    <a:pt x="4401" y="2847"/>
                  </a:cubicBezTo>
                  <a:cubicBezTo>
                    <a:pt x="4211" y="3157"/>
                    <a:pt x="3937" y="3456"/>
                    <a:pt x="3596" y="3701"/>
                  </a:cubicBezTo>
                  <a:cubicBezTo>
                    <a:pt x="3552" y="3733"/>
                    <a:pt x="3507" y="3763"/>
                    <a:pt x="3463" y="3792"/>
                  </a:cubicBezTo>
                  <a:cubicBezTo>
                    <a:pt x="3414" y="3741"/>
                    <a:pt x="3358" y="3688"/>
                    <a:pt x="3290" y="3631"/>
                  </a:cubicBezTo>
                  <a:cubicBezTo>
                    <a:pt x="3012" y="3398"/>
                    <a:pt x="2556" y="3158"/>
                    <a:pt x="2014" y="3048"/>
                  </a:cubicBezTo>
                  <a:cubicBezTo>
                    <a:pt x="1743" y="2990"/>
                    <a:pt x="1481" y="2963"/>
                    <a:pt x="1243" y="2952"/>
                  </a:cubicBezTo>
                  <a:cubicBezTo>
                    <a:pt x="1131" y="2948"/>
                    <a:pt x="1024" y="2945"/>
                    <a:pt x="923" y="2945"/>
                  </a:cubicBezTo>
                  <a:cubicBezTo>
                    <a:pt x="810" y="2945"/>
                    <a:pt x="706" y="2948"/>
                    <a:pt x="610" y="2957"/>
                  </a:cubicBezTo>
                  <a:cubicBezTo>
                    <a:pt x="430" y="2973"/>
                    <a:pt x="285" y="3020"/>
                    <a:pt x="195" y="3069"/>
                  </a:cubicBezTo>
                  <a:cubicBezTo>
                    <a:pt x="173" y="3081"/>
                    <a:pt x="156" y="3093"/>
                    <a:pt x="141" y="3103"/>
                  </a:cubicBezTo>
                  <a:cubicBezTo>
                    <a:pt x="138" y="3077"/>
                    <a:pt x="135" y="3052"/>
                    <a:pt x="131" y="3025"/>
                  </a:cubicBezTo>
                  <a:cubicBezTo>
                    <a:pt x="116" y="2880"/>
                    <a:pt x="106" y="2720"/>
                    <a:pt x="106" y="2549"/>
                  </a:cubicBezTo>
                  <a:cubicBezTo>
                    <a:pt x="133" y="2507"/>
                    <a:pt x="170" y="2449"/>
                    <a:pt x="219" y="2377"/>
                  </a:cubicBezTo>
                  <a:cubicBezTo>
                    <a:pt x="331" y="2218"/>
                    <a:pt x="520" y="2005"/>
                    <a:pt x="800" y="1799"/>
                  </a:cubicBezTo>
                  <a:cubicBezTo>
                    <a:pt x="1078" y="1593"/>
                    <a:pt x="1451" y="1400"/>
                    <a:pt x="1895" y="1276"/>
                  </a:cubicBezTo>
                  <a:cubicBezTo>
                    <a:pt x="2115" y="1211"/>
                    <a:pt x="2352" y="1166"/>
                    <a:pt x="2601" y="1138"/>
                  </a:cubicBezTo>
                  <a:cubicBezTo>
                    <a:pt x="2745" y="1121"/>
                    <a:pt x="2893" y="1113"/>
                    <a:pt x="3043" y="1113"/>
                  </a:cubicBezTo>
                  <a:cubicBezTo>
                    <a:pt x="3152" y="1113"/>
                    <a:pt x="3262" y="1117"/>
                    <a:pt x="3372" y="1126"/>
                  </a:cubicBezTo>
                  <a:cubicBezTo>
                    <a:pt x="3862" y="1163"/>
                    <a:pt x="4313" y="1311"/>
                    <a:pt x="4696" y="1510"/>
                  </a:cubicBezTo>
                  <a:cubicBezTo>
                    <a:pt x="4669" y="1461"/>
                    <a:pt x="4641" y="1413"/>
                    <a:pt x="4612" y="1365"/>
                  </a:cubicBezTo>
                  <a:cubicBezTo>
                    <a:pt x="4249" y="1191"/>
                    <a:pt x="3831" y="1063"/>
                    <a:pt x="3381" y="1028"/>
                  </a:cubicBezTo>
                  <a:cubicBezTo>
                    <a:pt x="3274" y="1020"/>
                    <a:pt x="3169" y="1016"/>
                    <a:pt x="3065" y="1016"/>
                  </a:cubicBezTo>
                  <a:cubicBezTo>
                    <a:pt x="2105" y="1016"/>
                    <a:pt x="1259" y="1347"/>
                    <a:pt x="758" y="1744"/>
                  </a:cubicBezTo>
                  <a:cubicBezTo>
                    <a:pt x="477" y="1962"/>
                    <a:pt x="292" y="2187"/>
                    <a:pt x="188" y="2356"/>
                  </a:cubicBezTo>
                  <a:cubicBezTo>
                    <a:pt x="149" y="2411"/>
                    <a:pt x="125" y="2461"/>
                    <a:pt x="106" y="2503"/>
                  </a:cubicBezTo>
                  <a:cubicBezTo>
                    <a:pt x="107" y="2302"/>
                    <a:pt x="124" y="2089"/>
                    <a:pt x="164" y="1868"/>
                  </a:cubicBezTo>
                  <a:cubicBezTo>
                    <a:pt x="243" y="1440"/>
                    <a:pt x="410" y="978"/>
                    <a:pt x="709" y="574"/>
                  </a:cubicBezTo>
                  <a:cubicBezTo>
                    <a:pt x="878" y="347"/>
                    <a:pt x="1078" y="158"/>
                    <a:pt x="1291" y="1"/>
                  </a:cubicBezTo>
                  <a:close/>
                </a:path>
              </a:pathLst>
            </a:custGeom>
            <a:solidFill>
              <a:srgbClr val="B740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1" name="Google Shape;2361;p54"/>
            <p:cNvSpPr/>
            <p:nvPr/>
          </p:nvSpPr>
          <p:spPr>
            <a:xfrm>
              <a:off x="1709250" y="59450"/>
              <a:ext cx="32650" cy="71800"/>
            </a:xfrm>
            <a:custGeom>
              <a:avLst/>
              <a:gdLst/>
              <a:ahLst/>
              <a:cxnLst/>
              <a:rect l="l" t="t" r="r" b="b"/>
              <a:pathLst>
                <a:path w="1306" h="2872" extrusionOk="0">
                  <a:moveTo>
                    <a:pt x="259" y="0"/>
                  </a:moveTo>
                  <a:cubicBezTo>
                    <a:pt x="43" y="484"/>
                    <a:pt x="0" y="1042"/>
                    <a:pt x="140" y="1553"/>
                  </a:cubicBezTo>
                  <a:cubicBezTo>
                    <a:pt x="280" y="2064"/>
                    <a:pt x="600" y="2523"/>
                    <a:pt x="1032" y="2829"/>
                  </a:cubicBezTo>
                  <a:lnTo>
                    <a:pt x="1109" y="2871"/>
                  </a:lnTo>
                  <a:cubicBezTo>
                    <a:pt x="1305" y="2299"/>
                    <a:pt x="1278" y="1654"/>
                    <a:pt x="1035" y="1101"/>
                  </a:cubicBezTo>
                  <a:cubicBezTo>
                    <a:pt x="853" y="688"/>
                    <a:pt x="561" y="335"/>
                    <a:pt x="259" y="0"/>
                  </a:cubicBezTo>
                  <a:close/>
                </a:path>
              </a:pathLst>
            </a:custGeom>
            <a:solidFill>
              <a:srgbClr val="FF9E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2" name="Google Shape;2362;p54"/>
            <p:cNvSpPr/>
            <p:nvPr/>
          </p:nvSpPr>
          <p:spPr>
            <a:xfrm>
              <a:off x="1534925" y="328425"/>
              <a:ext cx="54075" cy="52025"/>
            </a:xfrm>
            <a:custGeom>
              <a:avLst/>
              <a:gdLst/>
              <a:ahLst/>
              <a:cxnLst/>
              <a:rect l="l" t="t" r="r" b="b"/>
              <a:pathLst>
                <a:path w="2163" h="2081" extrusionOk="0">
                  <a:moveTo>
                    <a:pt x="625" y="0"/>
                  </a:moveTo>
                  <a:lnTo>
                    <a:pt x="109" y="266"/>
                  </a:lnTo>
                  <a:cubicBezTo>
                    <a:pt x="0" y="926"/>
                    <a:pt x="350" y="1636"/>
                    <a:pt x="939" y="1952"/>
                  </a:cubicBezTo>
                  <a:cubicBezTo>
                    <a:pt x="1078" y="2027"/>
                    <a:pt x="1233" y="2081"/>
                    <a:pt x="1390" y="2081"/>
                  </a:cubicBezTo>
                  <a:cubicBezTo>
                    <a:pt x="1399" y="2081"/>
                    <a:pt x="1409" y="2080"/>
                    <a:pt x="1418" y="2080"/>
                  </a:cubicBezTo>
                  <a:cubicBezTo>
                    <a:pt x="1685" y="2068"/>
                    <a:pt x="1916" y="1898"/>
                    <a:pt x="2128" y="1735"/>
                  </a:cubicBezTo>
                  <a:cubicBezTo>
                    <a:pt x="2144" y="1723"/>
                    <a:pt x="2162" y="1707"/>
                    <a:pt x="2160" y="1687"/>
                  </a:cubicBezTo>
                  <a:cubicBezTo>
                    <a:pt x="2160" y="1675"/>
                    <a:pt x="2151" y="1665"/>
                    <a:pt x="2143" y="1656"/>
                  </a:cubicBezTo>
                  <a:cubicBezTo>
                    <a:pt x="1665" y="1079"/>
                    <a:pt x="1158" y="527"/>
                    <a:pt x="625" y="0"/>
                  </a:cubicBezTo>
                  <a:close/>
                </a:path>
              </a:pathLst>
            </a:custGeom>
            <a:solidFill>
              <a:srgbClr val="B740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3" name="Google Shape;2363;p54"/>
            <p:cNvSpPr/>
            <p:nvPr/>
          </p:nvSpPr>
          <p:spPr>
            <a:xfrm>
              <a:off x="1717450" y="328425"/>
              <a:ext cx="54075" cy="52025"/>
            </a:xfrm>
            <a:custGeom>
              <a:avLst/>
              <a:gdLst/>
              <a:ahLst/>
              <a:cxnLst/>
              <a:rect l="l" t="t" r="r" b="b"/>
              <a:pathLst>
                <a:path w="2163" h="2081" extrusionOk="0">
                  <a:moveTo>
                    <a:pt x="1537" y="0"/>
                  </a:moveTo>
                  <a:cubicBezTo>
                    <a:pt x="1005" y="527"/>
                    <a:pt x="497" y="1079"/>
                    <a:pt x="20" y="1656"/>
                  </a:cubicBezTo>
                  <a:cubicBezTo>
                    <a:pt x="12" y="1665"/>
                    <a:pt x="3" y="1675"/>
                    <a:pt x="2" y="1687"/>
                  </a:cubicBezTo>
                  <a:cubicBezTo>
                    <a:pt x="0" y="1707"/>
                    <a:pt x="19" y="1723"/>
                    <a:pt x="34" y="1735"/>
                  </a:cubicBezTo>
                  <a:cubicBezTo>
                    <a:pt x="247" y="1898"/>
                    <a:pt x="477" y="2068"/>
                    <a:pt x="744" y="2080"/>
                  </a:cubicBezTo>
                  <a:cubicBezTo>
                    <a:pt x="754" y="2080"/>
                    <a:pt x="763" y="2081"/>
                    <a:pt x="773" y="2081"/>
                  </a:cubicBezTo>
                  <a:cubicBezTo>
                    <a:pt x="930" y="2081"/>
                    <a:pt x="1084" y="2027"/>
                    <a:pt x="1224" y="1952"/>
                  </a:cubicBezTo>
                  <a:cubicBezTo>
                    <a:pt x="1813" y="1636"/>
                    <a:pt x="2162" y="926"/>
                    <a:pt x="2053" y="266"/>
                  </a:cubicBezTo>
                  <a:lnTo>
                    <a:pt x="1537" y="0"/>
                  </a:lnTo>
                  <a:close/>
                </a:path>
              </a:pathLst>
            </a:custGeom>
            <a:solidFill>
              <a:srgbClr val="B740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4" name="Google Shape;2364;p54"/>
            <p:cNvSpPr/>
            <p:nvPr/>
          </p:nvSpPr>
          <p:spPr>
            <a:xfrm>
              <a:off x="1681000" y="112500"/>
              <a:ext cx="92575" cy="70775"/>
            </a:xfrm>
            <a:custGeom>
              <a:avLst/>
              <a:gdLst/>
              <a:ahLst/>
              <a:cxnLst/>
              <a:rect l="l" t="t" r="r" b="b"/>
              <a:pathLst>
                <a:path w="3703" h="2831" extrusionOk="0">
                  <a:moveTo>
                    <a:pt x="1219" y="0"/>
                  </a:moveTo>
                  <a:cubicBezTo>
                    <a:pt x="786" y="0"/>
                    <a:pt x="353" y="130"/>
                    <a:pt x="0" y="380"/>
                  </a:cubicBezTo>
                  <a:lnTo>
                    <a:pt x="3442" y="2831"/>
                  </a:lnTo>
                  <a:cubicBezTo>
                    <a:pt x="3702" y="2429"/>
                    <a:pt x="3568" y="1890"/>
                    <a:pt x="3346" y="1466"/>
                  </a:cubicBezTo>
                  <a:cubicBezTo>
                    <a:pt x="3045" y="888"/>
                    <a:pt x="2575" y="375"/>
                    <a:pt x="1967" y="138"/>
                  </a:cubicBezTo>
                  <a:cubicBezTo>
                    <a:pt x="1729" y="46"/>
                    <a:pt x="1474" y="0"/>
                    <a:pt x="121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5" name="Google Shape;2365;p54"/>
            <p:cNvSpPr/>
            <p:nvPr/>
          </p:nvSpPr>
          <p:spPr>
            <a:xfrm>
              <a:off x="1514075" y="117500"/>
              <a:ext cx="273050" cy="188550"/>
            </a:xfrm>
            <a:custGeom>
              <a:avLst/>
              <a:gdLst/>
              <a:ahLst/>
              <a:cxnLst/>
              <a:rect l="l" t="t" r="r" b="b"/>
              <a:pathLst>
                <a:path w="10922" h="7542" extrusionOk="0">
                  <a:moveTo>
                    <a:pt x="7095" y="0"/>
                  </a:moveTo>
                  <a:cubicBezTo>
                    <a:pt x="7048" y="0"/>
                    <a:pt x="7001" y="1"/>
                    <a:pt x="6955" y="1"/>
                  </a:cubicBezTo>
                  <a:cubicBezTo>
                    <a:pt x="6148" y="8"/>
                    <a:pt x="5341" y="28"/>
                    <a:pt x="4539" y="154"/>
                  </a:cubicBezTo>
                  <a:cubicBezTo>
                    <a:pt x="3059" y="387"/>
                    <a:pt x="1535" y="1059"/>
                    <a:pt x="817" y="2451"/>
                  </a:cubicBezTo>
                  <a:cubicBezTo>
                    <a:pt x="0" y="4031"/>
                    <a:pt x="328" y="5940"/>
                    <a:pt x="906" y="7541"/>
                  </a:cubicBezTo>
                  <a:lnTo>
                    <a:pt x="10554" y="6883"/>
                  </a:lnTo>
                  <a:cubicBezTo>
                    <a:pt x="10790" y="5949"/>
                    <a:pt x="10922" y="4892"/>
                    <a:pt x="10815" y="3933"/>
                  </a:cubicBezTo>
                  <a:cubicBezTo>
                    <a:pt x="10738" y="3244"/>
                    <a:pt x="10622" y="2506"/>
                    <a:pt x="10122" y="1986"/>
                  </a:cubicBezTo>
                  <a:cubicBezTo>
                    <a:pt x="10055" y="1917"/>
                    <a:pt x="9415" y="1533"/>
                    <a:pt x="9412" y="1533"/>
                  </a:cubicBezTo>
                  <a:cubicBezTo>
                    <a:pt x="9412" y="1533"/>
                    <a:pt x="9412" y="1533"/>
                    <a:pt x="9412" y="1533"/>
                  </a:cubicBezTo>
                  <a:cubicBezTo>
                    <a:pt x="9378" y="1120"/>
                    <a:pt x="9176" y="724"/>
                    <a:pt x="8864" y="452"/>
                  </a:cubicBezTo>
                  <a:cubicBezTo>
                    <a:pt x="8395" y="44"/>
                    <a:pt x="7702" y="0"/>
                    <a:pt x="7095" y="0"/>
                  </a:cubicBezTo>
                  <a:close/>
                </a:path>
              </a:pathLst>
            </a:custGeom>
            <a:solidFill>
              <a:srgbClr val="B740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6" name="Google Shape;2366;p54"/>
            <p:cNvSpPr/>
            <p:nvPr/>
          </p:nvSpPr>
          <p:spPr>
            <a:xfrm>
              <a:off x="1735575" y="44400"/>
              <a:ext cx="49825" cy="83450"/>
            </a:xfrm>
            <a:custGeom>
              <a:avLst/>
              <a:gdLst/>
              <a:ahLst/>
              <a:cxnLst/>
              <a:rect l="l" t="t" r="r" b="b"/>
              <a:pathLst>
                <a:path w="1993" h="3338" extrusionOk="0">
                  <a:moveTo>
                    <a:pt x="1883" y="1"/>
                  </a:moveTo>
                  <a:lnTo>
                    <a:pt x="1883" y="1"/>
                  </a:lnTo>
                  <a:cubicBezTo>
                    <a:pt x="1273" y="278"/>
                    <a:pt x="758" y="758"/>
                    <a:pt x="438" y="1346"/>
                  </a:cubicBezTo>
                  <a:cubicBezTo>
                    <a:pt x="120" y="1936"/>
                    <a:pt x="0" y="2630"/>
                    <a:pt x="102" y="3292"/>
                  </a:cubicBezTo>
                  <a:lnTo>
                    <a:pt x="172" y="3338"/>
                  </a:lnTo>
                  <a:cubicBezTo>
                    <a:pt x="884" y="2915"/>
                    <a:pt x="1593" y="2365"/>
                    <a:pt x="1837" y="1574"/>
                  </a:cubicBezTo>
                  <a:cubicBezTo>
                    <a:pt x="1993" y="1070"/>
                    <a:pt x="1938" y="526"/>
                    <a:pt x="18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7" name="Google Shape;2367;p54"/>
            <p:cNvSpPr/>
            <p:nvPr/>
          </p:nvSpPr>
          <p:spPr>
            <a:xfrm>
              <a:off x="1738350" y="275250"/>
              <a:ext cx="63575" cy="67525"/>
            </a:xfrm>
            <a:custGeom>
              <a:avLst/>
              <a:gdLst/>
              <a:ahLst/>
              <a:cxnLst/>
              <a:rect l="l" t="t" r="r" b="b"/>
              <a:pathLst>
                <a:path w="2543" h="2701" extrusionOk="0">
                  <a:moveTo>
                    <a:pt x="1650" y="1"/>
                  </a:moveTo>
                  <a:cubicBezTo>
                    <a:pt x="1229" y="1"/>
                    <a:pt x="741" y="312"/>
                    <a:pt x="423" y="830"/>
                  </a:cubicBezTo>
                  <a:cubicBezTo>
                    <a:pt x="1" y="1517"/>
                    <a:pt x="38" y="2307"/>
                    <a:pt x="506" y="2595"/>
                  </a:cubicBezTo>
                  <a:cubicBezTo>
                    <a:pt x="623" y="2667"/>
                    <a:pt x="754" y="2700"/>
                    <a:pt x="893" y="2700"/>
                  </a:cubicBezTo>
                  <a:cubicBezTo>
                    <a:pt x="1315" y="2700"/>
                    <a:pt x="1802" y="2389"/>
                    <a:pt x="2120" y="1872"/>
                  </a:cubicBezTo>
                  <a:cubicBezTo>
                    <a:pt x="2543" y="1184"/>
                    <a:pt x="2505" y="394"/>
                    <a:pt x="2037" y="106"/>
                  </a:cubicBezTo>
                  <a:cubicBezTo>
                    <a:pt x="1921" y="34"/>
                    <a:pt x="1789" y="1"/>
                    <a:pt x="165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8" name="Google Shape;2368;p54"/>
            <p:cNvSpPr/>
            <p:nvPr/>
          </p:nvSpPr>
          <p:spPr>
            <a:xfrm>
              <a:off x="1758400" y="291575"/>
              <a:ext cx="36750" cy="46350"/>
            </a:xfrm>
            <a:custGeom>
              <a:avLst/>
              <a:gdLst/>
              <a:ahLst/>
              <a:cxnLst/>
              <a:rect l="l" t="t" r="r" b="b"/>
              <a:pathLst>
                <a:path w="1470" h="1854" extrusionOk="0">
                  <a:moveTo>
                    <a:pt x="1219" y="0"/>
                  </a:moveTo>
                  <a:cubicBezTo>
                    <a:pt x="1185" y="0"/>
                    <a:pt x="1150" y="8"/>
                    <a:pt x="1118" y="20"/>
                  </a:cubicBezTo>
                  <a:cubicBezTo>
                    <a:pt x="977" y="69"/>
                    <a:pt x="860" y="167"/>
                    <a:pt x="746" y="264"/>
                  </a:cubicBezTo>
                  <a:cubicBezTo>
                    <a:pt x="656" y="340"/>
                    <a:pt x="566" y="417"/>
                    <a:pt x="495" y="511"/>
                  </a:cubicBezTo>
                  <a:cubicBezTo>
                    <a:pt x="433" y="595"/>
                    <a:pt x="388" y="689"/>
                    <a:pt x="346" y="784"/>
                  </a:cubicBezTo>
                  <a:cubicBezTo>
                    <a:pt x="207" y="1097"/>
                    <a:pt x="91" y="1420"/>
                    <a:pt x="0" y="1750"/>
                  </a:cubicBezTo>
                  <a:lnTo>
                    <a:pt x="64" y="1819"/>
                  </a:lnTo>
                  <a:cubicBezTo>
                    <a:pt x="118" y="1843"/>
                    <a:pt x="171" y="1854"/>
                    <a:pt x="222" y="1854"/>
                  </a:cubicBezTo>
                  <a:cubicBezTo>
                    <a:pt x="410" y="1854"/>
                    <a:pt x="577" y="1712"/>
                    <a:pt x="720" y="1594"/>
                  </a:cubicBezTo>
                  <a:cubicBezTo>
                    <a:pt x="935" y="1414"/>
                    <a:pt x="1170" y="1176"/>
                    <a:pt x="1280" y="914"/>
                  </a:cubicBezTo>
                  <a:cubicBezTo>
                    <a:pt x="1380" y="673"/>
                    <a:pt x="1469" y="428"/>
                    <a:pt x="1391" y="164"/>
                  </a:cubicBezTo>
                  <a:cubicBezTo>
                    <a:pt x="1374" y="105"/>
                    <a:pt x="1345" y="43"/>
                    <a:pt x="1289" y="15"/>
                  </a:cubicBezTo>
                  <a:cubicBezTo>
                    <a:pt x="1267" y="5"/>
                    <a:pt x="1243" y="0"/>
                    <a:pt x="12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9" name="Google Shape;2369;p54"/>
            <p:cNvSpPr/>
            <p:nvPr/>
          </p:nvSpPr>
          <p:spPr>
            <a:xfrm>
              <a:off x="1758625" y="290975"/>
              <a:ext cx="30425" cy="44400"/>
            </a:xfrm>
            <a:custGeom>
              <a:avLst/>
              <a:gdLst/>
              <a:ahLst/>
              <a:cxnLst/>
              <a:rect l="l" t="t" r="r" b="b"/>
              <a:pathLst>
                <a:path w="1217" h="1776" extrusionOk="0">
                  <a:moveTo>
                    <a:pt x="1159" y="1"/>
                  </a:moveTo>
                  <a:cubicBezTo>
                    <a:pt x="1149" y="1"/>
                    <a:pt x="1136" y="1"/>
                    <a:pt x="1123" y="2"/>
                  </a:cubicBezTo>
                  <a:cubicBezTo>
                    <a:pt x="1063" y="9"/>
                    <a:pt x="977" y="37"/>
                    <a:pt x="886" y="90"/>
                  </a:cubicBezTo>
                  <a:cubicBezTo>
                    <a:pt x="700" y="190"/>
                    <a:pt x="474" y="395"/>
                    <a:pt x="313" y="676"/>
                  </a:cubicBezTo>
                  <a:cubicBezTo>
                    <a:pt x="149" y="956"/>
                    <a:pt x="81" y="1241"/>
                    <a:pt x="45" y="1444"/>
                  </a:cubicBezTo>
                  <a:cubicBezTo>
                    <a:pt x="8" y="1648"/>
                    <a:pt x="0" y="1776"/>
                    <a:pt x="0" y="1776"/>
                  </a:cubicBezTo>
                  <a:cubicBezTo>
                    <a:pt x="0" y="1776"/>
                    <a:pt x="50" y="1619"/>
                    <a:pt x="101" y="1458"/>
                  </a:cubicBezTo>
                  <a:cubicBezTo>
                    <a:pt x="150" y="1309"/>
                    <a:pt x="218" y="1117"/>
                    <a:pt x="316" y="916"/>
                  </a:cubicBezTo>
                  <a:cubicBezTo>
                    <a:pt x="319" y="915"/>
                    <a:pt x="320" y="915"/>
                    <a:pt x="322" y="914"/>
                  </a:cubicBezTo>
                  <a:cubicBezTo>
                    <a:pt x="398" y="896"/>
                    <a:pt x="502" y="878"/>
                    <a:pt x="616" y="867"/>
                  </a:cubicBezTo>
                  <a:cubicBezTo>
                    <a:pt x="665" y="861"/>
                    <a:pt x="712" y="860"/>
                    <a:pt x="755" y="860"/>
                  </a:cubicBezTo>
                  <a:cubicBezTo>
                    <a:pt x="864" y="860"/>
                    <a:pt x="953" y="871"/>
                    <a:pt x="1002" y="871"/>
                  </a:cubicBezTo>
                  <a:cubicBezTo>
                    <a:pt x="1025" y="871"/>
                    <a:pt x="1040" y="869"/>
                    <a:pt x="1043" y="861"/>
                  </a:cubicBezTo>
                  <a:cubicBezTo>
                    <a:pt x="1056" y="837"/>
                    <a:pt x="905" y="747"/>
                    <a:pt x="688" y="747"/>
                  </a:cubicBezTo>
                  <a:cubicBezTo>
                    <a:pt x="661" y="747"/>
                    <a:pt x="633" y="749"/>
                    <a:pt x="603" y="752"/>
                  </a:cubicBezTo>
                  <a:cubicBezTo>
                    <a:pt x="512" y="761"/>
                    <a:pt x="431" y="790"/>
                    <a:pt x="366" y="822"/>
                  </a:cubicBezTo>
                  <a:cubicBezTo>
                    <a:pt x="382" y="793"/>
                    <a:pt x="396" y="764"/>
                    <a:pt x="413" y="734"/>
                  </a:cubicBezTo>
                  <a:cubicBezTo>
                    <a:pt x="566" y="470"/>
                    <a:pt x="764" y="271"/>
                    <a:pt x="929" y="160"/>
                  </a:cubicBezTo>
                  <a:cubicBezTo>
                    <a:pt x="1091" y="39"/>
                    <a:pt x="1216" y="29"/>
                    <a:pt x="1216" y="13"/>
                  </a:cubicBezTo>
                  <a:cubicBezTo>
                    <a:pt x="1216" y="8"/>
                    <a:pt x="1196" y="1"/>
                    <a:pt x="1159" y="1"/>
                  </a:cubicBezTo>
                  <a:close/>
                </a:path>
              </a:pathLst>
            </a:custGeom>
            <a:solidFill>
              <a:srgbClr val="B247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0" name="Google Shape;2370;p54"/>
            <p:cNvSpPr/>
            <p:nvPr/>
          </p:nvSpPr>
          <p:spPr>
            <a:xfrm>
              <a:off x="1505300" y="275250"/>
              <a:ext cx="63550" cy="67525"/>
            </a:xfrm>
            <a:custGeom>
              <a:avLst/>
              <a:gdLst/>
              <a:ahLst/>
              <a:cxnLst/>
              <a:rect l="l" t="t" r="r" b="b"/>
              <a:pathLst>
                <a:path w="2542" h="2701" extrusionOk="0">
                  <a:moveTo>
                    <a:pt x="892" y="1"/>
                  </a:moveTo>
                  <a:cubicBezTo>
                    <a:pt x="754" y="1"/>
                    <a:pt x="622" y="34"/>
                    <a:pt x="506" y="106"/>
                  </a:cubicBezTo>
                  <a:cubicBezTo>
                    <a:pt x="37" y="394"/>
                    <a:pt x="0" y="1184"/>
                    <a:pt x="422" y="1872"/>
                  </a:cubicBezTo>
                  <a:cubicBezTo>
                    <a:pt x="740" y="2389"/>
                    <a:pt x="1227" y="2700"/>
                    <a:pt x="1649" y="2700"/>
                  </a:cubicBezTo>
                  <a:cubicBezTo>
                    <a:pt x="1788" y="2700"/>
                    <a:pt x="1919" y="2667"/>
                    <a:pt x="2036" y="2595"/>
                  </a:cubicBezTo>
                  <a:cubicBezTo>
                    <a:pt x="2504" y="2307"/>
                    <a:pt x="2541" y="1517"/>
                    <a:pt x="2119" y="830"/>
                  </a:cubicBezTo>
                  <a:cubicBezTo>
                    <a:pt x="1801" y="312"/>
                    <a:pt x="1313" y="1"/>
                    <a:pt x="8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1" name="Google Shape;2371;p54"/>
            <p:cNvSpPr/>
            <p:nvPr/>
          </p:nvSpPr>
          <p:spPr>
            <a:xfrm>
              <a:off x="1512075" y="291575"/>
              <a:ext cx="36725" cy="46350"/>
            </a:xfrm>
            <a:custGeom>
              <a:avLst/>
              <a:gdLst/>
              <a:ahLst/>
              <a:cxnLst/>
              <a:rect l="l" t="t" r="r" b="b"/>
              <a:pathLst>
                <a:path w="1469" h="1854" extrusionOk="0">
                  <a:moveTo>
                    <a:pt x="251" y="0"/>
                  </a:moveTo>
                  <a:cubicBezTo>
                    <a:pt x="226" y="0"/>
                    <a:pt x="202" y="5"/>
                    <a:pt x="180" y="15"/>
                  </a:cubicBezTo>
                  <a:cubicBezTo>
                    <a:pt x="125" y="43"/>
                    <a:pt x="95" y="105"/>
                    <a:pt x="78" y="164"/>
                  </a:cubicBezTo>
                  <a:cubicBezTo>
                    <a:pt x="1" y="428"/>
                    <a:pt x="90" y="673"/>
                    <a:pt x="190" y="914"/>
                  </a:cubicBezTo>
                  <a:cubicBezTo>
                    <a:pt x="299" y="1176"/>
                    <a:pt x="534" y="1414"/>
                    <a:pt x="750" y="1594"/>
                  </a:cubicBezTo>
                  <a:cubicBezTo>
                    <a:pt x="892" y="1712"/>
                    <a:pt x="1060" y="1854"/>
                    <a:pt x="1247" y="1854"/>
                  </a:cubicBezTo>
                  <a:cubicBezTo>
                    <a:pt x="1298" y="1854"/>
                    <a:pt x="1351" y="1843"/>
                    <a:pt x="1405" y="1819"/>
                  </a:cubicBezTo>
                  <a:lnTo>
                    <a:pt x="1469" y="1750"/>
                  </a:lnTo>
                  <a:cubicBezTo>
                    <a:pt x="1378" y="1420"/>
                    <a:pt x="1263" y="1097"/>
                    <a:pt x="1123" y="784"/>
                  </a:cubicBezTo>
                  <a:cubicBezTo>
                    <a:pt x="1081" y="689"/>
                    <a:pt x="1037" y="595"/>
                    <a:pt x="974" y="511"/>
                  </a:cubicBezTo>
                  <a:cubicBezTo>
                    <a:pt x="904" y="417"/>
                    <a:pt x="813" y="340"/>
                    <a:pt x="723" y="264"/>
                  </a:cubicBezTo>
                  <a:cubicBezTo>
                    <a:pt x="610" y="167"/>
                    <a:pt x="492" y="69"/>
                    <a:pt x="351" y="20"/>
                  </a:cubicBezTo>
                  <a:cubicBezTo>
                    <a:pt x="319" y="8"/>
                    <a:pt x="285" y="0"/>
                    <a:pt x="2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2" name="Google Shape;2372;p54"/>
            <p:cNvSpPr/>
            <p:nvPr/>
          </p:nvSpPr>
          <p:spPr>
            <a:xfrm>
              <a:off x="1518150" y="290975"/>
              <a:ext cx="30425" cy="44400"/>
            </a:xfrm>
            <a:custGeom>
              <a:avLst/>
              <a:gdLst/>
              <a:ahLst/>
              <a:cxnLst/>
              <a:rect l="l" t="t" r="r" b="b"/>
              <a:pathLst>
                <a:path w="1217" h="1776" extrusionOk="0">
                  <a:moveTo>
                    <a:pt x="58" y="1"/>
                  </a:moveTo>
                  <a:cubicBezTo>
                    <a:pt x="21" y="1"/>
                    <a:pt x="1" y="8"/>
                    <a:pt x="1" y="13"/>
                  </a:cubicBezTo>
                  <a:cubicBezTo>
                    <a:pt x="1" y="29"/>
                    <a:pt x="126" y="39"/>
                    <a:pt x="288" y="160"/>
                  </a:cubicBezTo>
                  <a:cubicBezTo>
                    <a:pt x="453" y="271"/>
                    <a:pt x="651" y="470"/>
                    <a:pt x="804" y="734"/>
                  </a:cubicBezTo>
                  <a:cubicBezTo>
                    <a:pt x="821" y="764"/>
                    <a:pt x="835" y="793"/>
                    <a:pt x="851" y="822"/>
                  </a:cubicBezTo>
                  <a:cubicBezTo>
                    <a:pt x="787" y="790"/>
                    <a:pt x="705" y="761"/>
                    <a:pt x="614" y="752"/>
                  </a:cubicBezTo>
                  <a:cubicBezTo>
                    <a:pt x="585" y="749"/>
                    <a:pt x="556" y="747"/>
                    <a:pt x="529" y="747"/>
                  </a:cubicBezTo>
                  <a:cubicBezTo>
                    <a:pt x="312" y="747"/>
                    <a:pt x="161" y="837"/>
                    <a:pt x="174" y="861"/>
                  </a:cubicBezTo>
                  <a:cubicBezTo>
                    <a:pt x="178" y="869"/>
                    <a:pt x="192" y="871"/>
                    <a:pt x="215" y="871"/>
                  </a:cubicBezTo>
                  <a:cubicBezTo>
                    <a:pt x="264" y="871"/>
                    <a:pt x="353" y="860"/>
                    <a:pt x="462" y="860"/>
                  </a:cubicBezTo>
                  <a:cubicBezTo>
                    <a:pt x="506" y="860"/>
                    <a:pt x="553" y="861"/>
                    <a:pt x="601" y="867"/>
                  </a:cubicBezTo>
                  <a:cubicBezTo>
                    <a:pt x="716" y="878"/>
                    <a:pt x="819" y="896"/>
                    <a:pt x="896" y="914"/>
                  </a:cubicBezTo>
                  <a:cubicBezTo>
                    <a:pt x="897" y="915"/>
                    <a:pt x="899" y="915"/>
                    <a:pt x="901" y="916"/>
                  </a:cubicBezTo>
                  <a:cubicBezTo>
                    <a:pt x="1000" y="1117"/>
                    <a:pt x="1067" y="1309"/>
                    <a:pt x="1117" y="1458"/>
                  </a:cubicBezTo>
                  <a:cubicBezTo>
                    <a:pt x="1167" y="1619"/>
                    <a:pt x="1217" y="1776"/>
                    <a:pt x="1217" y="1776"/>
                  </a:cubicBezTo>
                  <a:cubicBezTo>
                    <a:pt x="1217" y="1776"/>
                    <a:pt x="1209" y="1648"/>
                    <a:pt x="1173" y="1444"/>
                  </a:cubicBezTo>
                  <a:cubicBezTo>
                    <a:pt x="1136" y="1241"/>
                    <a:pt x="1068" y="956"/>
                    <a:pt x="904" y="676"/>
                  </a:cubicBezTo>
                  <a:cubicBezTo>
                    <a:pt x="743" y="395"/>
                    <a:pt x="518" y="190"/>
                    <a:pt x="332" y="90"/>
                  </a:cubicBezTo>
                  <a:cubicBezTo>
                    <a:pt x="240" y="37"/>
                    <a:pt x="154" y="9"/>
                    <a:pt x="94" y="2"/>
                  </a:cubicBezTo>
                  <a:cubicBezTo>
                    <a:pt x="81" y="1"/>
                    <a:pt x="69" y="1"/>
                    <a:pt x="58" y="1"/>
                  </a:cubicBezTo>
                  <a:close/>
                </a:path>
              </a:pathLst>
            </a:custGeom>
            <a:solidFill>
              <a:srgbClr val="B247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3" name="Google Shape;2373;p54"/>
            <p:cNvSpPr/>
            <p:nvPr/>
          </p:nvSpPr>
          <p:spPr>
            <a:xfrm>
              <a:off x="1476825" y="390675"/>
              <a:ext cx="367275" cy="210850"/>
            </a:xfrm>
            <a:custGeom>
              <a:avLst/>
              <a:gdLst/>
              <a:ahLst/>
              <a:cxnLst/>
              <a:rect l="l" t="t" r="r" b="b"/>
              <a:pathLst>
                <a:path w="14691" h="8434" extrusionOk="0">
                  <a:moveTo>
                    <a:pt x="6314" y="0"/>
                  </a:moveTo>
                  <a:lnTo>
                    <a:pt x="6314" y="1826"/>
                  </a:lnTo>
                  <a:cubicBezTo>
                    <a:pt x="6314" y="1904"/>
                    <a:pt x="6301" y="1980"/>
                    <a:pt x="6272" y="2053"/>
                  </a:cubicBezTo>
                  <a:cubicBezTo>
                    <a:pt x="6157" y="2347"/>
                    <a:pt x="5750" y="3033"/>
                    <a:pt x="4365" y="3499"/>
                  </a:cubicBezTo>
                  <a:cubicBezTo>
                    <a:pt x="2560" y="4108"/>
                    <a:pt x="251" y="5170"/>
                    <a:pt x="1" y="7212"/>
                  </a:cubicBezTo>
                  <a:cubicBezTo>
                    <a:pt x="989" y="7796"/>
                    <a:pt x="4057" y="8368"/>
                    <a:pt x="7314" y="8431"/>
                  </a:cubicBezTo>
                  <a:lnTo>
                    <a:pt x="7314" y="8433"/>
                  </a:lnTo>
                  <a:cubicBezTo>
                    <a:pt x="7325" y="8433"/>
                    <a:pt x="7335" y="8432"/>
                    <a:pt x="7346" y="8432"/>
                  </a:cubicBezTo>
                  <a:cubicBezTo>
                    <a:pt x="7356" y="8432"/>
                    <a:pt x="7367" y="8433"/>
                    <a:pt x="7377" y="8433"/>
                  </a:cubicBezTo>
                  <a:lnTo>
                    <a:pt x="7377" y="8431"/>
                  </a:lnTo>
                  <a:cubicBezTo>
                    <a:pt x="10635" y="8368"/>
                    <a:pt x="13702" y="7796"/>
                    <a:pt x="14690" y="7212"/>
                  </a:cubicBezTo>
                  <a:cubicBezTo>
                    <a:pt x="14440" y="5170"/>
                    <a:pt x="12132" y="4108"/>
                    <a:pt x="10327" y="3499"/>
                  </a:cubicBezTo>
                  <a:cubicBezTo>
                    <a:pt x="8943" y="3033"/>
                    <a:pt x="8535" y="2347"/>
                    <a:pt x="8420" y="2053"/>
                  </a:cubicBezTo>
                  <a:cubicBezTo>
                    <a:pt x="8391" y="1980"/>
                    <a:pt x="8377" y="1904"/>
                    <a:pt x="8377" y="1826"/>
                  </a:cubicBezTo>
                  <a:lnTo>
                    <a:pt x="83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4" name="Google Shape;2374;p54"/>
            <p:cNvSpPr/>
            <p:nvPr/>
          </p:nvSpPr>
          <p:spPr>
            <a:xfrm>
              <a:off x="1476825" y="465275"/>
              <a:ext cx="367275" cy="136250"/>
            </a:xfrm>
            <a:custGeom>
              <a:avLst/>
              <a:gdLst/>
              <a:ahLst/>
              <a:cxnLst/>
              <a:rect l="l" t="t" r="r" b="b"/>
              <a:pathLst>
                <a:path w="14691" h="5450" extrusionOk="0">
                  <a:moveTo>
                    <a:pt x="9249" y="1"/>
                  </a:moveTo>
                  <a:cubicBezTo>
                    <a:pt x="8689" y="492"/>
                    <a:pt x="7950" y="775"/>
                    <a:pt x="7205" y="775"/>
                  </a:cubicBezTo>
                  <a:cubicBezTo>
                    <a:pt x="7201" y="775"/>
                    <a:pt x="7198" y="775"/>
                    <a:pt x="7195" y="775"/>
                  </a:cubicBezTo>
                  <a:cubicBezTo>
                    <a:pt x="6507" y="773"/>
                    <a:pt x="5825" y="527"/>
                    <a:pt x="5285" y="101"/>
                  </a:cubicBezTo>
                  <a:cubicBezTo>
                    <a:pt x="5040" y="247"/>
                    <a:pt x="4738" y="389"/>
                    <a:pt x="4365" y="515"/>
                  </a:cubicBezTo>
                  <a:cubicBezTo>
                    <a:pt x="2560" y="1124"/>
                    <a:pt x="251" y="2186"/>
                    <a:pt x="1" y="4228"/>
                  </a:cubicBezTo>
                  <a:cubicBezTo>
                    <a:pt x="989" y="4812"/>
                    <a:pt x="4057" y="5384"/>
                    <a:pt x="7314" y="5447"/>
                  </a:cubicBezTo>
                  <a:lnTo>
                    <a:pt x="7314" y="5449"/>
                  </a:lnTo>
                  <a:cubicBezTo>
                    <a:pt x="7325" y="5449"/>
                    <a:pt x="7335" y="5448"/>
                    <a:pt x="7346" y="5448"/>
                  </a:cubicBezTo>
                  <a:cubicBezTo>
                    <a:pt x="7356" y="5448"/>
                    <a:pt x="7367" y="5449"/>
                    <a:pt x="7377" y="5449"/>
                  </a:cubicBezTo>
                  <a:lnTo>
                    <a:pt x="7377" y="5447"/>
                  </a:lnTo>
                  <a:cubicBezTo>
                    <a:pt x="10635" y="5384"/>
                    <a:pt x="13702" y="4812"/>
                    <a:pt x="14690" y="4228"/>
                  </a:cubicBezTo>
                  <a:cubicBezTo>
                    <a:pt x="14440" y="2186"/>
                    <a:pt x="12132" y="1124"/>
                    <a:pt x="10327" y="515"/>
                  </a:cubicBezTo>
                  <a:cubicBezTo>
                    <a:pt x="9868" y="360"/>
                    <a:pt x="9518" y="181"/>
                    <a:pt x="92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5" name="Google Shape;2375;p54"/>
            <p:cNvSpPr/>
            <p:nvPr/>
          </p:nvSpPr>
          <p:spPr>
            <a:xfrm>
              <a:off x="1590350" y="465275"/>
              <a:ext cx="135450" cy="40525"/>
            </a:xfrm>
            <a:custGeom>
              <a:avLst/>
              <a:gdLst/>
              <a:ahLst/>
              <a:cxnLst/>
              <a:rect l="l" t="t" r="r" b="b"/>
              <a:pathLst>
                <a:path w="5418" h="1621" extrusionOk="0">
                  <a:moveTo>
                    <a:pt x="4708" y="1"/>
                  </a:moveTo>
                  <a:cubicBezTo>
                    <a:pt x="4148" y="492"/>
                    <a:pt x="3409" y="775"/>
                    <a:pt x="2664" y="775"/>
                  </a:cubicBezTo>
                  <a:cubicBezTo>
                    <a:pt x="2660" y="775"/>
                    <a:pt x="2657" y="775"/>
                    <a:pt x="2654" y="775"/>
                  </a:cubicBezTo>
                  <a:cubicBezTo>
                    <a:pt x="1966" y="773"/>
                    <a:pt x="1284" y="527"/>
                    <a:pt x="744" y="101"/>
                  </a:cubicBezTo>
                  <a:cubicBezTo>
                    <a:pt x="539" y="223"/>
                    <a:pt x="294" y="342"/>
                    <a:pt x="0" y="452"/>
                  </a:cubicBezTo>
                  <a:cubicBezTo>
                    <a:pt x="646" y="1134"/>
                    <a:pt x="1554" y="1570"/>
                    <a:pt x="2494" y="1616"/>
                  </a:cubicBezTo>
                  <a:cubicBezTo>
                    <a:pt x="2549" y="1619"/>
                    <a:pt x="2605" y="1620"/>
                    <a:pt x="2660" y="1620"/>
                  </a:cubicBezTo>
                  <a:cubicBezTo>
                    <a:pt x="3698" y="1620"/>
                    <a:pt x="4727" y="1150"/>
                    <a:pt x="5417" y="376"/>
                  </a:cubicBezTo>
                  <a:cubicBezTo>
                    <a:pt x="5133" y="257"/>
                    <a:pt x="4899" y="130"/>
                    <a:pt x="47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6" name="Google Shape;2376;p54"/>
            <p:cNvSpPr/>
            <p:nvPr/>
          </p:nvSpPr>
          <p:spPr>
            <a:xfrm>
              <a:off x="1559900" y="478725"/>
              <a:ext cx="201825" cy="122800"/>
            </a:xfrm>
            <a:custGeom>
              <a:avLst/>
              <a:gdLst/>
              <a:ahLst/>
              <a:cxnLst/>
              <a:rect l="l" t="t" r="r" b="b"/>
              <a:pathLst>
                <a:path w="8073" h="4912" extrusionOk="0">
                  <a:moveTo>
                    <a:pt x="973" y="1"/>
                  </a:moveTo>
                  <a:cubicBezTo>
                    <a:pt x="679" y="101"/>
                    <a:pt x="375" y="213"/>
                    <a:pt x="68" y="338"/>
                  </a:cubicBezTo>
                  <a:cubicBezTo>
                    <a:pt x="58" y="981"/>
                    <a:pt x="47" y="1624"/>
                    <a:pt x="38" y="2266"/>
                  </a:cubicBezTo>
                  <a:cubicBezTo>
                    <a:pt x="25" y="3037"/>
                    <a:pt x="12" y="3807"/>
                    <a:pt x="0" y="4578"/>
                  </a:cubicBezTo>
                  <a:cubicBezTo>
                    <a:pt x="1190" y="4758"/>
                    <a:pt x="2573" y="4882"/>
                    <a:pt x="3991" y="4909"/>
                  </a:cubicBezTo>
                  <a:lnTo>
                    <a:pt x="3991" y="4911"/>
                  </a:lnTo>
                  <a:cubicBezTo>
                    <a:pt x="4001" y="4911"/>
                    <a:pt x="4010" y="4910"/>
                    <a:pt x="4018" y="4910"/>
                  </a:cubicBezTo>
                  <a:lnTo>
                    <a:pt x="4018" y="4911"/>
                  </a:lnTo>
                  <a:cubicBezTo>
                    <a:pt x="4024" y="4911"/>
                    <a:pt x="4031" y="4911"/>
                    <a:pt x="4036" y="4910"/>
                  </a:cubicBezTo>
                  <a:cubicBezTo>
                    <a:pt x="4042" y="4911"/>
                    <a:pt x="4048" y="4911"/>
                    <a:pt x="4054" y="4911"/>
                  </a:cubicBezTo>
                  <a:lnTo>
                    <a:pt x="4054" y="4910"/>
                  </a:lnTo>
                  <a:cubicBezTo>
                    <a:pt x="4063" y="4910"/>
                    <a:pt x="4072" y="4911"/>
                    <a:pt x="4081" y="4911"/>
                  </a:cubicBezTo>
                  <a:lnTo>
                    <a:pt x="4081" y="4909"/>
                  </a:lnTo>
                  <a:cubicBezTo>
                    <a:pt x="5499" y="4882"/>
                    <a:pt x="6881" y="4758"/>
                    <a:pt x="8072" y="4578"/>
                  </a:cubicBezTo>
                  <a:cubicBezTo>
                    <a:pt x="8060" y="3807"/>
                    <a:pt x="8047" y="3037"/>
                    <a:pt x="8035" y="2266"/>
                  </a:cubicBezTo>
                  <a:cubicBezTo>
                    <a:pt x="8024" y="1624"/>
                    <a:pt x="8015" y="981"/>
                    <a:pt x="8004" y="338"/>
                  </a:cubicBezTo>
                  <a:cubicBezTo>
                    <a:pt x="7698" y="213"/>
                    <a:pt x="7393" y="101"/>
                    <a:pt x="7100" y="1"/>
                  </a:cubicBezTo>
                  <a:cubicBezTo>
                    <a:pt x="6880" y="1008"/>
                    <a:pt x="6661" y="2017"/>
                    <a:pt x="6403" y="3015"/>
                  </a:cubicBezTo>
                  <a:cubicBezTo>
                    <a:pt x="6316" y="3025"/>
                    <a:pt x="6240" y="3034"/>
                    <a:pt x="6189" y="3036"/>
                  </a:cubicBezTo>
                  <a:cubicBezTo>
                    <a:pt x="5471" y="3064"/>
                    <a:pt x="4754" y="3089"/>
                    <a:pt x="4036" y="3112"/>
                  </a:cubicBezTo>
                  <a:cubicBezTo>
                    <a:pt x="3318" y="3089"/>
                    <a:pt x="2600" y="3064"/>
                    <a:pt x="1883" y="3036"/>
                  </a:cubicBezTo>
                  <a:cubicBezTo>
                    <a:pt x="1832" y="3034"/>
                    <a:pt x="1756" y="3025"/>
                    <a:pt x="1670" y="3015"/>
                  </a:cubicBezTo>
                  <a:cubicBezTo>
                    <a:pt x="1411" y="2017"/>
                    <a:pt x="1193" y="1008"/>
                    <a:pt x="9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7" name="Google Shape;2377;p54"/>
            <p:cNvSpPr/>
            <p:nvPr/>
          </p:nvSpPr>
          <p:spPr>
            <a:xfrm>
              <a:off x="1602825" y="573300"/>
              <a:ext cx="116100" cy="28225"/>
            </a:xfrm>
            <a:custGeom>
              <a:avLst/>
              <a:gdLst/>
              <a:ahLst/>
              <a:cxnLst/>
              <a:rect l="l" t="t" r="r" b="b"/>
              <a:pathLst>
                <a:path w="4644" h="1129" extrusionOk="0">
                  <a:moveTo>
                    <a:pt x="2355" y="0"/>
                  </a:moveTo>
                  <a:cubicBezTo>
                    <a:pt x="1564" y="3"/>
                    <a:pt x="745" y="40"/>
                    <a:pt x="1" y="322"/>
                  </a:cubicBezTo>
                  <a:cubicBezTo>
                    <a:pt x="8" y="550"/>
                    <a:pt x="24" y="777"/>
                    <a:pt x="43" y="1004"/>
                  </a:cubicBezTo>
                  <a:cubicBezTo>
                    <a:pt x="761" y="1069"/>
                    <a:pt x="1512" y="1112"/>
                    <a:pt x="2274" y="1126"/>
                  </a:cubicBezTo>
                  <a:lnTo>
                    <a:pt x="2274" y="1128"/>
                  </a:lnTo>
                  <a:cubicBezTo>
                    <a:pt x="2284" y="1128"/>
                    <a:pt x="2293" y="1127"/>
                    <a:pt x="2301" y="1127"/>
                  </a:cubicBezTo>
                  <a:lnTo>
                    <a:pt x="2301" y="1128"/>
                  </a:lnTo>
                  <a:cubicBezTo>
                    <a:pt x="2307" y="1128"/>
                    <a:pt x="2314" y="1128"/>
                    <a:pt x="2319" y="1127"/>
                  </a:cubicBezTo>
                  <a:cubicBezTo>
                    <a:pt x="2325" y="1128"/>
                    <a:pt x="2331" y="1128"/>
                    <a:pt x="2337" y="1128"/>
                  </a:cubicBezTo>
                  <a:lnTo>
                    <a:pt x="2337" y="1127"/>
                  </a:lnTo>
                  <a:cubicBezTo>
                    <a:pt x="2346" y="1127"/>
                    <a:pt x="2355" y="1128"/>
                    <a:pt x="2364" y="1128"/>
                  </a:cubicBezTo>
                  <a:lnTo>
                    <a:pt x="2364" y="1126"/>
                  </a:lnTo>
                  <a:cubicBezTo>
                    <a:pt x="3140" y="1112"/>
                    <a:pt x="3904" y="1067"/>
                    <a:pt x="4633" y="1001"/>
                  </a:cubicBezTo>
                  <a:cubicBezTo>
                    <a:pt x="4644" y="612"/>
                    <a:pt x="4637" y="265"/>
                    <a:pt x="4580" y="179"/>
                  </a:cubicBezTo>
                  <a:cubicBezTo>
                    <a:pt x="4502" y="162"/>
                    <a:pt x="4423" y="145"/>
                    <a:pt x="4344" y="131"/>
                  </a:cubicBezTo>
                  <a:cubicBezTo>
                    <a:pt x="3683" y="50"/>
                    <a:pt x="3018" y="19"/>
                    <a:pt x="23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8" name="Google Shape;2378;p54"/>
            <p:cNvSpPr/>
            <p:nvPr/>
          </p:nvSpPr>
          <p:spPr>
            <a:xfrm>
              <a:off x="1571325" y="483000"/>
              <a:ext cx="1600" cy="2850"/>
            </a:xfrm>
            <a:custGeom>
              <a:avLst/>
              <a:gdLst/>
              <a:ahLst/>
              <a:cxnLst/>
              <a:rect l="l" t="t" r="r" b="b"/>
              <a:pathLst>
                <a:path w="64" h="114" extrusionOk="0">
                  <a:moveTo>
                    <a:pt x="31" y="1"/>
                  </a:moveTo>
                  <a:cubicBezTo>
                    <a:pt x="31" y="1"/>
                    <a:pt x="30" y="1"/>
                    <a:pt x="29" y="1"/>
                  </a:cubicBezTo>
                  <a:cubicBezTo>
                    <a:pt x="13" y="2"/>
                    <a:pt x="1" y="16"/>
                    <a:pt x="2" y="31"/>
                  </a:cubicBezTo>
                  <a:lnTo>
                    <a:pt x="6" y="87"/>
                  </a:lnTo>
                  <a:cubicBezTo>
                    <a:pt x="8" y="102"/>
                    <a:pt x="20" y="113"/>
                    <a:pt x="34" y="113"/>
                  </a:cubicBezTo>
                  <a:lnTo>
                    <a:pt x="36" y="113"/>
                  </a:lnTo>
                  <a:cubicBezTo>
                    <a:pt x="52" y="112"/>
                    <a:pt x="64" y="99"/>
                    <a:pt x="63" y="83"/>
                  </a:cubicBezTo>
                  <a:lnTo>
                    <a:pt x="58" y="27"/>
                  </a:lnTo>
                  <a:cubicBezTo>
                    <a:pt x="57" y="12"/>
                    <a:pt x="45" y="1"/>
                    <a:pt x="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9" name="Google Shape;2379;p54"/>
            <p:cNvSpPr/>
            <p:nvPr/>
          </p:nvSpPr>
          <p:spPr>
            <a:xfrm>
              <a:off x="1571850" y="490175"/>
              <a:ext cx="8550" cy="99525"/>
            </a:xfrm>
            <a:custGeom>
              <a:avLst/>
              <a:gdLst/>
              <a:ahLst/>
              <a:cxnLst/>
              <a:rect l="l" t="t" r="r" b="b"/>
              <a:pathLst>
                <a:path w="342" h="3981" extrusionOk="0">
                  <a:moveTo>
                    <a:pt x="31" y="1"/>
                  </a:moveTo>
                  <a:cubicBezTo>
                    <a:pt x="30" y="1"/>
                    <a:pt x="29" y="1"/>
                    <a:pt x="28" y="1"/>
                  </a:cubicBezTo>
                  <a:cubicBezTo>
                    <a:pt x="12" y="2"/>
                    <a:pt x="1" y="16"/>
                    <a:pt x="1" y="31"/>
                  </a:cubicBezTo>
                  <a:lnTo>
                    <a:pt x="10" y="147"/>
                  </a:lnTo>
                  <a:cubicBezTo>
                    <a:pt x="11" y="162"/>
                    <a:pt x="23" y="173"/>
                    <a:pt x="38" y="173"/>
                  </a:cubicBezTo>
                  <a:cubicBezTo>
                    <a:pt x="39" y="173"/>
                    <a:pt x="40" y="173"/>
                    <a:pt x="40" y="172"/>
                  </a:cubicBezTo>
                  <a:cubicBezTo>
                    <a:pt x="56" y="171"/>
                    <a:pt x="68" y="158"/>
                    <a:pt x="66" y="142"/>
                  </a:cubicBezTo>
                  <a:lnTo>
                    <a:pt x="58" y="27"/>
                  </a:lnTo>
                  <a:cubicBezTo>
                    <a:pt x="57" y="12"/>
                    <a:pt x="45" y="1"/>
                    <a:pt x="31" y="1"/>
                  </a:cubicBezTo>
                  <a:close/>
                  <a:moveTo>
                    <a:pt x="55" y="347"/>
                  </a:moveTo>
                  <a:cubicBezTo>
                    <a:pt x="54" y="347"/>
                    <a:pt x="54" y="347"/>
                    <a:pt x="53" y="347"/>
                  </a:cubicBezTo>
                  <a:cubicBezTo>
                    <a:pt x="37" y="348"/>
                    <a:pt x="26" y="362"/>
                    <a:pt x="27" y="377"/>
                  </a:cubicBezTo>
                  <a:lnTo>
                    <a:pt x="35" y="493"/>
                  </a:lnTo>
                  <a:cubicBezTo>
                    <a:pt x="36" y="507"/>
                    <a:pt x="49" y="519"/>
                    <a:pt x="63" y="519"/>
                  </a:cubicBezTo>
                  <a:lnTo>
                    <a:pt x="65" y="519"/>
                  </a:lnTo>
                  <a:cubicBezTo>
                    <a:pt x="81" y="518"/>
                    <a:pt x="92" y="504"/>
                    <a:pt x="91" y="488"/>
                  </a:cubicBezTo>
                  <a:lnTo>
                    <a:pt x="83" y="373"/>
                  </a:lnTo>
                  <a:cubicBezTo>
                    <a:pt x="82" y="358"/>
                    <a:pt x="69" y="347"/>
                    <a:pt x="55" y="347"/>
                  </a:cubicBezTo>
                  <a:close/>
                  <a:moveTo>
                    <a:pt x="80" y="693"/>
                  </a:moveTo>
                  <a:cubicBezTo>
                    <a:pt x="79" y="693"/>
                    <a:pt x="78" y="693"/>
                    <a:pt x="77" y="693"/>
                  </a:cubicBezTo>
                  <a:cubicBezTo>
                    <a:pt x="62" y="694"/>
                    <a:pt x="50" y="708"/>
                    <a:pt x="51" y="723"/>
                  </a:cubicBezTo>
                  <a:lnTo>
                    <a:pt x="60" y="839"/>
                  </a:lnTo>
                  <a:cubicBezTo>
                    <a:pt x="61" y="853"/>
                    <a:pt x="73" y="865"/>
                    <a:pt x="88" y="865"/>
                  </a:cubicBezTo>
                  <a:lnTo>
                    <a:pt x="90" y="865"/>
                  </a:lnTo>
                  <a:cubicBezTo>
                    <a:pt x="105" y="864"/>
                    <a:pt x="118" y="851"/>
                    <a:pt x="116" y="835"/>
                  </a:cubicBezTo>
                  <a:lnTo>
                    <a:pt x="108" y="720"/>
                  </a:lnTo>
                  <a:cubicBezTo>
                    <a:pt x="106" y="705"/>
                    <a:pt x="95" y="693"/>
                    <a:pt x="80" y="693"/>
                  </a:cubicBezTo>
                  <a:close/>
                  <a:moveTo>
                    <a:pt x="104" y="1039"/>
                  </a:moveTo>
                  <a:cubicBezTo>
                    <a:pt x="104" y="1039"/>
                    <a:pt x="103" y="1039"/>
                    <a:pt x="103" y="1039"/>
                  </a:cubicBezTo>
                  <a:cubicBezTo>
                    <a:pt x="87" y="1041"/>
                    <a:pt x="76" y="1054"/>
                    <a:pt x="77" y="1070"/>
                  </a:cubicBezTo>
                  <a:lnTo>
                    <a:pt x="84" y="1185"/>
                  </a:lnTo>
                  <a:cubicBezTo>
                    <a:pt x="86" y="1200"/>
                    <a:pt x="98" y="1211"/>
                    <a:pt x="113" y="1211"/>
                  </a:cubicBezTo>
                  <a:lnTo>
                    <a:pt x="115" y="1211"/>
                  </a:lnTo>
                  <a:cubicBezTo>
                    <a:pt x="131" y="1210"/>
                    <a:pt x="142" y="1196"/>
                    <a:pt x="141" y="1181"/>
                  </a:cubicBezTo>
                  <a:lnTo>
                    <a:pt x="132" y="1065"/>
                  </a:lnTo>
                  <a:cubicBezTo>
                    <a:pt x="132" y="1050"/>
                    <a:pt x="119" y="1039"/>
                    <a:pt x="104" y="1039"/>
                  </a:cubicBezTo>
                  <a:close/>
                  <a:moveTo>
                    <a:pt x="129" y="1386"/>
                  </a:moveTo>
                  <a:cubicBezTo>
                    <a:pt x="128" y="1386"/>
                    <a:pt x="128" y="1386"/>
                    <a:pt x="127" y="1386"/>
                  </a:cubicBezTo>
                  <a:cubicBezTo>
                    <a:pt x="112" y="1387"/>
                    <a:pt x="100" y="1401"/>
                    <a:pt x="101" y="1415"/>
                  </a:cubicBezTo>
                  <a:lnTo>
                    <a:pt x="110" y="1531"/>
                  </a:lnTo>
                  <a:cubicBezTo>
                    <a:pt x="111" y="1546"/>
                    <a:pt x="123" y="1557"/>
                    <a:pt x="138" y="1557"/>
                  </a:cubicBezTo>
                  <a:lnTo>
                    <a:pt x="139" y="1557"/>
                  </a:lnTo>
                  <a:cubicBezTo>
                    <a:pt x="155" y="1556"/>
                    <a:pt x="167" y="1543"/>
                    <a:pt x="166" y="1527"/>
                  </a:cubicBezTo>
                  <a:lnTo>
                    <a:pt x="158" y="1412"/>
                  </a:lnTo>
                  <a:cubicBezTo>
                    <a:pt x="157" y="1397"/>
                    <a:pt x="144" y="1386"/>
                    <a:pt x="129" y="1386"/>
                  </a:cubicBezTo>
                  <a:close/>
                  <a:moveTo>
                    <a:pt x="154" y="1731"/>
                  </a:moveTo>
                  <a:cubicBezTo>
                    <a:pt x="154" y="1731"/>
                    <a:pt x="153" y="1731"/>
                    <a:pt x="153" y="1732"/>
                  </a:cubicBezTo>
                  <a:cubicBezTo>
                    <a:pt x="137" y="1733"/>
                    <a:pt x="125" y="1746"/>
                    <a:pt x="126" y="1762"/>
                  </a:cubicBezTo>
                  <a:lnTo>
                    <a:pt x="134" y="1877"/>
                  </a:lnTo>
                  <a:cubicBezTo>
                    <a:pt x="136" y="1892"/>
                    <a:pt x="148" y="1904"/>
                    <a:pt x="163" y="1904"/>
                  </a:cubicBezTo>
                  <a:lnTo>
                    <a:pt x="165" y="1904"/>
                  </a:lnTo>
                  <a:cubicBezTo>
                    <a:pt x="180" y="1903"/>
                    <a:pt x="192" y="1889"/>
                    <a:pt x="191" y="1873"/>
                  </a:cubicBezTo>
                  <a:lnTo>
                    <a:pt x="182" y="1758"/>
                  </a:lnTo>
                  <a:cubicBezTo>
                    <a:pt x="181" y="1743"/>
                    <a:pt x="168" y="1731"/>
                    <a:pt x="154" y="1731"/>
                  </a:cubicBezTo>
                  <a:close/>
                  <a:moveTo>
                    <a:pt x="179" y="2078"/>
                  </a:moveTo>
                  <a:cubicBezTo>
                    <a:pt x="178" y="2078"/>
                    <a:pt x="178" y="2078"/>
                    <a:pt x="177" y="2078"/>
                  </a:cubicBezTo>
                  <a:cubicBezTo>
                    <a:pt x="162" y="2079"/>
                    <a:pt x="150" y="2093"/>
                    <a:pt x="151" y="2108"/>
                  </a:cubicBezTo>
                  <a:lnTo>
                    <a:pt x="160" y="2224"/>
                  </a:lnTo>
                  <a:cubicBezTo>
                    <a:pt x="160" y="2238"/>
                    <a:pt x="173" y="2249"/>
                    <a:pt x="187" y="2249"/>
                  </a:cubicBezTo>
                  <a:lnTo>
                    <a:pt x="189" y="2249"/>
                  </a:lnTo>
                  <a:cubicBezTo>
                    <a:pt x="205" y="2248"/>
                    <a:pt x="217" y="2235"/>
                    <a:pt x="215" y="2220"/>
                  </a:cubicBezTo>
                  <a:lnTo>
                    <a:pt x="208" y="2104"/>
                  </a:lnTo>
                  <a:cubicBezTo>
                    <a:pt x="207" y="2089"/>
                    <a:pt x="194" y="2078"/>
                    <a:pt x="179" y="2078"/>
                  </a:cubicBezTo>
                  <a:close/>
                  <a:moveTo>
                    <a:pt x="204" y="2424"/>
                  </a:moveTo>
                  <a:cubicBezTo>
                    <a:pt x="203" y="2424"/>
                    <a:pt x="203" y="2424"/>
                    <a:pt x="202" y="2424"/>
                  </a:cubicBezTo>
                  <a:cubicBezTo>
                    <a:pt x="187" y="2426"/>
                    <a:pt x="175" y="2439"/>
                    <a:pt x="176" y="2454"/>
                  </a:cubicBezTo>
                  <a:lnTo>
                    <a:pt x="184" y="2570"/>
                  </a:lnTo>
                  <a:cubicBezTo>
                    <a:pt x="186" y="2585"/>
                    <a:pt x="198" y="2596"/>
                    <a:pt x="213" y="2596"/>
                  </a:cubicBezTo>
                  <a:lnTo>
                    <a:pt x="215" y="2596"/>
                  </a:lnTo>
                  <a:cubicBezTo>
                    <a:pt x="230" y="2595"/>
                    <a:pt x="242" y="2581"/>
                    <a:pt x="241" y="2565"/>
                  </a:cubicBezTo>
                  <a:lnTo>
                    <a:pt x="232" y="2450"/>
                  </a:lnTo>
                  <a:cubicBezTo>
                    <a:pt x="231" y="2435"/>
                    <a:pt x="218" y="2424"/>
                    <a:pt x="204" y="2424"/>
                  </a:cubicBezTo>
                  <a:close/>
                  <a:moveTo>
                    <a:pt x="228" y="2771"/>
                  </a:moveTo>
                  <a:cubicBezTo>
                    <a:pt x="228" y="2771"/>
                    <a:pt x="227" y="2771"/>
                    <a:pt x="227" y="2771"/>
                  </a:cubicBezTo>
                  <a:cubicBezTo>
                    <a:pt x="212" y="2771"/>
                    <a:pt x="200" y="2785"/>
                    <a:pt x="201" y="2800"/>
                  </a:cubicBezTo>
                  <a:lnTo>
                    <a:pt x="209" y="2916"/>
                  </a:lnTo>
                  <a:cubicBezTo>
                    <a:pt x="210" y="2930"/>
                    <a:pt x="222" y="2942"/>
                    <a:pt x="237" y="2942"/>
                  </a:cubicBezTo>
                  <a:lnTo>
                    <a:pt x="240" y="2942"/>
                  </a:lnTo>
                  <a:cubicBezTo>
                    <a:pt x="255" y="2941"/>
                    <a:pt x="267" y="2928"/>
                    <a:pt x="265" y="2912"/>
                  </a:cubicBezTo>
                  <a:lnTo>
                    <a:pt x="257" y="2797"/>
                  </a:lnTo>
                  <a:cubicBezTo>
                    <a:pt x="256" y="2782"/>
                    <a:pt x="243" y="2771"/>
                    <a:pt x="228" y="2771"/>
                  </a:cubicBezTo>
                  <a:close/>
                  <a:moveTo>
                    <a:pt x="255" y="3116"/>
                  </a:moveTo>
                  <a:cubicBezTo>
                    <a:pt x="254" y="3116"/>
                    <a:pt x="253" y="3116"/>
                    <a:pt x="252" y="3116"/>
                  </a:cubicBezTo>
                  <a:cubicBezTo>
                    <a:pt x="236" y="3118"/>
                    <a:pt x="225" y="3131"/>
                    <a:pt x="226" y="3147"/>
                  </a:cubicBezTo>
                  <a:lnTo>
                    <a:pt x="235" y="3262"/>
                  </a:lnTo>
                  <a:cubicBezTo>
                    <a:pt x="235" y="3277"/>
                    <a:pt x="248" y="3288"/>
                    <a:pt x="263" y="3288"/>
                  </a:cubicBezTo>
                  <a:lnTo>
                    <a:pt x="264" y="3288"/>
                  </a:lnTo>
                  <a:cubicBezTo>
                    <a:pt x="280" y="3287"/>
                    <a:pt x="291" y="3273"/>
                    <a:pt x="291" y="3258"/>
                  </a:cubicBezTo>
                  <a:lnTo>
                    <a:pt x="282" y="3143"/>
                  </a:lnTo>
                  <a:cubicBezTo>
                    <a:pt x="281" y="3128"/>
                    <a:pt x="269" y="3116"/>
                    <a:pt x="255" y="3116"/>
                  </a:cubicBezTo>
                  <a:close/>
                  <a:moveTo>
                    <a:pt x="279" y="3463"/>
                  </a:moveTo>
                  <a:cubicBezTo>
                    <a:pt x="278" y="3463"/>
                    <a:pt x="277" y="3463"/>
                    <a:pt x="277" y="3463"/>
                  </a:cubicBezTo>
                  <a:cubicBezTo>
                    <a:pt x="262" y="3464"/>
                    <a:pt x="249" y="3478"/>
                    <a:pt x="250" y="3493"/>
                  </a:cubicBezTo>
                  <a:lnTo>
                    <a:pt x="259" y="3609"/>
                  </a:lnTo>
                  <a:cubicBezTo>
                    <a:pt x="260" y="3623"/>
                    <a:pt x="272" y="3634"/>
                    <a:pt x="287" y="3634"/>
                  </a:cubicBezTo>
                  <a:lnTo>
                    <a:pt x="290" y="3634"/>
                  </a:lnTo>
                  <a:cubicBezTo>
                    <a:pt x="304" y="3633"/>
                    <a:pt x="317" y="3620"/>
                    <a:pt x="315" y="3604"/>
                  </a:cubicBezTo>
                  <a:lnTo>
                    <a:pt x="307" y="3489"/>
                  </a:lnTo>
                  <a:cubicBezTo>
                    <a:pt x="306" y="3474"/>
                    <a:pt x="293" y="3463"/>
                    <a:pt x="279" y="3463"/>
                  </a:cubicBezTo>
                  <a:close/>
                  <a:moveTo>
                    <a:pt x="305" y="3809"/>
                  </a:moveTo>
                  <a:cubicBezTo>
                    <a:pt x="304" y="3809"/>
                    <a:pt x="303" y="3809"/>
                    <a:pt x="302" y="3809"/>
                  </a:cubicBezTo>
                  <a:cubicBezTo>
                    <a:pt x="286" y="3810"/>
                    <a:pt x="275" y="3824"/>
                    <a:pt x="276" y="3839"/>
                  </a:cubicBezTo>
                  <a:lnTo>
                    <a:pt x="284" y="3955"/>
                  </a:lnTo>
                  <a:cubicBezTo>
                    <a:pt x="285" y="3969"/>
                    <a:pt x="297" y="3981"/>
                    <a:pt x="312" y="3981"/>
                  </a:cubicBezTo>
                  <a:lnTo>
                    <a:pt x="314" y="3981"/>
                  </a:lnTo>
                  <a:cubicBezTo>
                    <a:pt x="330" y="3980"/>
                    <a:pt x="341" y="3966"/>
                    <a:pt x="340" y="3950"/>
                  </a:cubicBezTo>
                  <a:lnTo>
                    <a:pt x="332" y="3835"/>
                  </a:lnTo>
                  <a:cubicBezTo>
                    <a:pt x="331" y="3820"/>
                    <a:pt x="319" y="3809"/>
                    <a:pt x="305" y="380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0" name="Google Shape;2380;p54"/>
            <p:cNvSpPr/>
            <p:nvPr/>
          </p:nvSpPr>
          <p:spPr>
            <a:xfrm>
              <a:off x="1579325" y="594050"/>
              <a:ext cx="1600" cy="2825"/>
            </a:xfrm>
            <a:custGeom>
              <a:avLst/>
              <a:gdLst/>
              <a:ahLst/>
              <a:cxnLst/>
              <a:rect l="l" t="t" r="r" b="b"/>
              <a:pathLst>
                <a:path w="64" h="113" extrusionOk="0">
                  <a:moveTo>
                    <a:pt x="30" y="0"/>
                  </a:moveTo>
                  <a:cubicBezTo>
                    <a:pt x="29" y="0"/>
                    <a:pt x="28" y="0"/>
                    <a:pt x="27" y="0"/>
                  </a:cubicBezTo>
                  <a:cubicBezTo>
                    <a:pt x="12" y="1"/>
                    <a:pt x="0" y="14"/>
                    <a:pt x="2" y="30"/>
                  </a:cubicBezTo>
                  <a:lnTo>
                    <a:pt x="5" y="87"/>
                  </a:lnTo>
                  <a:cubicBezTo>
                    <a:pt x="6" y="102"/>
                    <a:pt x="19" y="113"/>
                    <a:pt x="33" y="113"/>
                  </a:cubicBezTo>
                  <a:lnTo>
                    <a:pt x="36" y="113"/>
                  </a:lnTo>
                  <a:cubicBezTo>
                    <a:pt x="52" y="111"/>
                    <a:pt x="63" y="98"/>
                    <a:pt x="62" y="82"/>
                  </a:cubicBezTo>
                  <a:lnTo>
                    <a:pt x="58" y="27"/>
                  </a:lnTo>
                  <a:cubicBezTo>
                    <a:pt x="57" y="12"/>
                    <a:pt x="45" y="0"/>
                    <a:pt x="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1" name="Google Shape;2381;p54"/>
            <p:cNvSpPr/>
            <p:nvPr/>
          </p:nvSpPr>
          <p:spPr>
            <a:xfrm>
              <a:off x="1749150" y="483000"/>
              <a:ext cx="1575" cy="2850"/>
            </a:xfrm>
            <a:custGeom>
              <a:avLst/>
              <a:gdLst/>
              <a:ahLst/>
              <a:cxnLst/>
              <a:rect l="l" t="t" r="r" b="b"/>
              <a:pathLst>
                <a:path w="63" h="114" extrusionOk="0">
                  <a:moveTo>
                    <a:pt x="32" y="1"/>
                  </a:moveTo>
                  <a:cubicBezTo>
                    <a:pt x="19" y="1"/>
                    <a:pt x="6" y="12"/>
                    <a:pt x="5" y="27"/>
                  </a:cubicBezTo>
                  <a:lnTo>
                    <a:pt x="1" y="83"/>
                  </a:lnTo>
                  <a:cubicBezTo>
                    <a:pt x="0" y="99"/>
                    <a:pt x="12" y="112"/>
                    <a:pt x="27" y="113"/>
                  </a:cubicBezTo>
                  <a:lnTo>
                    <a:pt x="29" y="113"/>
                  </a:lnTo>
                  <a:cubicBezTo>
                    <a:pt x="44" y="113"/>
                    <a:pt x="56" y="102"/>
                    <a:pt x="58" y="87"/>
                  </a:cubicBezTo>
                  <a:lnTo>
                    <a:pt x="61" y="31"/>
                  </a:lnTo>
                  <a:cubicBezTo>
                    <a:pt x="62" y="16"/>
                    <a:pt x="51" y="2"/>
                    <a:pt x="35" y="1"/>
                  </a:cubicBezTo>
                  <a:cubicBezTo>
                    <a:pt x="34" y="1"/>
                    <a:pt x="33" y="1"/>
                    <a:pt x="3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2" name="Google Shape;2382;p54"/>
            <p:cNvSpPr/>
            <p:nvPr/>
          </p:nvSpPr>
          <p:spPr>
            <a:xfrm>
              <a:off x="1741675" y="490175"/>
              <a:ext cx="8550" cy="99525"/>
            </a:xfrm>
            <a:custGeom>
              <a:avLst/>
              <a:gdLst/>
              <a:ahLst/>
              <a:cxnLst/>
              <a:rect l="l" t="t" r="r" b="b"/>
              <a:pathLst>
                <a:path w="342" h="3981" extrusionOk="0">
                  <a:moveTo>
                    <a:pt x="311" y="1"/>
                  </a:moveTo>
                  <a:cubicBezTo>
                    <a:pt x="297" y="1"/>
                    <a:pt x="284" y="12"/>
                    <a:pt x="283" y="27"/>
                  </a:cubicBezTo>
                  <a:lnTo>
                    <a:pt x="276" y="142"/>
                  </a:lnTo>
                  <a:cubicBezTo>
                    <a:pt x="274" y="158"/>
                    <a:pt x="286" y="171"/>
                    <a:pt x="301" y="172"/>
                  </a:cubicBezTo>
                  <a:cubicBezTo>
                    <a:pt x="302" y="173"/>
                    <a:pt x="303" y="173"/>
                    <a:pt x="304" y="173"/>
                  </a:cubicBezTo>
                  <a:cubicBezTo>
                    <a:pt x="318" y="173"/>
                    <a:pt x="331" y="162"/>
                    <a:pt x="332" y="147"/>
                  </a:cubicBezTo>
                  <a:lnTo>
                    <a:pt x="340" y="31"/>
                  </a:lnTo>
                  <a:cubicBezTo>
                    <a:pt x="341" y="16"/>
                    <a:pt x="329" y="2"/>
                    <a:pt x="314" y="1"/>
                  </a:cubicBezTo>
                  <a:cubicBezTo>
                    <a:pt x="313" y="1"/>
                    <a:pt x="312" y="1"/>
                    <a:pt x="311" y="1"/>
                  </a:cubicBezTo>
                  <a:close/>
                  <a:moveTo>
                    <a:pt x="287" y="347"/>
                  </a:moveTo>
                  <a:cubicBezTo>
                    <a:pt x="272" y="347"/>
                    <a:pt x="260" y="358"/>
                    <a:pt x="259" y="373"/>
                  </a:cubicBezTo>
                  <a:lnTo>
                    <a:pt x="250" y="488"/>
                  </a:lnTo>
                  <a:cubicBezTo>
                    <a:pt x="249" y="504"/>
                    <a:pt x="261" y="518"/>
                    <a:pt x="277" y="519"/>
                  </a:cubicBezTo>
                  <a:lnTo>
                    <a:pt x="278" y="519"/>
                  </a:lnTo>
                  <a:cubicBezTo>
                    <a:pt x="293" y="519"/>
                    <a:pt x="305" y="507"/>
                    <a:pt x="307" y="493"/>
                  </a:cubicBezTo>
                  <a:lnTo>
                    <a:pt x="315" y="377"/>
                  </a:lnTo>
                  <a:cubicBezTo>
                    <a:pt x="316" y="362"/>
                    <a:pt x="304" y="348"/>
                    <a:pt x="289" y="347"/>
                  </a:cubicBezTo>
                  <a:cubicBezTo>
                    <a:pt x="288" y="347"/>
                    <a:pt x="288" y="347"/>
                    <a:pt x="287" y="347"/>
                  </a:cubicBezTo>
                  <a:close/>
                  <a:moveTo>
                    <a:pt x="263" y="693"/>
                  </a:moveTo>
                  <a:cubicBezTo>
                    <a:pt x="248" y="693"/>
                    <a:pt x="235" y="704"/>
                    <a:pt x="234" y="720"/>
                  </a:cubicBezTo>
                  <a:lnTo>
                    <a:pt x="226" y="835"/>
                  </a:lnTo>
                  <a:cubicBezTo>
                    <a:pt x="224" y="851"/>
                    <a:pt x="236" y="864"/>
                    <a:pt x="251" y="865"/>
                  </a:cubicBezTo>
                  <a:lnTo>
                    <a:pt x="254" y="865"/>
                  </a:lnTo>
                  <a:cubicBezTo>
                    <a:pt x="269" y="865"/>
                    <a:pt x="281" y="853"/>
                    <a:pt x="282" y="839"/>
                  </a:cubicBezTo>
                  <a:lnTo>
                    <a:pt x="290" y="723"/>
                  </a:lnTo>
                  <a:cubicBezTo>
                    <a:pt x="291" y="708"/>
                    <a:pt x="279" y="694"/>
                    <a:pt x="264" y="693"/>
                  </a:cubicBezTo>
                  <a:cubicBezTo>
                    <a:pt x="264" y="693"/>
                    <a:pt x="263" y="693"/>
                    <a:pt x="263" y="693"/>
                  </a:cubicBezTo>
                  <a:close/>
                  <a:moveTo>
                    <a:pt x="237" y="1039"/>
                  </a:moveTo>
                  <a:cubicBezTo>
                    <a:pt x="222" y="1039"/>
                    <a:pt x="210" y="1050"/>
                    <a:pt x="209" y="1065"/>
                  </a:cubicBezTo>
                  <a:lnTo>
                    <a:pt x="201" y="1181"/>
                  </a:lnTo>
                  <a:cubicBezTo>
                    <a:pt x="200" y="1196"/>
                    <a:pt x="211" y="1210"/>
                    <a:pt x="227" y="1211"/>
                  </a:cubicBezTo>
                  <a:lnTo>
                    <a:pt x="228" y="1211"/>
                  </a:lnTo>
                  <a:cubicBezTo>
                    <a:pt x="243" y="1211"/>
                    <a:pt x="256" y="1200"/>
                    <a:pt x="257" y="1185"/>
                  </a:cubicBezTo>
                  <a:lnTo>
                    <a:pt x="265" y="1070"/>
                  </a:lnTo>
                  <a:cubicBezTo>
                    <a:pt x="266" y="1054"/>
                    <a:pt x="255" y="1041"/>
                    <a:pt x="239" y="1039"/>
                  </a:cubicBezTo>
                  <a:cubicBezTo>
                    <a:pt x="238" y="1039"/>
                    <a:pt x="238" y="1039"/>
                    <a:pt x="237" y="1039"/>
                  </a:cubicBezTo>
                  <a:close/>
                  <a:moveTo>
                    <a:pt x="213" y="1386"/>
                  </a:moveTo>
                  <a:cubicBezTo>
                    <a:pt x="198" y="1386"/>
                    <a:pt x="185" y="1397"/>
                    <a:pt x="184" y="1412"/>
                  </a:cubicBezTo>
                  <a:lnTo>
                    <a:pt x="175" y="1527"/>
                  </a:lnTo>
                  <a:cubicBezTo>
                    <a:pt x="174" y="1543"/>
                    <a:pt x="187" y="1556"/>
                    <a:pt x="201" y="1557"/>
                  </a:cubicBezTo>
                  <a:lnTo>
                    <a:pt x="204" y="1557"/>
                  </a:lnTo>
                  <a:cubicBezTo>
                    <a:pt x="219" y="1557"/>
                    <a:pt x="231" y="1546"/>
                    <a:pt x="232" y="1531"/>
                  </a:cubicBezTo>
                  <a:lnTo>
                    <a:pt x="240" y="1415"/>
                  </a:lnTo>
                  <a:cubicBezTo>
                    <a:pt x="242" y="1401"/>
                    <a:pt x="229" y="1387"/>
                    <a:pt x="215" y="1386"/>
                  </a:cubicBezTo>
                  <a:cubicBezTo>
                    <a:pt x="214" y="1386"/>
                    <a:pt x="213" y="1386"/>
                    <a:pt x="213" y="1386"/>
                  </a:cubicBezTo>
                  <a:close/>
                  <a:moveTo>
                    <a:pt x="187" y="1731"/>
                  </a:moveTo>
                  <a:cubicBezTo>
                    <a:pt x="173" y="1731"/>
                    <a:pt x="160" y="1743"/>
                    <a:pt x="160" y="1758"/>
                  </a:cubicBezTo>
                  <a:lnTo>
                    <a:pt x="151" y="1873"/>
                  </a:lnTo>
                  <a:cubicBezTo>
                    <a:pt x="150" y="1889"/>
                    <a:pt x="161" y="1903"/>
                    <a:pt x="177" y="1904"/>
                  </a:cubicBezTo>
                  <a:lnTo>
                    <a:pt x="179" y="1904"/>
                  </a:lnTo>
                  <a:cubicBezTo>
                    <a:pt x="194" y="1904"/>
                    <a:pt x="206" y="1892"/>
                    <a:pt x="207" y="1877"/>
                  </a:cubicBezTo>
                  <a:lnTo>
                    <a:pt x="215" y="1762"/>
                  </a:lnTo>
                  <a:cubicBezTo>
                    <a:pt x="216" y="1746"/>
                    <a:pt x="205" y="1733"/>
                    <a:pt x="189" y="1732"/>
                  </a:cubicBezTo>
                  <a:cubicBezTo>
                    <a:pt x="189" y="1731"/>
                    <a:pt x="188" y="1731"/>
                    <a:pt x="187" y="1731"/>
                  </a:cubicBezTo>
                  <a:close/>
                  <a:moveTo>
                    <a:pt x="163" y="2078"/>
                  </a:moveTo>
                  <a:cubicBezTo>
                    <a:pt x="148" y="2078"/>
                    <a:pt x="135" y="2089"/>
                    <a:pt x="134" y="2104"/>
                  </a:cubicBezTo>
                  <a:lnTo>
                    <a:pt x="125" y="2220"/>
                  </a:lnTo>
                  <a:cubicBezTo>
                    <a:pt x="125" y="2235"/>
                    <a:pt x="137" y="2248"/>
                    <a:pt x="152" y="2249"/>
                  </a:cubicBezTo>
                  <a:lnTo>
                    <a:pt x="154" y="2249"/>
                  </a:lnTo>
                  <a:cubicBezTo>
                    <a:pt x="169" y="2249"/>
                    <a:pt x="181" y="2238"/>
                    <a:pt x="182" y="2224"/>
                  </a:cubicBezTo>
                  <a:lnTo>
                    <a:pt x="190" y="2108"/>
                  </a:lnTo>
                  <a:cubicBezTo>
                    <a:pt x="192" y="2093"/>
                    <a:pt x="180" y="2079"/>
                    <a:pt x="165" y="2078"/>
                  </a:cubicBezTo>
                  <a:cubicBezTo>
                    <a:pt x="164" y="2078"/>
                    <a:pt x="164" y="2078"/>
                    <a:pt x="163" y="2078"/>
                  </a:cubicBezTo>
                  <a:close/>
                  <a:moveTo>
                    <a:pt x="138" y="2424"/>
                  </a:moveTo>
                  <a:cubicBezTo>
                    <a:pt x="123" y="2424"/>
                    <a:pt x="111" y="2435"/>
                    <a:pt x="109" y="2450"/>
                  </a:cubicBezTo>
                  <a:lnTo>
                    <a:pt x="101" y="2565"/>
                  </a:lnTo>
                  <a:cubicBezTo>
                    <a:pt x="100" y="2581"/>
                    <a:pt x="111" y="2595"/>
                    <a:pt x="127" y="2596"/>
                  </a:cubicBezTo>
                  <a:lnTo>
                    <a:pt x="129" y="2596"/>
                  </a:lnTo>
                  <a:cubicBezTo>
                    <a:pt x="144" y="2596"/>
                    <a:pt x="156" y="2585"/>
                    <a:pt x="157" y="2570"/>
                  </a:cubicBezTo>
                  <a:lnTo>
                    <a:pt x="166" y="2454"/>
                  </a:lnTo>
                  <a:cubicBezTo>
                    <a:pt x="166" y="2439"/>
                    <a:pt x="155" y="2426"/>
                    <a:pt x="139" y="2424"/>
                  </a:cubicBezTo>
                  <a:cubicBezTo>
                    <a:pt x="139" y="2424"/>
                    <a:pt x="138" y="2424"/>
                    <a:pt x="138" y="2424"/>
                  </a:cubicBezTo>
                  <a:close/>
                  <a:moveTo>
                    <a:pt x="112" y="2771"/>
                  </a:moveTo>
                  <a:cubicBezTo>
                    <a:pt x="98" y="2771"/>
                    <a:pt x="85" y="2782"/>
                    <a:pt x="84" y="2797"/>
                  </a:cubicBezTo>
                  <a:lnTo>
                    <a:pt x="76" y="2912"/>
                  </a:lnTo>
                  <a:cubicBezTo>
                    <a:pt x="75" y="2928"/>
                    <a:pt x="87" y="2941"/>
                    <a:pt x="102" y="2942"/>
                  </a:cubicBezTo>
                  <a:lnTo>
                    <a:pt x="104" y="2942"/>
                  </a:lnTo>
                  <a:cubicBezTo>
                    <a:pt x="118" y="2942"/>
                    <a:pt x="132" y="2930"/>
                    <a:pt x="132" y="2916"/>
                  </a:cubicBezTo>
                  <a:lnTo>
                    <a:pt x="140" y="2800"/>
                  </a:lnTo>
                  <a:cubicBezTo>
                    <a:pt x="142" y="2785"/>
                    <a:pt x="130" y="2771"/>
                    <a:pt x="114" y="2771"/>
                  </a:cubicBezTo>
                  <a:cubicBezTo>
                    <a:pt x="114" y="2771"/>
                    <a:pt x="113" y="2771"/>
                    <a:pt x="112" y="2771"/>
                  </a:cubicBezTo>
                  <a:close/>
                  <a:moveTo>
                    <a:pt x="87" y="3116"/>
                  </a:moveTo>
                  <a:cubicBezTo>
                    <a:pt x="73" y="3116"/>
                    <a:pt x="61" y="3128"/>
                    <a:pt x="59" y="3143"/>
                  </a:cubicBezTo>
                  <a:lnTo>
                    <a:pt x="51" y="3258"/>
                  </a:lnTo>
                  <a:cubicBezTo>
                    <a:pt x="50" y="3273"/>
                    <a:pt x="62" y="3287"/>
                    <a:pt x="77" y="3288"/>
                  </a:cubicBezTo>
                  <a:lnTo>
                    <a:pt x="79" y="3288"/>
                  </a:lnTo>
                  <a:cubicBezTo>
                    <a:pt x="94" y="3288"/>
                    <a:pt x="106" y="3277"/>
                    <a:pt x="107" y="3262"/>
                  </a:cubicBezTo>
                  <a:lnTo>
                    <a:pt x="116" y="3147"/>
                  </a:lnTo>
                  <a:cubicBezTo>
                    <a:pt x="117" y="3131"/>
                    <a:pt x="105" y="3118"/>
                    <a:pt x="90" y="3116"/>
                  </a:cubicBezTo>
                  <a:cubicBezTo>
                    <a:pt x="89" y="3116"/>
                    <a:pt x="88" y="3116"/>
                    <a:pt x="87" y="3116"/>
                  </a:cubicBezTo>
                  <a:close/>
                  <a:moveTo>
                    <a:pt x="61" y="3463"/>
                  </a:moveTo>
                  <a:cubicBezTo>
                    <a:pt x="48" y="3463"/>
                    <a:pt x="35" y="3474"/>
                    <a:pt x="35" y="3489"/>
                  </a:cubicBezTo>
                  <a:lnTo>
                    <a:pt x="26" y="3604"/>
                  </a:lnTo>
                  <a:cubicBezTo>
                    <a:pt x="25" y="3620"/>
                    <a:pt x="36" y="3633"/>
                    <a:pt x="52" y="3634"/>
                  </a:cubicBezTo>
                  <a:lnTo>
                    <a:pt x="55" y="3634"/>
                  </a:lnTo>
                  <a:cubicBezTo>
                    <a:pt x="69" y="3634"/>
                    <a:pt x="82" y="3623"/>
                    <a:pt x="83" y="3609"/>
                  </a:cubicBezTo>
                  <a:lnTo>
                    <a:pt x="91" y="3493"/>
                  </a:lnTo>
                  <a:cubicBezTo>
                    <a:pt x="92" y="3478"/>
                    <a:pt x="80" y="3464"/>
                    <a:pt x="64" y="3463"/>
                  </a:cubicBezTo>
                  <a:cubicBezTo>
                    <a:pt x="63" y="3463"/>
                    <a:pt x="62" y="3463"/>
                    <a:pt x="61" y="3463"/>
                  </a:cubicBezTo>
                  <a:close/>
                  <a:moveTo>
                    <a:pt x="37" y="3809"/>
                  </a:moveTo>
                  <a:cubicBezTo>
                    <a:pt x="23" y="3809"/>
                    <a:pt x="11" y="3820"/>
                    <a:pt x="9" y="3835"/>
                  </a:cubicBezTo>
                  <a:lnTo>
                    <a:pt x="1" y="3950"/>
                  </a:lnTo>
                  <a:cubicBezTo>
                    <a:pt x="1" y="3966"/>
                    <a:pt x="12" y="3980"/>
                    <a:pt x="28" y="3981"/>
                  </a:cubicBezTo>
                  <a:lnTo>
                    <a:pt x="29" y="3981"/>
                  </a:lnTo>
                  <a:cubicBezTo>
                    <a:pt x="44" y="3981"/>
                    <a:pt x="56" y="3969"/>
                    <a:pt x="57" y="3955"/>
                  </a:cubicBezTo>
                  <a:lnTo>
                    <a:pt x="66" y="3839"/>
                  </a:lnTo>
                  <a:cubicBezTo>
                    <a:pt x="67" y="3824"/>
                    <a:pt x="56" y="3810"/>
                    <a:pt x="40" y="3809"/>
                  </a:cubicBezTo>
                  <a:cubicBezTo>
                    <a:pt x="39" y="3809"/>
                    <a:pt x="38" y="3809"/>
                    <a:pt x="37" y="380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3" name="Google Shape;2383;p54"/>
            <p:cNvSpPr/>
            <p:nvPr/>
          </p:nvSpPr>
          <p:spPr>
            <a:xfrm>
              <a:off x="1741150" y="594050"/>
              <a:ext cx="1600" cy="2825"/>
            </a:xfrm>
            <a:custGeom>
              <a:avLst/>
              <a:gdLst/>
              <a:ahLst/>
              <a:cxnLst/>
              <a:rect l="l" t="t" r="r" b="b"/>
              <a:pathLst>
                <a:path w="64" h="113" extrusionOk="0">
                  <a:moveTo>
                    <a:pt x="33" y="0"/>
                  </a:moveTo>
                  <a:cubicBezTo>
                    <a:pt x="19" y="0"/>
                    <a:pt x="7" y="12"/>
                    <a:pt x="6" y="27"/>
                  </a:cubicBezTo>
                  <a:lnTo>
                    <a:pt x="2" y="82"/>
                  </a:lnTo>
                  <a:cubicBezTo>
                    <a:pt x="1" y="98"/>
                    <a:pt x="12" y="111"/>
                    <a:pt x="28" y="113"/>
                  </a:cubicBezTo>
                  <a:lnTo>
                    <a:pt x="30" y="113"/>
                  </a:lnTo>
                  <a:cubicBezTo>
                    <a:pt x="44" y="113"/>
                    <a:pt x="57" y="102"/>
                    <a:pt x="58" y="87"/>
                  </a:cubicBezTo>
                  <a:lnTo>
                    <a:pt x="62" y="30"/>
                  </a:lnTo>
                  <a:cubicBezTo>
                    <a:pt x="64" y="14"/>
                    <a:pt x="51" y="1"/>
                    <a:pt x="36" y="0"/>
                  </a:cubicBezTo>
                  <a:cubicBezTo>
                    <a:pt x="35" y="0"/>
                    <a:pt x="34" y="0"/>
                    <a:pt x="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4" name="Google Shape;2384;p54"/>
            <p:cNvSpPr/>
            <p:nvPr/>
          </p:nvSpPr>
          <p:spPr>
            <a:xfrm>
              <a:off x="1602575" y="584950"/>
              <a:ext cx="113875" cy="6350"/>
            </a:xfrm>
            <a:custGeom>
              <a:avLst/>
              <a:gdLst/>
              <a:ahLst/>
              <a:cxnLst/>
              <a:rect l="l" t="t" r="r" b="b"/>
              <a:pathLst>
                <a:path w="4555" h="254" extrusionOk="0">
                  <a:moveTo>
                    <a:pt x="2730" y="0"/>
                  </a:moveTo>
                  <a:cubicBezTo>
                    <a:pt x="2715" y="0"/>
                    <a:pt x="2702" y="13"/>
                    <a:pt x="2702" y="28"/>
                  </a:cubicBezTo>
                  <a:cubicBezTo>
                    <a:pt x="2702" y="44"/>
                    <a:pt x="2714" y="57"/>
                    <a:pt x="2730" y="57"/>
                  </a:cubicBezTo>
                  <a:cubicBezTo>
                    <a:pt x="2767" y="57"/>
                    <a:pt x="2805" y="57"/>
                    <a:pt x="2842" y="58"/>
                  </a:cubicBezTo>
                  <a:cubicBezTo>
                    <a:pt x="2858" y="58"/>
                    <a:pt x="2871" y="45"/>
                    <a:pt x="2871" y="29"/>
                  </a:cubicBezTo>
                  <a:cubicBezTo>
                    <a:pt x="2871" y="14"/>
                    <a:pt x="2859" y="1"/>
                    <a:pt x="2843" y="1"/>
                  </a:cubicBezTo>
                  <a:cubicBezTo>
                    <a:pt x="2805" y="1"/>
                    <a:pt x="2767" y="0"/>
                    <a:pt x="2730" y="0"/>
                  </a:cubicBezTo>
                  <a:close/>
                  <a:moveTo>
                    <a:pt x="2504" y="2"/>
                  </a:moveTo>
                  <a:lnTo>
                    <a:pt x="2391" y="4"/>
                  </a:lnTo>
                  <a:cubicBezTo>
                    <a:pt x="2375" y="4"/>
                    <a:pt x="2363" y="17"/>
                    <a:pt x="2363" y="33"/>
                  </a:cubicBezTo>
                  <a:cubicBezTo>
                    <a:pt x="2364" y="48"/>
                    <a:pt x="2376" y="61"/>
                    <a:pt x="2392" y="61"/>
                  </a:cubicBezTo>
                  <a:lnTo>
                    <a:pt x="2504" y="58"/>
                  </a:lnTo>
                  <a:cubicBezTo>
                    <a:pt x="2520" y="58"/>
                    <a:pt x="2533" y="45"/>
                    <a:pt x="2532" y="30"/>
                  </a:cubicBezTo>
                  <a:cubicBezTo>
                    <a:pt x="2532" y="14"/>
                    <a:pt x="2520" y="2"/>
                    <a:pt x="2504" y="2"/>
                  </a:cubicBezTo>
                  <a:close/>
                  <a:moveTo>
                    <a:pt x="3068" y="5"/>
                  </a:moveTo>
                  <a:cubicBezTo>
                    <a:pt x="3054" y="5"/>
                    <a:pt x="3040" y="17"/>
                    <a:pt x="3039" y="33"/>
                  </a:cubicBezTo>
                  <a:cubicBezTo>
                    <a:pt x="3039" y="48"/>
                    <a:pt x="3052" y="61"/>
                    <a:pt x="3067" y="61"/>
                  </a:cubicBezTo>
                  <a:cubicBezTo>
                    <a:pt x="3105" y="63"/>
                    <a:pt x="3143" y="64"/>
                    <a:pt x="3180" y="65"/>
                  </a:cubicBezTo>
                  <a:lnTo>
                    <a:pt x="3181" y="65"/>
                  </a:lnTo>
                  <a:cubicBezTo>
                    <a:pt x="3196" y="65"/>
                    <a:pt x="3209" y="54"/>
                    <a:pt x="3209" y="38"/>
                  </a:cubicBezTo>
                  <a:cubicBezTo>
                    <a:pt x="3210" y="23"/>
                    <a:pt x="3198" y="10"/>
                    <a:pt x="3182" y="9"/>
                  </a:cubicBezTo>
                  <a:cubicBezTo>
                    <a:pt x="3144" y="7"/>
                    <a:pt x="3107" y="6"/>
                    <a:pt x="3069" y="5"/>
                  </a:cubicBezTo>
                  <a:cubicBezTo>
                    <a:pt x="3069" y="5"/>
                    <a:pt x="3068" y="5"/>
                    <a:pt x="3068" y="5"/>
                  </a:cubicBezTo>
                  <a:close/>
                  <a:moveTo>
                    <a:pt x="2165" y="10"/>
                  </a:moveTo>
                  <a:cubicBezTo>
                    <a:pt x="2127" y="12"/>
                    <a:pt x="2090" y="12"/>
                    <a:pt x="2052" y="14"/>
                  </a:cubicBezTo>
                  <a:cubicBezTo>
                    <a:pt x="2036" y="15"/>
                    <a:pt x="2024" y="28"/>
                    <a:pt x="2025" y="44"/>
                  </a:cubicBezTo>
                  <a:cubicBezTo>
                    <a:pt x="2026" y="59"/>
                    <a:pt x="2038" y="71"/>
                    <a:pt x="2053" y="71"/>
                  </a:cubicBezTo>
                  <a:lnTo>
                    <a:pt x="2055" y="71"/>
                  </a:lnTo>
                  <a:cubicBezTo>
                    <a:pt x="2091" y="69"/>
                    <a:pt x="2129" y="67"/>
                    <a:pt x="2166" y="67"/>
                  </a:cubicBezTo>
                  <a:cubicBezTo>
                    <a:pt x="2182" y="66"/>
                    <a:pt x="2194" y="53"/>
                    <a:pt x="2194" y="37"/>
                  </a:cubicBezTo>
                  <a:cubicBezTo>
                    <a:pt x="2193" y="22"/>
                    <a:pt x="2179" y="11"/>
                    <a:pt x="2165" y="10"/>
                  </a:cubicBezTo>
                  <a:close/>
                  <a:moveTo>
                    <a:pt x="3404" y="19"/>
                  </a:moveTo>
                  <a:cubicBezTo>
                    <a:pt x="3390" y="19"/>
                    <a:pt x="3379" y="32"/>
                    <a:pt x="3378" y="46"/>
                  </a:cubicBezTo>
                  <a:cubicBezTo>
                    <a:pt x="3377" y="61"/>
                    <a:pt x="3389" y="75"/>
                    <a:pt x="3404" y="76"/>
                  </a:cubicBezTo>
                  <a:cubicBezTo>
                    <a:pt x="3442" y="78"/>
                    <a:pt x="3480" y="81"/>
                    <a:pt x="3517" y="83"/>
                  </a:cubicBezTo>
                  <a:lnTo>
                    <a:pt x="3519" y="83"/>
                  </a:lnTo>
                  <a:cubicBezTo>
                    <a:pt x="3534" y="83"/>
                    <a:pt x="3546" y="72"/>
                    <a:pt x="3547" y="57"/>
                  </a:cubicBezTo>
                  <a:cubicBezTo>
                    <a:pt x="3549" y="41"/>
                    <a:pt x="3536" y="28"/>
                    <a:pt x="3521" y="26"/>
                  </a:cubicBezTo>
                  <a:cubicBezTo>
                    <a:pt x="3483" y="24"/>
                    <a:pt x="3446" y="22"/>
                    <a:pt x="3408" y="19"/>
                  </a:cubicBezTo>
                  <a:cubicBezTo>
                    <a:pt x="3407" y="19"/>
                    <a:pt x="3405" y="19"/>
                    <a:pt x="3404" y="19"/>
                  </a:cubicBezTo>
                  <a:close/>
                  <a:moveTo>
                    <a:pt x="1827" y="25"/>
                  </a:moveTo>
                  <a:cubicBezTo>
                    <a:pt x="1827" y="25"/>
                    <a:pt x="1826" y="25"/>
                    <a:pt x="1826" y="25"/>
                  </a:cubicBezTo>
                  <a:cubicBezTo>
                    <a:pt x="1788" y="26"/>
                    <a:pt x="1751" y="29"/>
                    <a:pt x="1713" y="31"/>
                  </a:cubicBezTo>
                  <a:cubicBezTo>
                    <a:pt x="1697" y="32"/>
                    <a:pt x="1686" y="46"/>
                    <a:pt x="1687" y="61"/>
                  </a:cubicBezTo>
                  <a:cubicBezTo>
                    <a:pt x="1688" y="76"/>
                    <a:pt x="1700" y="88"/>
                    <a:pt x="1715" y="88"/>
                  </a:cubicBezTo>
                  <a:lnTo>
                    <a:pt x="1717" y="88"/>
                  </a:lnTo>
                  <a:cubicBezTo>
                    <a:pt x="1753" y="85"/>
                    <a:pt x="1791" y="83"/>
                    <a:pt x="1829" y="81"/>
                  </a:cubicBezTo>
                  <a:cubicBezTo>
                    <a:pt x="1844" y="81"/>
                    <a:pt x="1856" y="67"/>
                    <a:pt x="1856" y="52"/>
                  </a:cubicBezTo>
                  <a:cubicBezTo>
                    <a:pt x="1855" y="37"/>
                    <a:pt x="1842" y="25"/>
                    <a:pt x="1827" y="25"/>
                  </a:cubicBezTo>
                  <a:close/>
                  <a:moveTo>
                    <a:pt x="1489" y="46"/>
                  </a:moveTo>
                  <a:cubicBezTo>
                    <a:pt x="1489" y="46"/>
                    <a:pt x="1488" y="46"/>
                    <a:pt x="1488" y="46"/>
                  </a:cubicBezTo>
                  <a:lnTo>
                    <a:pt x="1375" y="54"/>
                  </a:lnTo>
                  <a:cubicBezTo>
                    <a:pt x="1360" y="55"/>
                    <a:pt x="1347" y="68"/>
                    <a:pt x="1349" y="84"/>
                  </a:cubicBezTo>
                  <a:cubicBezTo>
                    <a:pt x="1350" y="99"/>
                    <a:pt x="1362" y="110"/>
                    <a:pt x="1377" y="110"/>
                  </a:cubicBezTo>
                  <a:lnTo>
                    <a:pt x="1379" y="110"/>
                  </a:lnTo>
                  <a:lnTo>
                    <a:pt x="1491" y="102"/>
                  </a:lnTo>
                  <a:cubicBezTo>
                    <a:pt x="1507" y="101"/>
                    <a:pt x="1519" y="88"/>
                    <a:pt x="1518" y="72"/>
                  </a:cubicBezTo>
                  <a:cubicBezTo>
                    <a:pt x="1517" y="57"/>
                    <a:pt x="1503" y="46"/>
                    <a:pt x="1489" y="46"/>
                  </a:cubicBezTo>
                  <a:close/>
                  <a:moveTo>
                    <a:pt x="3747" y="45"/>
                  </a:moveTo>
                  <a:cubicBezTo>
                    <a:pt x="3731" y="45"/>
                    <a:pt x="3717" y="55"/>
                    <a:pt x="3715" y="71"/>
                  </a:cubicBezTo>
                  <a:cubicBezTo>
                    <a:pt x="3714" y="86"/>
                    <a:pt x="3726" y="100"/>
                    <a:pt x="3741" y="102"/>
                  </a:cubicBezTo>
                  <a:cubicBezTo>
                    <a:pt x="3778" y="105"/>
                    <a:pt x="3816" y="109"/>
                    <a:pt x="3853" y="113"/>
                  </a:cubicBezTo>
                  <a:lnTo>
                    <a:pt x="3856" y="113"/>
                  </a:lnTo>
                  <a:cubicBezTo>
                    <a:pt x="3870" y="113"/>
                    <a:pt x="3882" y="102"/>
                    <a:pt x="3884" y="88"/>
                  </a:cubicBezTo>
                  <a:cubicBezTo>
                    <a:pt x="3886" y="73"/>
                    <a:pt x="3874" y="59"/>
                    <a:pt x="3859" y="57"/>
                  </a:cubicBezTo>
                  <a:cubicBezTo>
                    <a:pt x="3822" y="53"/>
                    <a:pt x="3784" y="49"/>
                    <a:pt x="3747" y="45"/>
                  </a:cubicBezTo>
                  <a:close/>
                  <a:moveTo>
                    <a:pt x="1153" y="72"/>
                  </a:moveTo>
                  <a:cubicBezTo>
                    <a:pt x="1152" y="72"/>
                    <a:pt x="1151" y="72"/>
                    <a:pt x="1150" y="72"/>
                  </a:cubicBezTo>
                  <a:lnTo>
                    <a:pt x="1037" y="81"/>
                  </a:lnTo>
                  <a:cubicBezTo>
                    <a:pt x="1022" y="83"/>
                    <a:pt x="1010" y="96"/>
                    <a:pt x="1011" y="112"/>
                  </a:cubicBezTo>
                  <a:cubicBezTo>
                    <a:pt x="1013" y="127"/>
                    <a:pt x="1025" y="138"/>
                    <a:pt x="1039" y="138"/>
                  </a:cubicBezTo>
                  <a:lnTo>
                    <a:pt x="1042" y="138"/>
                  </a:lnTo>
                  <a:lnTo>
                    <a:pt x="1154" y="128"/>
                  </a:lnTo>
                  <a:cubicBezTo>
                    <a:pt x="1170" y="127"/>
                    <a:pt x="1181" y="113"/>
                    <a:pt x="1180" y="97"/>
                  </a:cubicBezTo>
                  <a:cubicBezTo>
                    <a:pt x="1179" y="83"/>
                    <a:pt x="1166" y="72"/>
                    <a:pt x="1153" y="72"/>
                  </a:cubicBezTo>
                  <a:close/>
                  <a:moveTo>
                    <a:pt x="4081" y="85"/>
                  </a:moveTo>
                  <a:cubicBezTo>
                    <a:pt x="4067" y="85"/>
                    <a:pt x="4054" y="95"/>
                    <a:pt x="4051" y="109"/>
                  </a:cubicBezTo>
                  <a:cubicBezTo>
                    <a:pt x="4050" y="124"/>
                    <a:pt x="4060" y="138"/>
                    <a:pt x="4076" y="141"/>
                  </a:cubicBezTo>
                  <a:cubicBezTo>
                    <a:pt x="4113" y="146"/>
                    <a:pt x="4150" y="151"/>
                    <a:pt x="4187" y="157"/>
                  </a:cubicBezTo>
                  <a:cubicBezTo>
                    <a:pt x="4189" y="157"/>
                    <a:pt x="4189" y="158"/>
                    <a:pt x="4191" y="158"/>
                  </a:cubicBezTo>
                  <a:cubicBezTo>
                    <a:pt x="4205" y="158"/>
                    <a:pt x="4216" y="148"/>
                    <a:pt x="4219" y="134"/>
                  </a:cubicBezTo>
                  <a:cubicBezTo>
                    <a:pt x="4222" y="119"/>
                    <a:pt x="4211" y="104"/>
                    <a:pt x="4196" y="102"/>
                  </a:cubicBezTo>
                  <a:cubicBezTo>
                    <a:pt x="4159" y="96"/>
                    <a:pt x="4121" y="90"/>
                    <a:pt x="4084" y="85"/>
                  </a:cubicBezTo>
                  <a:cubicBezTo>
                    <a:pt x="4083" y="85"/>
                    <a:pt x="4082" y="85"/>
                    <a:pt x="4081" y="85"/>
                  </a:cubicBezTo>
                  <a:close/>
                  <a:moveTo>
                    <a:pt x="815" y="103"/>
                  </a:moveTo>
                  <a:cubicBezTo>
                    <a:pt x="814" y="103"/>
                    <a:pt x="813" y="103"/>
                    <a:pt x="812" y="103"/>
                  </a:cubicBezTo>
                  <a:lnTo>
                    <a:pt x="700" y="115"/>
                  </a:lnTo>
                  <a:cubicBezTo>
                    <a:pt x="684" y="116"/>
                    <a:pt x="673" y="130"/>
                    <a:pt x="675" y="146"/>
                  </a:cubicBezTo>
                  <a:cubicBezTo>
                    <a:pt x="676" y="160"/>
                    <a:pt x="688" y="171"/>
                    <a:pt x="703" y="171"/>
                  </a:cubicBezTo>
                  <a:cubicBezTo>
                    <a:pt x="704" y="171"/>
                    <a:pt x="705" y="171"/>
                    <a:pt x="706" y="171"/>
                  </a:cubicBezTo>
                  <a:lnTo>
                    <a:pt x="818" y="159"/>
                  </a:lnTo>
                  <a:cubicBezTo>
                    <a:pt x="833" y="157"/>
                    <a:pt x="844" y="143"/>
                    <a:pt x="843" y="129"/>
                  </a:cubicBezTo>
                  <a:cubicBezTo>
                    <a:pt x="842" y="114"/>
                    <a:pt x="829" y="103"/>
                    <a:pt x="815" y="103"/>
                  </a:cubicBezTo>
                  <a:close/>
                  <a:moveTo>
                    <a:pt x="479" y="140"/>
                  </a:moveTo>
                  <a:cubicBezTo>
                    <a:pt x="478" y="140"/>
                    <a:pt x="477" y="140"/>
                    <a:pt x="475" y="140"/>
                  </a:cubicBezTo>
                  <a:lnTo>
                    <a:pt x="362" y="153"/>
                  </a:lnTo>
                  <a:cubicBezTo>
                    <a:pt x="348" y="155"/>
                    <a:pt x="336" y="169"/>
                    <a:pt x="338" y="184"/>
                  </a:cubicBezTo>
                  <a:cubicBezTo>
                    <a:pt x="340" y="198"/>
                    <a:pt x="352" y="209"/>
                    <a:pt x="366" y="209"/>
                  </a:cubicBezTo>
                  <a:lnTo>
                    <a:pt x="369" y="209"/>
                  </a:lnTo>
                  <a:lnTo>
                    <a:pt x="481" y="196"/>
                  </a:lnTo>
                  <a:cubicBezTo>
                    <a:pt x="497" y="194"/>
                    <a:pt x="508" y="180"/>
                    <a:pt x="507" y="164"/>
                  </a:cubicBezTo>
                  <a:cubicBezTo>
                    <a:pt x="505" y="150"/>
                    <a:pt x="493" y="140"/>
                    <a:pt x="479" y="140"/>
                  </a:cubicBezTo>
                  <a:close/>
                  <a:moveTo>
                    <a:pt x="4413" y="142"/>
                  </a:moveTo>
                  <a:cubicBezTo>
                    <a:pt x="4400" y="142"/>
                    <a:pt x="4388" y="151"/>
                    <a:pt x="4386" y="164"/>
                  </a:cubicBezTo>
                  <a:cubicBezTo>
                    <a:pt x="4382" y="179"/>
                    <a:pt x="4392" y="195"/>
                    <a:pt x="4408" y="198"/>
                  </a:cubicBezTo>
                  <a:cubicBezTo>
                    <a:pt x="4444" y="205"/>
                    <a:pt x="4481" y="213"/>
                    <a:pt x="4517" y="221"/>
                  </a:cubicBezTo>
                  <a:cubicBezTo>
                    <a:pt x="4519" y="222"/>
                    <a:pt x="4521" y="222"/>
                    <a:pt x="4524" y="222"/>
                  </a:cubicBezTo>
                  <a:cubicBezTo>
                    <a:pt x="4536" y="222"/>
                    <a:pt x="4548" y="213"/>
                    <a:pt x="4551" y="200"/>
                  </a:cubicBezTo>
                  <a:cubicBezTo>
                    <a:pt x="4554" y="185"/>
                    <a:pt x="4545" y="170"/>
                    <a:pt x="4530" y="166"/>
                  </a:cubicBezTo>
                  <a:cubicBezTo>
                    <a:pt x="4493" y="158"/>
                    <a:pt x="4457" y="150"/>
                    <a:pt x="4419" y="143"/>
                  </a:cubicBezTo>
                  <a:cubicBezTo>
                    <a:pt x="4417" y="142"/>
                    <a:pt x="4415" y="142"/>
                    <a:pt x="4413" y="142"/>
                  </a:cubicBezTo>
                  <a:close/>
                  <a:moveTo>
                    <a:pt x="143" y="181"/>
                  </a:moveTo>
                  <a:cubicBezTo>
                    <a:pt x="141" y="181"/>
                    <a:pt x="140" y="182"/>
                    <a:pt x="138" y="182"/>
                  </a:cubicBezTo>
                  <a:cubicBezTo>
                    <a:pt x="66" y="191"/>
                    <a:pt x="25" y="198"/>
                    <a:pt x="25" y="198"/>
                  </a:cubicBezTo>
                  <a:cubicBezTo>
                    <a:pt x="11" y="200"/>
                    <a:pt x="0" y="214"/>
                    <a:pt x="2" y="230"/>
                  </a:cubicBezTo>
                  <a:cubicBezTo>
                    <a:pt x="4" y="244"/>
                    <a:pt x="16" y="253"/>
                    <a:pt x="30" y="253"/>
                  </a:cubicBezTo>
                  <a:lnTo>
                    <a:pt x="34" y="253"/>
                  </a:lnTo>
                  <a:cubicBezTo>
                    <a:pt x="34" y="253"/>
                    <a:pt x="73" y="247"/>
                    <a:pt x="146" y="238"/>
                  </a:cubicBezTo>
                  <a:cubicBezTo>
                    <a:pt x="162" y="236"/>
                    <a:pt x="172" y="221"/>
                    <a:pt x="170" y="206"/>
                  </a:cubicBezTo>
                  <a:cubicBezTo>
                    <a:pt x="168" y="192"/>
                    <a:pt x="156" y="181"/>
                    <a:pt x="143" y="18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5" name="Google Shape;2385;p54"/>
            <p:cNvSpPr/>
            <p:nvPr/>
          </p:nvSpPr>
          <p:spPr>
            <a:xfrm>
              <a:off x="1631825" y="390675"/>
              <a:ext cx="54425" cy="55150"/>
            </a:xfrm>
            <a:custGeom>
              <a:avLst/>
              <a:gdLst/>
              <a:ahLst/>
              <a:cxnLst/>
              <a:rect l="l" t="t" r="r" b="b"/>
              <a:pathLst>
                <a:path w="2177" h="2206" extrusionOk="0">
                  <a:moveTo>
                    <a:pt x="114" y="0"/>
                  </a:moveTo>
                  <a:lnTo>
                    <a:pt x="114" y="1826"/>
                  </a:lnTo>
                  <a:cubicBezTo>
                    <a:pt x="114" y="1904"/>
                    <a:pt x="101" y="1980"/>
                    <a:pt x="72" y="2053"/>
                  </a:cubicBezTo>
                  <a:cubicBezTo>
                    <a:pt x="55" y="2096"/>
                    <a:pt x="32" y="2147"/>
                    <a:pt x="0" y="2205"/>
                  </a:cubicBezTo>
                  <a:cubicBezTo>
                    <a:pt x="748" y="2161"/>
                    <a:pt x="1500" y="2021"/>
                    <a:pt x="2177" y="1733"/>
                  </a:cubicBezTo>
                  <a:lnTo>
                    <a:pt x="21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6" name="Google Shape;2386;p54"/>
            <p:cNvSpPr/>
            <p:nvPr/>
          </p:nvSpPr>
          <p:spPr>
            <a:xfrm>
              <a:off x="1543700" y="177924"/>
              <a:ext cx="219800" cy="234355"/>
            </a:xfrm>
            <a:custGeom>
              <a:avLst/>
              <a:gdLst/>
              <a:ahLst/>
              <a:cxnLst/>
              <a:rect l="l" t="t" r="r" b="b"/>
              <a:pathLst>
                <a:path w="8792" h="10932" extrusionOk="0">
                  <a:moveTo>
                    <a:pt x="474" y="0"/>
                  </a:moveTo>
                  <a:cubicBezTo>
                    <a:pt x="212" y="0"/>
                    <a:pt x="0" y="212"/>
                    <a:pt x="0" y="474"/>
                  </a:cubicBezTo>
                  <a:lnTo>
                    <a:pt x="0" y="10371"/>
                  </a:lnTo>
                  <a:cubicBezTo>
                    <a:pt x="0" y="10681"/>
                    <a:pt x="251" y="10931"/>
                    <a:pt x="561" y="10931"/>
                  </a:cubicBezTo>
                  <a:lnTo>
                    <a:pt x="8232" y="10931"/>
                  </a:lnTo>
                  <a:cubicBezTo>
                    <a:pt x="8541" y="10931"/>
                    <a:pt x="8792" y="10681"/>
                    <a:pt x="8792" y="10371"/>
                  </a:cubicBezTo>
                  <a:lnTo>
                    <a:pt x="8792" y="474"/>
                  </a:lnTo>
                  <a:cubicBezTo>
                    <a:pt x="8792" y="212"/>
                    <a:pt x="8580" y="0"/>
                    <a:pt x="83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7" name="Google Shape;2387;p54"/>
            <p:cNvSpPr/>
            <p:nvPr/>
          </p:nvSpPr>
          <p:spPr>
            <a:xfrm>
              <a:off x="1539975" y="160500"/>
              <a:ext cx="219775" cy="100025"/>
            </a:xfrm>
            <a:custGeom>
              <a:avLst/>
              <a:gdLst/>
              <a:ahLst/>
              <a:cxnLst/>
              <a:rect l="l" t="t" r="r" b="b"/>
              <a:pathLst>
                <a:path w="8791" h="4001" extrusionOk="0">
                  <a:moveTo>
                    <a:pt x="4983" y="0"/>
                  </a:moveTo>
                  <a:cubicBezTo>
                    <a:pt x="4389" y="0"/>
                    <a:pt x="3794" y="99"/>
                    <a:pt x="3232" y="296"/>
                  </a:cubicBezTo>
                  <a:cubicBezTo>
                    <a:pt x="2092" y="697"/>
                    <a:pt x="1098" y="1503"/>
                    <a:pt x="471" y="2535"/>
                  </a:cubicBezTo>
                  <a:lnTo>
                    <a:pt x="1" y="3431"/>
                  </a:lnTo>
                  <a:cubicBezTo>
                    <a:pt x="467" y="3681"/>
                    <a:pt x="997" y="3783"/>
                    <a:pt x="1522" y="3853"/>
                  </a:cubicBezTo>
                  <a:cubicBezTo>
                    <a:pt x="2301" y="3958"/>
                    <a:pt x="3084" y="4001"/>
                    <a:pt x="3869" y="4001"/>
                  </a:cubicBezTo>
                  <a:cubicBezTo>
                    <a:pt x="5510" y="4001"/>
                    <a:pt x="7157" y="3815"/>
                    <a:pt x="8791" y="3631"/>
                  </a:cubicBezTo>
                  <a:cubicBezTo>
                    <a:pt x="8748" y="2800"/>
                    <a:pt x="8686" y="1914"/>
                    <a:pt x="8181" y="1252"/>
                  </a:cubicBezTo>
                  <a:cubicBezTo>
                    <a:pt x="7837" y="801"/>
                    <a:pt x="7321" y="508"/>
                    <a:pt x="6788" y="314"/>
                  </a:cubicBezTo>
                  <a:cubicBezTo>
                    <a:pt x="6211" y="105"/>
                    <a:pt x="5597" y="0"/>
                    <a:pt x="49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8" name="Google Shape;2388;p54"/>
            <p:cNvSpPr/>
            <p:nvPr/>
          </p:nvSpPr>
          <p:spPr>
            <a:xfrm>
              <a:off x="1529750" y="194700"/>
              <a:ext cx="33125" cy="138075"/>
            </a:xfrm>
            <a:custGeom>
              <a:avLst/>
              <a:gdLst/>
              <a:ahLst/>
              <a:cxnLst/>
              <a:rect l="l" t="t" r="r" b="b"/>
              <a:pathLst>
                <a:path w="1325" h="5523" extrusionOk="0">
                  <a:moveTo>
                    <a:pt x="585" y="0"/>
                  </a:moveTo>
                  <a:lnTo>
                    <a:pt x="350" y="126"/>
                  </a:lnTo>
                  <a:cubicBezTo>
                    <a:pt x="0" y="1911"/>
                    <a:pt x="95" y="3781"/>
                    <a:pt x="622" y="5522"/>
                  </a:cubicBezTo>
                  <a:cubicBezTo>
                    <a:pt x="1325" y="3770"/>
                    <a:pt x="1312" y="1743"/>
                    <a:pt x="585" y="0"/>
                  </a:cubicBezTo>
                  <a:close/>
                </a:path>
              </a:pathLst>
            </a:custGeom>
            <a:solidFill>
              <a:srgbClr val="B740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9" name="Google Shape;2389;p54"/>
            <p:cNvSpPr/>
            <p:nvPr/>
          </p:nvSpPr>
          <p:spPr>
            <a:xfrm>
              <a:off x="1754700" y="212850"/>
              <a:ext cx="17175" cy="118550"/>
            </a:xfrm>
            <a:custGeom>
              <a:avLst/>
              <a:gdLst/>
              <a:ahLst/>
              <a:cxnLst/>
              <a:rect l="l" t="t" r="r" b="b"/>
              <a:pathLst>
                <a:path w="687" h="4742" extrusionOk="0">
                  <a:moveTo>
                    <a:pt x="153" y="1"/>
                  </a:moveTo>
                  <a:cubicBezTo>
                    <a:pt x="77" y="803"/>
                    <a:pt x="1" y="1609"/>
                    <a:pt x="42" y="2414"/>
                  </a:cubicBezTo>
                  <a:cubicBezTo>
                    <a:pt x="83" y="3218"/>
                    <a:pt x="246" y="4029"/>
                    <a:pt x="623" y="4741"/>
                  </a:cubicBezTo>
                  <a:cubicBezTo>
                    <a:pt x="686" y="4328"/>
                    <a:pt x="674" y="3907"/>
                    <a:pt x="661" y="3490"/>
                  </a:cubicBezTo>
                  <a:cubicBezTo>
                    <a:pt x="626" y="2354"/>
                    <a:pt x="591" y="1219"/>
                    <a:pt x="556" y="84"/>
                  </a:cubicBezTo>
                  <a:lnTo>
                    <a:pt x="153" y="1"/>
                  </a:lnTo>
                  <a:close/>
                </a:path>
              </a:pathLst>
            </a:custGeom>
            <a:solidFill>
              <a:srgbClr val="B740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0" name="Google Shape;2390;p54"/>
            <p:cNvSpPr/>
            <p:nvPr/>
          </p:nvSpPr>
          <p:spPr>
            <a:xfrm>
              <a:off x="1570850" y="240475"/>
              <a:ext cx="53700" cy="26425"/>
            </a:xfrm>
            <a:custGeom>
              <a:avLst/>
              <a:gdLst/>
              <a:ahLst/>
              <a:cxnLst/>
              <a:rect l="l" t="t" r="r" b="b"/>
              <a:pathLst>
                <a:path w="2148" h="1057" extrusionOk="0">
                  <a:moveTo>
                    <a:pt x="1459" y="1"/>
                  </a:moveTo>
                  <a:cubicBezTo>
                    <a:pt x="1280" y="1"/>
                    <a:pt x="1077" y="32"/>
                    <a:pt x="874" y="112"/>
                  </a:cubicBezTo>
                  <a:cubicBezTo>
                    <a:pt x="528" y="250"/>
                    <a:pt x="281" y="494"/>
                    <a:pt x="154" y="692"/>
                  </a:cubicBezTo>
                  <a:cubicBezTo>
                    <a:pt x="25" y="893"/>
                    <a:pt x="0" y="1041"/>
                    <a:pt x="31" y="1055"/>
                  </a:cubicBezTo>
                  <a:cubicBezTo>
                    <a:pt x="33" y="1056"/>
                    <a:pt x="36" y="1057"/>
                    <a:pt x="39" y="1057"/>
                  </a:cubicBezTo>
                  <a:cubicBezTo>
                    <a:pt x="78" y="1057"/>
                    <a:pt x="158" y="949"/>
                    <a:pt x="299" y="809"/>
                  </a:cubicBezTo>
                  <a:cubicBezTo>
                    <a:pt x="449" y="659"/>
                    <a:pt x="678" y="474"/>
                    <a:pt x="971" y="357"/>
                  </a:cubicBezTo>
                  <a:cubicBezTo>
                    <a:pt x="1234" y="253"/>
                    <a:pt x="1497" y="224"/>
                    <a:pt x="1702" y="224"/>
                  </a:cubicBezTo>
                  <a:cubicBezTo>
                    <a:pt x="1726" y="224"/>
                    <a:pt x="1748" y="224"/>
                    <a:pt x="1770" y="225"/>
                  </a:cubicBezTo>
                  <a:cubicBezTo>
                    <a:pt x="1898" y="228"/>
                    <a:pt x="1998" y="239"/>
                    <a:pt x="2061" y="239"/>
                  </a:cubicBezTo>
                  <a:cubicBezTo>
                    <a:pt x="2103" y="239"/>
                    <a:pt x="2129" y="234"/>
                    <a:pt x="2134" y="219"/>
                  </a:cubicBezTo>
                  <a:cubicBezTo>
                    <a:pt x="2147" y="189"/>
                    <a:pt x="2028" y="97"/>
                    <a:pt x="1796" y="40"/>
                  </a:cubicBezTo>
                  <a:cubicBezTo>
                    <a:pt x="1701" y="16"/>
                    <a:pt x="1586" y="1"/>
                    <a:pt x="1459" y="1"/>
                  </a:cubicBezTo>
                  <a:close/>
                </a:path>
              </a:pathLst>
            </a:custGeom>
            <a:solidFill>
              <a:srgbClr val="B247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1" name="Google Shape;2391;p54"/>
            <p:cNvSpPr/>
            <p:nvPr/>
          </p:nvSpPr>
          <p:spPr>
            <a:xfrm>
              <a:off x="1682150" y="240475"/>
              <a:ext cx="53700" cy="26425"/>
            </a:xfrm>
            <a:custGeom>
              <a:avLst/>
              <a:gdLst/>
              <a:ahLst/>
              <a:cxnLst/>
              <a:rect l="l" t="t" r="r" b="b"/>
              <a:pathLst>
                <a:path w="2148" h="1057" extrusionOk="0">
                  <a:moveTo>
                    <a:pt x="688" y="1"/>
                  </a:moveTo>
                  <a:cubicBezTo>
                    <a:pt x="562" y="1"/>
                    <a:pt x="447" y="16"/>
                    <a:pt x="352" y="40"/>
                  </a:cubicBezTo>
                  <a:cubicBezTo>
                    <a:pt x="120" y="97"/>
                    <a:pt x="1" y="189"/>
                    <a:pt x="14" y="219"/>
                  </a:cubicBezTo>
                  <a:cubicBezTo>
                    <a:pt x="19" y="234"/>
                    <a:pt x="44" y="239"/>
                    <a:pt x="86" y="239"/>
                  </a:cubicBezTo>
                  <a:cubicBezTo>
                    <a:pt x="150" y="239"/>
                    <a:pt x="250" y="228"/>
                    <a:pt x="378" y="225"/>
                  </a:cubicBezTo>
                  <a:cubicBezTo>
                    <a:pt x="400" y="224"/>
                    <a:pt x="423" y="224"/>
                    <a:pt x="446" y="224"/>
                  </a:cubicBezTo>
                  <a:cubicBezTo>
                    <a:pt x="651" y="224"/>
                    <a:pt x="914" y="253"/>
                    <a:pt x="1177" y="357"/>
                  </a:cubicBezTo>
                  <a:cubicBezTo>
                    <a:pt x="1469" y="474"/>
                    <a:pt x="1699" y="659"/>
                    <a:pt x="1848" y="809"/>
                  </a:cubicBezTo>
                  <a:cubicBezTo>
                    <a:pt x="1989" y="949"/>
                    <a:pt x="2070" y="1057"/>
                    <a:pt x="2109" y="1057"/>
                  </a:cubicBezTo>
                  <a:cubicBezTo>
                    <a:pt x="2112" y="1057"/>
                    <a:pt x="2115" y="1056"/>
                    <a:pt x="2117" y="1055"/>
                  </a:cubicBezTo>
                  <a:cubicBezTo>
                    <a:pt x="2148" y="1041"/>
                    <a:pt x="2123" y="893"/>
                    <a:pt x="1993" y="692"/>
                  </a:cubicBezTo>
                  <a:cubicBezTo>
                    <a:pt x="1866" y="494"/>
                    <a:pt x="1619" y="250"/>
                    <a:pt x="1274" y="112"/>
                  </a:cubicBezTo>
                  <a:cubicBezTo>
                    <a:pt x="1071" y="32"/>
                    <a:pt x="868" y="1"/>
                    <a:pt x="688" y="1"/>
                  </a:cubicBezTo>
                  <a:close/>
                </a:path>
              </a:pathLst>
            </a:custGeom>
            <a:solidFill>
              <a:srgbClr val="B247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2" name="Google Shape;2392;p54"/>
            <p:cNvSpPr/>
            <p:nvPr/>
          </p:nvSpPr>
          <p:spPr>
            <a:xfrm>
              <a:off x="1568400" y="263450"/>
              <a:ext cx="67425" cy="42750"/>
            </a:xfrm>
            <a:custGeom>
              <a:avLst/>
              <a:gdLst/>
              <a:ahLst/>
              <a:cxnLst/>
              <a:rect l="l" t="t" r="r" b="b"/>
              <a:pathLst>
                <a:path w="2697" h="1710" extrusionOk="0">
                  <a:moveTo>
                    <a:pt x="1" y="1286"/>
                  </a:moveTo>
                  <a:lnTo>
                    <a:pt x="1" y="1286"/>
                  </a:lnTo>
                  <a:cubicBezTo>
                    <a:pt x="1" y="1286"/>
                    <a:pt x="1" y="1286"/>
                    <a:pt x="1" y="1286"/>
                  </a:cubicBezTo>
                  <a:cubicBezTo>
                    <a:pt x="1" y="1286"/>
                    <a:pt x="1" y="1286"/>
                    <a:pt x="1" y="1286"/>
                  </a:cubicBezTo>
                  <a:close/>
                  <a:moveTo>
                    <a:pt x="1388" y="1"/>
                  </a:moveTo>
                  <a:cubicBezTo>
                    <a:pt x="929" y="1"/>
                    <a:pt x="491" y="300"/>
                    <a:pt x="253" y="722"/>
                  </a:cubicBezTo>
                  <a:cubicBezTo>
                    <a:pt x="214" y="791"/>
                    <a:pt x="47" y="1275"/>
                    <a:pt x="1" y="1286"/>
                  </a:cubicBezTo>
                  <a:lnTo>
                    <a:pt x="1" y="1286"/>
                  </a:lnTo>
                  <a:cubicBezTo>
                    <a:pt x="179" y="1244"/>
                    <a:pt x="357" y="1202"/>
                    <a:pt x="535" y="1159"/>
                  </a:cubicBezTo>
                  <a:lnTo>
                    <a:pt x="2697" y="1709"/>
                  </a:lnTo>
                  <a:cubicBezTo>
                    <a:pt x="2636" y="986"/>
                    <a:pt x="2525" y="414"/>
                    <a:pt x="1821" y="95"/>
                  </a:cubicBezTo>
                  <a:cubicBezTo>
                    <a:pt x="1679" y="31"/>
                    <a:pt x="1532" y="1"/>
                    <a:pt x="13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3" name="Google Shape;2393;p54"/>
            <p:cNvSpPr/>
            <p:nvPr/>
          </p:nvSpPr>
          <p:spPr>
            <a:xfrm>
              <a:off x="1670725" y="263450"/>
              <a:ext cx="67450" cy="42750"/>
            </a:xfrm>
            <a:custGeom>
              <a:avLst/>
              <a:gdLst/>
              <a:ahLst/>
              <a:cxnLst/>
              <a:rect l="l" t="t" r="r" b="b"/>
              <a:pathLst>
                <a:path w="2698" h="1710" extrusionOk="0">
                  <a:moveTo>
                    <a:pt x="2697" y="1286"/>
                  </a:moveTo>
                  <a:cubicBezTo>
                    <a:pt x="2697" y="1286"/>
                    <a:pt x="2697" y="1286"/>
                    <a:pt x="2697" y="1286"/>
                  </a:cubicBezTo>
                  <a:cubicBezTo>
                    <a:pt x="2697" y="1286"/>
                    <a:pt x="2697" y="1286"/>
                    <a:pt x="2697" y="1286"/>
                  </a:cubicBezTo>
                  <a:close/>
                  <a:moveTo>
                    <a:pt x="1310" y="1"/>
                  </a:moveTo>
                  <a:cubicBezTo>
                    <a:pt x="1165" y="1"/>
                    <a:pt x="1019" y="31"/>
                    <a:pt x="877" y="95"/>
                  </a:cubicBezTo>
                  <a:cubicBezTo>
                    <a:pt x="173" y="414"/>
                    <a:pt x="62" y="986"/>
                    <a:pt x="1" y="1709"/>
                  </a:cubicBezTo>
                  <a:lnTo>
                    <a:pt x="2163" y="1159"/>
                  </a:lnTo>
                  <a:cubicBezTo>
                    <a:pt x="2341" y="1202"/>
                    <a:pt x="2519" y="1244"/>
                    <a:pt x="2697" y="1286"/>
                  </a:cubicBezTo>
                  <a:lnTo>
                    <a:pt x="2697" y="1286"/>
                  </a:lnTo>
                  <a:cubicBezTo>
                    <a:pt x="2651" y="1275"/>
                    <a:pt x="2484" y="791"/>
                    <a:pt x="2446" y="722"/>
                  </a:cubicBezTo>
                  <a:cubicBezTo>
                    <a:pt x="2207" y="300"/>
                    <a:pt x="1768" y="1"/>
                    <a:pt x="13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4" name="Google Shape;2394;p54"/>
            <p:cNvSpPr/>
            <p:nvPr/>
          </p:nvSpPr>
          <p:spPr>
            <a:xfrm>
              <a:off x="1573350" y="281450"/>
              <a:ext cx="62250" cy="40950"/>
            </a:xfrm>
            <a:custGeom>
              <a:avLst/>
              <a:gdLst/>
              <a:ahLst/>
              <a:cxnLst/>
              <a:rect l="l" t="t" r="r" b="b"/>
              <a:pathLst>
                <a:path w="2490" h="1638" extrusionOk="0">
                  <a:moveTo>
                    <a:pt x="1251" y="0"/>
                  </a:moveTo>
                  <a:cubicBezTo>
                    <a:pt x="910" y="0"/>
                    <a:pt x="495" y="141"/>
                    <a:pt x="1" y="514"/>
                  </a:cubicBezTo>
                  <a:cubicBezTo>
                    <a:pt x="1" y="514"/>
                    <a:pt x="493" y="1638"/>
                    <a:pt x="1384" y="1638"/>
                  </a:cubicBezTo>
                  <a:cubicBezTo>
                    <a:pt x="1702" y="1638"/>
                    <a:pt x="2073" y="1494"/>
                    <a:pt x="2489" y="1102"/>
                  </a:cubicBezTo>
                  <a:cubicBezTo>
                    <a:pt x="2424" y="740"/>
                    <a:pt x="2032" y="0"/>
                    <a:pt x="125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5" name="Google Shape;2395;p54"/>
            <p:cNvSpPr/>
            <p:nvPr/>
          </p:nvSpPr>
          <p:spPr>
            <a:xfrm>
              <a:off x="1608100" y="282150"/>
              <a:ext cx="27500" cy="39825"/>
            </a:xfrm>
            <a:custGeom>
              <a:avLst/>
              <a:gdLst/>
              <a:ahLst/>
              <a:cxnLst/>
              <a:rect l="l" t="t" r="r" b="b"/>
              <a:pathLst>
                <a:path w="1100" h="1593" extrusionOk="0">
                  <a:moveTo>
                    <a:pt x="115" y="1"/>
                  </a:moveTo>
                  <a:cubicBezTo>
                    <a:pt x="49" y="213"/>
                    <a:pt x="11" y="434"/>
                    <a:pt x="6" y="656"/>
                  </a:cubicBezTo>
                  <a:cubicBezTo>
                    <a:pt x="0" y="975"/>
                    <a:pt x="60" y="1296"/>
                    <a:pt x="179" y="1593"/>
                  </a:cubicBezTo>
                  <a:cubicBezTo>
                    <a:pt x="453" y="1546"/>
                    <a:pt x="761" y="1392"/>
                    <a:pt x="1099" y="1074"/>
                  </a:cubicBezTo>
                  <a:cubicBezTo>
                    <a:pt x="1042" y="754"/>
                    <a:pt x="728" y="139"/>
                    <a:pt x="115" y="1"/>
                  </a:cubicBezTo>
                  <a:close/>
                </a:path>
              </a:pathLst>
            </a:custGeom>
            <a:solidFill>
              <a:srgbClr val="FF79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6" name="Google Shape;2396;p54"/>
            <p:cNvSpPr/>
            <p:nvPr/>
          </p:nvSpPr>
          <p:spPr>
            <a:xfrm>
              <a:off x="1671600" y="281450"/>
              <a:ext cx="62250" cy="40950"/>
            </a:xfrm>
            <a:custGeom>
              <a:avLst/>
              <a:gdLst/>
              <a:ahLst/>
              <a:cxnLst/>
              <a:rect l="l" t="t" r="r" b="b"/>
              <a:pathLst>
                <a:path w="2490" h="1638" extrusionOk="0">
                  <a:moveTo>
                    <a:pt x="1240" y="0"/>
                  </a:moveTo>
                  <a:cubicBezTo>
                    <a:pt x="458" y="0"/>
                    <a:pt x="66" y="740"/>
                    <a:pt x="1" y="1102"/>
                  </a:cubicBezTo>
                  <a:cubicBezTo>
                    <a:pt x="418" y="1494"/>
                    <a:pt x="788" y="1638"/>
                    <a:pt x="1107" y="1638"/>
                  </a:cubicBezTo>
                  <a:cubicBezTo>
                    <a:pt x="1997" y="1638"/>
                    <a:pt x="2489" y="514"/>
                    <a:pt x="2489" y="514"/>
                  </a:cubicBezTo>
                  <a:cubicBezTo>
                    <a:pt x="1995" y="141"/>
                    <a:pt x="1580" y="0"/>
                    <a:pt x="124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7" name="Google Shape;2397;p54"/>
            <p:cNvSpPr/>
            <p:nvPr/>
          </p:nvSpPr>
          <p:spPr>
            <a:xfrm>
              <a:off x="1703150" y="281575"/>
              <a:ext cx="30700" cy="38000"/>
            </a:xfrm>
            <a:custGeom>
              <a:avLst/>
              <a:gdLst/>
              <a:ahLst/>
              <a:cxnLst/>
              <a:rect l="l" t="t" r="r" b="b"/>
              <a:pathLst>
                <a:path w="1228" h="1520" extrusionOk="0">
                  <a:moveTo>
                    <a:pt x="83" y="0"/>
                  </a:moveTo>
                  <a:cubicBezTo>
                    <a:pt x="20" y="226"/>
                    <a:pt x="1" y="464"/>
                    <a:pt x="29" y="696"/>
                  </a:cubicBezTo>
                  <a:cubicBezTo>
                    <a:pt x="65" y="988"/>
                    <a:pt x="171" y="1267"/>
                    <a:pt x="322" y="1520"/>
                  </a:cubicBezTo>
                  <a:cubicBezTo>
                    <a:pt x="909" y="1235"/>
                    <a:pt x="1227" y="509"/>
                    <a:pt x="1227" y="509"/>
                  </a:cubicBezTo>
                  <a:cubicBezTo>
                    <a:pt x="783" y="173"/>
                    <a:pt x="404" y="27"/>
                    <a:pt x="83" y="0"/>
                  </a:cubicBezTo>
                  <a:close/>
                </a:path>
              </a:pathLst>
            </a:custGeom>
            <a:solidFill>
              <a:srgbClr val="FF79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8" name="Google Shape;2398;p54"/>
            <p:cNvSpPr/>
            <p:nvPr/>
          </p:nvSpPr>
          <p:spPr>
            <a:xfrm>
              <a:off x="1573350" y="281450"/>
              <a:ext cx="62250" cy="28075"/>
            </a:xfrm>
            <a:custGeom>
              <a:avLst/>
              <a:gdLst/>
              <a:ahLst/>
              <a:cxnLst/>
              <a:rect l="l" t="t" r="r" b="b"/>
              <a:pathLst>
                <a:path w="2490" h="1123" extrusionOk="0">
                  <a:moveTo>
                    <a:pt x="1251" y="0"/>
                  </a:moveTo>
                  <a:cubicBezTo>
                    <a:pt x="910" y="0"/>
                    <a:pt x="495" y="141"/>
                    <a:pt x="1" y="514"/>
                  </a:cubicBezTo>
                  <a:cubicBezTo>
                    <a:pt x="1" y="514"/>
                    <a:pt x="11" y="539"/>
                    <a:pt x="32" y="579"/>
                  </a:cubicBezTo>
                  <a:cubicBezTo>
                    <a:pt x="256" y="538"/>
                    <a:pt x="483" y="515"/>
                    <a:pt x="710" y="515"/>
                  </a:cubicBezTo>
                  <a:cubicBezTo>
                    <a:pt x="927" y="515"/>
                    <a:pt x="1143" y="536"/>
                    <a:pt x="1355" y="582"/>
                  </a:cubicBezTo>
                  <a:cubicBezTo>
                    <a:pt x="1762" y="669"/>
                    <a:pt x="2151" y="851"/>
                    <a:pt x="2466" y="1122"/>
                  </a:cubicBezTo>
                  <a:cubicBezTo>
                    <a:pt x="2474" y="1115"/>
                    <a:pt x="2481" y="1109"/>
                    <a:pt x="2489" y="1102"/>
                  </a:cubicBezTo>
                  <a:cubicBezTo>
                    <a:pt x="2424" y="740"/>
                    <a:pt x="2032" y="0"/>
                    <a:pt x="1251" y="0"/>
                  </a:cubicBezTo>
                  <a:close/>
                </a:path>
              </a:pathLst>
            </a:custGeom>
            <a:solidFill>
              <a:srgbClr val="B74057">
                <a:alpha val="150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9" name="Google Shape;2399;p54"/>
            <p:cNvSpPr/>
            <p:nvPr/>
          </p:nvSpPr>
          <p:spPr>
            <a:xfrm>
              <a:off x="1670975" y="281450"/>
              <a:ext cx="62225" cy="28075"/>
            </a:xfrm>
            <a:custGeom>
              <a:avLst/>
              <a:gdLst/>
              <a:ahLst/>
              <a:cxnLst/>
              <a:rect l="l" t="t" r="r" b="b"/>
              <a:pathLst>
                <a:path w="2489" h="1123" extrusionOk="0">
                  <a:moveTo>
                    <a:pt x="1239" y="0"/>
                  </a:moveTo>
                  <a:cubicBezTo>
                    <a:pt x="458" y="0"/>
                    <a:pt x="66" y="740"/>
                    <a:pt x="1" y="1102"/>
                  </a:cubicBezTo>
                  <a:cubicBezTo>
                    <a:pt x="8" y="1109"/>
                    <a:pt x="16" y="1115"/>
                    <a:pt x="24" y="1122"/>
                  </a:cubicBezTo>
                  <a:cubicBezTo>
                    <a:pt x="338" y="851"/>
                    <a:pt x="728" y="669"/>
                    <a:pt x="1136" y="582"/>
                  </a:cubicBezTo>
                  <a:cubicBezTo>
                    <a:pt x="1348" y="536"/>
                    <a:pt x="1564" y="515"/>
                    <a:pt x="1781" y="515"/>
                  </a:cubicBezTo>
                  <a:cubicBezTo>
                    <a:pt x="2007" y="515"/>
                    <a:pt x="2235" y="538"/>
                    <a:pt x="2458" y="579"/>
                  </a:cubicBezTo>
                  <a:cubicBezTo>
                    <a:pt x="2478" y="539"/>
                    <a:pt x="2489" y="514"/>
                    <a:pt x="2489" y="514"/>
                  </a:cubicBezTo>
                  <a:cubicBezTo>
                    <a:pt x="1995" y="141"/>
                    <a:pt x="1580" y="0"/>
                    <a:pt x="1239" y="0"/>
                  </a:cubicBezTo>
                  <a:close/>
                </a:path>
              </a:pathLst>
            </a:custGeom>
            <a:solidFill>
              <a:srgbClr val="B74057">
                <a:alpha val="150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0" name="Google Shape;2400;p54"/>
            <p:cNvSpPr/>
            <p:nvPr/>
          </p:nvSpPr>
          <p:spPr>
            <a:xfrm>
              <a:off x="1565925" y="279375"/>
              <a:ext cx="70225" cy="29650"/>
            </a:xfrm>
            <a:custGeom>
              <a:avLst/>
              <a:gdLst/>
              <a:ahLst/>
              <a:cxnLst/>
              <a:rect l="l" t="t" r="r" b="b"/>
              <a:pathLst>
                <a:path w="2809" h="1186" extrusionOk="0">
                  <a:moveTo>
                    <a:pt x="1509" y="0"/>
                  </a:moveTo>
                  <a:cubicBezTo>
                    <a:pt x="1287" y="0"/>
                    <a:pt x="1079" y="57"/>
                    <a:pt x="906" y="136"/>
                  </a:cubicBezTo>
                  <a:cubicBezTo>
                    <a:pt x="707" y="225"/>
                    <a:pt x="555" y="354"/>
                    <a:pt x="438" y="444"/>
                  </a:cubicBezTo>
                  <a:cubicBezTo>
                    <a:pt x="204" y="634"/>
                    <a:pt x="7" y="596"/>
                    <a:pt x="3" y="627"/>
                  </a:cubicBezTo>
                  <a:cubicBezTo>
                    <a:pt x="0" y="638"/>
                    <a:pt x="46" y="666"/>
                    <a:pt x="140" y="673"/>
                  </a:cubicBezTo>
                  <a:cubicBezTo>
                    <a:pt x="149" y="673"/>
                    <a:pt x="158" y="674"/>
                    <a:pt x="168" y="674"/>
                  </a:cubicBezTo>
                  <a:cubicBezTo>
                    <a:pt x="261" y="674"/>
                    <a:pt x="389" y="636"/>
                    <a:pt x="514" y="561"/>
                  </a:cubicBezTo>
                  <a:cubicBezTo>
                    <a:pt x="654" y="477"/>
                    <a:pt x="796" y="375"/>
                    <a:pt x="978" y="304"/>
                  </a:cubicBezTo>
                  <a:cubicBezTo>
                    <a:pt x="1134" y="242"/>
                    <a:pt x="1314" y="198"/>
                    <a:pt x="1502" y="198"/>
                  </a:cubicBezTo>
                  <a:cubicBezTo>
                    <a:pt x="1530" y="198"/>
                    <a:pt x="1558" y="199"/>
                    <a:pt x="1587" y="201"/>
                  </a:cubicBezTo>
                  <a:cubicBezTo>
                    <a:pt x="1805" y="216"/>
                    <a:pt x="2005" y="294"/>
                    <a:pt x="2161" y="400"/>
                  </a:cubicBezTo>
                  <a:cubicBezTo>
                    <a:pt x="2319" y="506"/>
                    <a:pt x="2432" y="643"/>
                    <a:pt x="2517" y="765"/>
                  </a:cubicBezTo>
                  <a:cubicBezTo>
                    <a:pt x="2678" y="1007"/>
                    <a:pt x="2753" y="1186"/>
                    <a:pt x="2784" y="1186"/>
                  </a:cubicBezTo>
                  <a:cubicBezTo>
                    <a:pt x="2785" y="1186"/>
                    <a:pt x="2785" y="1185"/>
                    <a:pt x="2786" y="1185"/>
                  </a:cubicBezTo>
                  <a:cubicBezTo>
                    <a:pt x="2808" y="1177"/>
                    <a:pt x="2784" y="981"/>
                    <a:pt x="2637" y="693"/>
                  </a:cubicBezTo>
                  <a:cubicBezTo>
                    <a:pt x="2560" y="551"/>
                    <a:pt x="2446" y="385"/>
                    <a:pt x="2268" y="252"/>
                  </a:cubicBezTo>
                  <a:cubicBezTo>
                    <a:pt x="2091" y="118"/>
                    <a:pt x="1857" y="21"/>
                    <a:pt x="1601" y="4"/>
                  </a:cubicBezTo>
                  <a:cubicBezTo>
                    <a:pt x="1570" y="2"/>
                    <a:pt x="1539" y="0"/>
                    <a:pt x="1509" y="0"/>
                  </a:cubicBezTo>
                  <a:close/>
                </a:path>
              </a:pathLst>
            </a:custGeom>
            <a:solidFill>
              <a:srgbClr val="B247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1" name="Google Shape;2401;p54"/>
            <p:cNvSpPr/>
            <p:nvPr/>
          </p:nvSpPr>
          <p:spPr>
            <a:xfrm>
              <a:off x="1671075" y="279375"/>
              <a:ext cx="70200" cy="29650"/>
            </a:xfrm>
            <a:custGeom>
              <a:avLst/>
              <a:gdLst/>
              <a:ahLst/>
              <a:cxnLst/>
              <a:rect l="l" t="t" r="r" b="b"/>
              <a:pathLst>
                <a:path w="2808" h="1186" extrusionOk="0">
                  <a:moveTo>
                    <a:pt x="1299" y="0"/>
                  </a:moveTo>
                  <a:cubicBezTo>
                    <a:pt x="1269" y="0"/>
                    <a:pt x="1238" y="2"/>
                    <a:pt x="1208" y="4"/>
                  </a:cubicBezTo>
                  <a:cubicBezTo>
                    <a:pt x="951" y="21"/>
                    <a:pt x="717" y="118"/>
                    <a:pt x="540" y="252"/>
                  </a:cubicBezTo>
                  <a:cubicBezTo>
                    <a:pt x="362" y="385"/>
                    <a:pt x="248" y="551"/>
                    <a:pt x="171" y="693"/>
                  </a:cubicBezTo>
                  <a:cubicBezTo>
                    <a:pt x="24" y="981"/>
                    <a:pt x="0" y="1177"/>
                    <a:pt x="22" y="1185"/>
                  </a:cubicBezTo>
                  <a:cubicBezTo>
                    <a:pt x="23" y="1185"/>
                    <a:pt x="24" y="1186"/>
                    <a:pt x="25" y="1186"/>
                  </a:cubicBezTo>
                  <a:cubicBezTo>
                    <a:pt x="55" y="1186"/>
                    <a:pt x="130" y="1007"/>
                    <a:pt x="291" y="765"/>
                  </a:cubicBezTo>
                  <a:cubicBezTo>
                    <a:pt x="376" y="643"/>
                    <a:pt x="490" y="506"/>
                    <a:pt x="647" y="400"/>
                  </a:cubicBezTo>
                  <a:cubicBezTo>
                    <a:pt x="803" y="294"/>
                    <a:pt x="1004" y="216"/>
                    <a:pt x="1222" y="201"/>
                  </a:cubicBezTo>
                  <a:cubicBezTo>
                    <a:pt x="1250" y="199"/>
                    <a:pt x="1278" y="198"/>
                    <a:pt x="1306" y="198"/>
                  </a:cubicBezTo>
                  <a:cubicBezTo>
                    <a:pt x="1494" y="198"/>
                    <a:pt x="1674" y="242"/>
                    <a:pt x="1830" y="304"/>
                  </a:cubicBezTo>
                  <a:cubicBezTo>
                    <a:pt x="2012" y="375"/>
                    <a:pt x="2154" y="477"/>
                    <a:pt x="2294" y="561"/>
                  </a:cubicBezTo>
                  <a:cubicBezTo>
                    <a:pt x="2419" y="636"/>
                    <a:pt x="2548" y="674"/>
                    <a:pt x="2641" y="674"/>
                  </a:cubicBezTo>
                  <a:cubicBezTo>
                    <a:pt x="2650" y="674"/>
                    <a:pt x="2659" y="673"/>
                    <a:pt x="2668" y="673"/>
                  </a:cubicBezTo>
                  <a:cubicBezTo>
                    <a:pt x="2763" y="666"/>
                    <a:pt x="2808" y="638"/>
                    <a:pt x="2805" y="627"/>
                  </a:cubicBezTo>
                  <a:cubicBezTo>
                    <a:pt x="2801" y="596"/>
                    <a:pt x="2605" y="634"/>
                    <a:pt x="2371" y="444"/>
                  </a:cubicBezTo>
                  <a:cubicBezTo>
                    <a:pt x="2254" y="354"/>
                    <a:pt x="2101" y="225"/>
                    <a:pt x="1902" y="136"/>
                  </a:cubicBezTo>
                  <a:cubicBezTo>
                    <a:pt x="1729" y="57"/>
                    <a:pt x="1521" y="0"/>
                    <a:pt x="1299" y="0"/>
                  </a:cubicBezTo>
                  <a:close/>
                </a:path>
              </a:pathLst>
            </a:custGeom>
            <a:solidFill>
              <a:srgbClr val="B247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2" name="Google Shape;2402;p54"/>
            <p:cNvSpPr/>
            <p:nvPr/>
          </p:nvSpPr>
          <p:spPr>
            <a:xfrm>
              <a:off x="1634425" y="338675"/>
              <a:ext cx="32650" cy="16350"/>
            </a:xfrm>
            <a:custGeom>
              <a:avLst/>
              <a:gdLst/>
              <a:ahLst/>
              <a:cxnLst/>
              <a:rect l="l" t="t" r="r" b="b"/>
              <a:pathLst>
                <a:path w="1306" h="654" extrusionOk="0">
                  <a:moveTo>
                    <a:pt x="19" y="0"/>
                  </a:moveTo>
                  <a:cubicBezTo>
                    <a:pt x="18" y="0"/>
                    <a:pt x="17" y="0"/>
                    <a:pt x="17" y="1"/>
                  </a:cubicBezTo>
                  <a:cubicBezTo>
                    <a:pt x="1" y="6"/>
                    <a:pt x="9" y="99"/>
                    <a:pt x="83" y="228"/>
                  </a:cubicBezTo>
                  <a:cubicBezTo>
                    <a:pt x="155" y="356"/>
                    <a:pt x="305" y="515"/>
                    <a:pt x="523" y="598"/>
                  </a:cubicBezTo>
                  <a:cubicBezTo>
                    <a:pt x="629" y="638"/>
                    <a:pt x="735" y="654"/>
                    <a:pt x="832" y="654"/>
                  </a:cubicBezTo>
                  <a:cubicBezTo>
                    <a:pt x="934" y="654"/>
                    <a:pt x="1026" y="636"/>
                    <a:pt x="1097" y="612"/>
                  </a:cubicBezTo>
                  <a:cubicBezTo>
                    <a:pt x="1238" y="564"/>
                    <a:pt x="1305" y="499"/>
                    <a:pt x="1297" y="485"/>
                  </a:cubicBezTo>
                  <a:cubicBezTo>
                    <a:pt x="1296" y="482"/>
                    <a:pt x="1291" y="480"/>
                    <a:pt x="1284" y="480"/>
                  </a:cubicBezTo>
                  <a:cubicBezTo>
                    <a:pt x="1254" y="480"/>
                    <a:pt x="1181" y="505"/>
                    <a:pt x="1074" y="521"/>
                  </a:cubicBezTo>
                  <a:cubicBezTo>
                    <a:pt x="1026" y="529"/>
                    <a:pt x="970" y="534"/>
                    <a:pt x="909" y="534"/>
                  </a:cubicBezTo>
                  <a:cubicBezTo>
                    <a:pt x="805" y="534"/>
                    <a:pt x="687" y="519"/>
                    <a:pt x="569" y="475"/>
                  </a:cubicBezTo>
                  <a:cubicBezTo>
                    <a:pt x="383" y="404"/>
                    <a:pt x="244" y="278"/>
                    <a:pt x="160" y="175"/>
                  </a:cubicBezTo>
                  <a:cubicBezTo>
                    <a:pt x="78" y="76"/>
                    <a:pt x="38" y="0"/>
                    <a:pt x="19" y="0"/>
                  </a:cubicBezTo>
                  <a:close/>
                </a:path>
              </a:pathLst>
            </a:custGeom>
            <a:solidFill>
              <a:srgbClr val="B247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3" name="Google Shape;2403;p54"/>
            <p:cNvSpPr/>
            <p:nvPr/>
          </p:nvSpPr>
          <p:spPr>
            <a:xfrm>
              <a:off x="1644200" y="291825"/>
              <a:ext cx="21650" cy="47775"/>
            </a:xfrm>
            <a:custGeom>
              <a:avLst/>
              <a:gdLst/>
              <a:ahLst/>
              <a:cxnLst/>
              <a:rect l="l" t="t" r="r" b="b"/>
              <a:pathLst>
                <a:path w="866" h="1911" extrusionOk="0">
                  <a:moveTo>
                    <a:pt x="302" y="1"/>
                  </a:moveTo>
                  <a:lnTo>
                    <a:pt x="289" y="129"/>
                  </a:lnTo>
                  <a:cubicBezTo>
                    <a:pt x="316" y="252"/>
                    <a:pt x="344" y="380"/>
                    <a:pt x="324" y="504"/>
                  </a:cubicBezTo>
                  <a:cubicBezTo>
                    <a:pt x="308" y="608"/>
                    <a:pt x="259" y="703"/>
                    <a:pt x="212" y="796"/>
                  </a:cubicBezTo>
                  <a:cubicBezTo>
                    <a:pt x="102" y="1021"/>
                    <a:pt x="0" y="1269"/>
                    <a:pt x="47" y="1516"/>
                  </a:cubicBezTo>
                  <a:cubicBezTo>
                    <a:pt x="87" y="1723"/>
                    <a:pt x="279" y="1911"/>
                    <a:pt x="478" y="1911"/>
                  </a:cubicBezTo>
                  <a:cubicBezTo>
                    <a:pt x="515" y="1911"/>
                    <a:pt x="552" y="1904"/>
                    <a:pt x="589" y="1890"/>
                  </a:cubicBezTo>
                  <a:cubicBezTo>
                    <a:pt x="708" y="1845"/>
                    <a:pt x="791" y="1731"/>
                    <a:pt x="829" y="1609"/>
                  </a:cubicBezTo>
                  <a:cubicBezTo>
                    <a:pt x="865" y="1488"/>
                    <a:pt x="862" y="1358"/>
                    <a:pt x="850" y="1230"/>
                  </a:cubicBezTo>
                  <a:cubicBezTo>
                    <a:pt x="838" y="1104"/>
                    <a:pt x="817" y="976"/>
                    <a:pt x="773" y="856"/>
                  </a:cubicBezTo>
                  <a:cubicBezTo>
                    <a:pt x="734" y="752"/>
                    <a:pt x="679" y="655"/>
                    <a:pt x="623" y="559"/>
                  </a:cubicBezTo>
                  <a:cubicBezTo>
                    <a:pt x="516" y="373"/>
                    <a:pt x="410" y="187"/>
                    <a:pt x="3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4" name="Google Shape;2404;p54"/>
            <p:cNvSpPr/>
            <p:nvPr/>
          </p:nvSpPr>
          <p:spPr>
            <a:xfrm>
              <a:off x="1638925" y="267150"/>
              <a:ext cx="16525" cy="72975"/>
            </a:xfrm>
            <a:custGeom>
              <a:avLst/>
              <a:gdLst/>
              <a:ahLst/>
              <a:cxnLst/>
              <a:rect l="l" t="t" r="r" b="b"/>
              <a:pathLst>
                <a:path w="661" h="2919" extrusionOk="0">
                  <a:moveTo>
                    <a:pt x="20" y="1"/>
                  </a:moveTo>
                  <a:cubicBezTo>
                    <a:pt x="19" y="1"/>
                    <a:pt x="19" y="1"/>
                    <a:pt x="18" y="1"/>
                  </a:cubicBezTo>
                  <a:cubicBezTo>
                    <a:pt x="1" y="12"/>
                    <a:pt x="98" y="167"/>
                    <a:pt x="238" y="419"/>
                  </a:cubicBezTo>
                  <a:cubicBezTo>
                    <a:pt x="306" y="546"/>
                    <a:pt x="384" y="700"/>
                    <a:pt x="439" y="877"/>
                  </a:cubicBezTo>
                  <a:cubicBezTo>
                    <a:pt x="494" y="1054"/>
                    <a:pt x="526" y="1260"/>
                    <a:pt x="494" y="1467"/>
                  </a:cubicBezTo>
                  <a:cubicBezTo>
                    <a:pt x="466" y="1675"/>
                    <a:pt x="349" y="1847"/>
                    <a:pt x="266" y="2029"/>
                  </a:cubicBezTo>
                  <a:cubicBezTo>
                    <a:pt x="225" y="2120"/>
                    <a:pt x="193" y="2215"/>
                    <a:pt x="182" y="2308"/>
                  </a:cubicBezTo>
                  <a:cubicBezTo>
                    <a:pt x="171" y="2401"/>
                    <a:pt x="185" y="2490"/>
                    <a:pt x="209" y="2565"/>
                  </a:cubicBezTo>
                  <a:cubicBezTo>
                    <a:pt x="258" y="2715"/>
                    <a:pt x="347" y="2811"/>
                    <a:pt x="415" y="2862"/>
                  </a:cubicBezTo>
                  <a:cubicBezTo>
                    <a:pt x="473" y="2903"/>
                    <a:pt x="515" y="2918"/>
                    <a:pt x="529" y="2918"/>
                  </a:cubicBezTo>
                  <a:cubicBezTo>
                    <a:pt x="533" y="2918"/>
                    <a:pt x="535" y="2918"/>
                    <a:pt x="535" y="2917"/>
                  </a:cubicBezTo>
                  <a:cubicBezTo>
                    <a:pt x="540" y="2908"/>
                    <a:pt x="503" y="2882"/>
                    <a:pt x="450" y="2824"/>
                  </a:cubicBezTo>
                  <a:cubicBezTo>
                    <a:pt x="398" y="2765"/>
                    <a:pt x="330" y="2671"/>
                    <a:pt x="298" y="2539"/>
                  </a:cubicBezTo>
                  <a:cubicBezTo>
                    <a:pt x="264" y="2407"/>
                    <a:pt x="289" y="2247"/>
                    <a:pt x="376" y="2082"/>
                  </a:cubicBezTo>
                  <a:cubicBezTo>
                    <a:pt x="425" y="1988"/>
                    <a:pt x="472" y="1899"/>
                    <a:pt x="518" y="1814"/>
                  </a:cubicBezTo>
                  <a:cubicBezTo>
                    <a:pt x="567" y="1717"/>
                    <a:pt x="608" y="1605"/>
                    <a:pt x="624" y="1488"/>
                  </a:cubicBezTo>
                  <a:cubicBezTo>
                    <a:pt x="661" y="1252"/>
                    <a:pt x="620" y="1027"/>
                    <a:pt x="554" y="839"/>
                  </a:cubicBezTo>
                  <a:cubicBezTo>
                    <a:pt x="489" y="650"/>
                    <a:pt x="398" y="495"/>
                    <a:pt x="318" y="371"/>
                  </a:cubicBezTo>
                  <a:cubicBezTo>
                    <a:pt x="159" y="134"/>
                    <a:pt x="40" y="1"/>
                    <a:pt x="20" y="1"/>
                  </a:cubicBezTo>
                  <a:close/>
                </a:path>
              </a:pathLst>
            </a:custGeom>
            <a:solidFill>
              <a:srgbClr val="B247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5" name="Google Shape;2405;p54"/>
            <p:cNvSpPr/>
            <p:nvPr/>
          </p:nvSpPr>
          <p:spPr>
            <a:xfrm>
              <a:off x="1659700" y="333300"/>
              <a:ext cx="8075" cy="5125"/>
            </a:xfrm>
            <a:custGeom>
              <a:avLst/>
              <a:gdLst/>
              <a:ahLst/>
              <a:cxnLst/>
              <a:rect l="l" t="t" r="r" b="b"/>
              <a:pathLst>
                <a:path w="323" h="205" extrusionOk="0">
                  <a:moveTo>
                    <a:pt x="266" y="1"/>
                  </a:moveTo>
                  <a:cubicBezTo>
                    <a:pt x="232" y="1"/>
                    <a:pt x="181" y="22"/>
                    <a:pt x="129" y="52"/>
                  </a:cubicBezTo>
                  <a:cubicBezTo>
                    <a:pt x="58" y="95"/>
                    <a:pt x="1" y="143"/>
                    <a:pt x="12" y="178"/>
                  </a:cubicBezTo>
                  <a:cubicBezTo>
                    <a:pt x="17" y="194"/>
                    <a:pt x="40" y="204"/>
                    <a:pt x="72" y="204"/>
                  </a:cubicBezTo>
                  <a:cubicBezTo>
                    <a:pt x="106" y="204"/>
                    <a:pt x="151" y="193"/>
                    <a:pt x="196" y="167"/>
                  </a:cubicBezTo>
                  <a:cubicBezTo>
                    <a:pt x="283" y="115"/>
                    <a:pt x="322" y="37"/>
                    <a:pt x="297" y="11"/>
                  </a:cubicBezTo>
                  <a:cubicBezTo>
                    <a:pt x="290" y="4"/>
                    <a:pt x="279" y="1"/>
                    <a:pt x="266" y="1"/>
                  </a:cubicBezTo>
                  <a:close/>
                </a:path>
              </a:pathLst>
            </a:custGeom>
            <a:solidFill>
              <a:srgbClr val="B247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6" name="Google Shape;2406;p54"/>
            <p:cNvSpPr/>
            <p:nvPr/>
          </p:nvSpPr>
          <p:spPr>
            <a:xfrm>
              <a:off x="1531925" y="129975"/>
              <a:ext cx="241275" cy="123275"/>
            </a:xfrm>
            <a:custGeom>
              <a:avLst/>
              <a:gdLst/>
              <a:ahLst/>
              <a:cxnLst/>
              <a:rect l="l" t="t" r="r" b="b"/>
              <a:pathLst>
                <a:path w="9651" h="4931" extrusionOk="0">
                  <a:moveTo>
                    <a:pt x="5507" y="1"/>
                  </a:moveTo>
                  <a:cubicBezTo>
                    <a:pt x="5128" y="1"/>
                    <a:pt x="4749" y="47"/>
                    <a:pt x="4372" y="97"/>
                  </a:cubicBezTo>
                  <a:cubicBezTo>
                    <a:pt x="3760" y="177"/>
                    <a:pt x="3149" y="268"/>
                    <a:pt x="2553" y="423"/>
                  </a:cubicBezTo>
                  <a:cubicBezTo>
                    <a:pt x="1887" y="597"/>
                    <a:pt x="1219" y="867"/>
                    <a:pt x="751" y="1372"/>
                  </a:cubicBezTo>
                  <a:cubicBezTo>
                    <a:pt x="201" y="1966"/>
                    <a:pt x="1" y="2814"/>
                    <a:pt x="7" y="3624"/>
                  </a:cubicBezTo>
                  <a:lnTo>
                    <a:pt x="155" y="4388"/>
                  </a:lnTo>
                  <a:cubicBezTo>
                    <a:pt x="754" y="4647"/>
                    <a:pt x="1406" y="4781"/>
                    <a:pt x="2058" y="4781"/>
                  </a:cubicBezTo>
                  <a:cubicBezTo>
                    <a:pt x="2206" y="4781"/>
                    <a:pt x="2355" y="4774"/>
                    <a:pt x="2502" y="4760"/>
                  </a:cubicBezTo>
                  <a:cubicBezTo>
                    <a:pt x="2518" y="4098"/>
                    <a:pt x="2534" y="3436"/>
                    <a:pt x="2551" y="2774"/>
                  </a:cubicBezTo>
                  <a:cubicBezTo>
                    <a:pt x="2672" y="3399"/>
                    <a:pt x="2792" y="4023"/>
                    <a:pt x="2913" y="4648"/>
                  </a:cubicBezTo>
                  <a:cubicBezTo>
                    <a:pt x="2926" y="4715"/>
                    <a:pt x="2941" y="4785"/>
                    <a:pt x="2989" y="4833"/>
                  </a:cubicBezTo>
                  <a:cubicBezTo>
                    <a:pt x="3045" y="4888"/>
                    <a:pt x="3130" y="4898"/>
                    <a:pt x="3208" y="4903"/>
                  </a:cubicBezTo>
                  <a:cubicBezTo>
                    <a:pt x="3461" y="4921"/>
                    <a:pt x="3714" y="4930"/>
                    <a:pt x="3968" y="4930"/>
                  </a:cubicBezTo>
                  <a:cubicBezTo>
                    <a:pt x="4541" y="4930"/>
                    <a:pt x="5114" y="4884"/>
                    <a:pt x="5680" y="4791"/>
                  </a:cubicBezTo>
                  <a:cubicBezTo>
                    <a:pt x="5686" y="4064"/>
                    <a:pt x="5682" y="3338"/>
                    <a:pt x="5667" y="2611"/>
                  </a:cubicBezTo>
                  <a:lnTo>
                    <a:pt x="5667" y="2611"/>
                  </a:lnTo>
                  <a:cubicBezTo>
                    <a:pt x="5807" y="3330"/>
                    <a:pt x="5946" y="4048"/>
                    <a:pt x="6085" y="4767"/>
                  </a:cubicBezTo>
                  <a:cubicBezTo>
                    <a:pt x="6181" y="4769"/>
                    <a:pt x="6277" y="4770"/>
                    <a:pt x="6374" y="4770"/>
                  </a:cubicBezTo>
                  <a:cubicBezTo>
                    <a:pt x="6972" y="4770"/>
                    <a:pt x="7569" y="4728"/>
                    <a:pt x="8161" y="4646"/>
                  </a:cubicBezTo>
                  <a:cubicBezTo>
                    <a:pt x="8210" y="4639"/>
                    <a:pt x="8264" y="4628"/>
                    <a:pt x="8291" y="4587"/>
                  </a:cubicBezTo>
                  <a:cubicBezTo>
                    <a:pt x="8311" y="4557"/>
                    <a:pt x="8311" y="4519"/>
                    <a:pt x="8310" y="4483"/>
                  </a:cubicBezTo>
                  <a:cubicBezTo>
                    <a:pt x="8295" y="3943"/>
                    <a:pt x="8280" y="3402"/>
                    <a:pt x="8264" y="2863"/>
                  </a:cubicBezTo>
                  <a:lnTo>
                    <a:pt x="8264" y="2863"/>
                  </a:lnTo>
                  <a:cubicBezTo>
                    <a:pt x="8334" y="3444"/>
                    <a:pt x="8404" y="4027"/>
                    <a:pt x="8473" y="4609"/>
                  </a:cubicBezTo>
                  <a:cubicBezTo>
                    <a:pt x="8582" y="4614"/>
                    <a:pt x="8691" y="4616"/>
                    <a:pt x="8800" y="4616"/>
                  </a:cubicBezTo>
                  <a:cubicBezTo>
                    <a:pt x="9035" y="4616"/>
                    <a:pt x="9270" y="4605"/>
                    <a:pt x="9504" y="4584"/>
                  </a:cubicBezTo>
                  <a:cubicBezTo>
                    <a:pt x="9591" y="3586"/>
                    <a:pt x="9651" y="2485"/>
                    <a:pt x="9048" y="1685"/>
                  </a:cubicBezTo>
                  <a:cubicBezTo>
                    <a:pt x="8878" y="1459"/>
                    <a:pt x="8662" y="1269"/>
                    <a:pt x="8437" y="1096"/>
                  </a:cubicBezTo>
                  <a:cubicBezTo>
                    <a:pt x="7671" y="506"/>
                    <a:pt x="6757" y="75"/>
                    <a:pt x="5792" y="10"/>
                  </a:cubicBezTo>
                  <a:cubicBezTo>
                    <a:pt x="5697" y="4"/>
                    <a:pt x="5602" y="1"/>
                    <a:pt x="5507" y="1"/>
                  </a:cubicBezTo>
                  <a:close/>
                </a:path>
              </a:pathLst>
            </a:custGeom>
            <a:solidFill>
              <a:srgbClr val="B740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7" name="Google Shape;2407;p54"/>
            <p:cNvSpPr/>
            <p:nvPr/>
          </p:nvSpPr>
          <p:spPr>
            <a:xfrm>
              <a:off x="1751825" y="165525"/>
              <a:ext cx="25725" cy="94425"/>
            </a:xfrm>
            <a:custGeom>
              <a:avLst/>
              <a:gdLst/>
              <a:ahLst/>
              <a:cxnLst/>
              <a:rect l="l" t="t" r="r" b="b"/>
              <a:pathLst>
                <a:path w="1029" h="3777" extrusionOk="0">
                  <a:moveTo>
                    <a:pt x="16" y="1"/>
                  </a:moveTo>
                  <a:cubicBezTo>
                    <a:pt x="15" y="1"/>
                    <a:pt x="15" y="1"/>
                    <a:pt x="15" y="1"/>
                  </a:cubicBezTo>
                  <a:cubicBezTo>
                    <a:pt x="1" y="11"/>
                    <a:pt x="135" y="190"/>
                    <a:pt x="310" y="504"/>
                  </a:cubicBezTo>
                  <a:cubicBezTo>
                    <a:pt x="398" y="660"/>
                    <a:pt x="490" y="853"/>
                    <a:pt x="580" y="1072"/>
                  </a:cubicBezTo>
                  <a:cubicBezTo>
                    <a:pt x="666" y="1292"/>
                    <a:pt x="748" y="1539"/>
                    <a:pt x="812" y="1806"/>
                  </a:cubicBezTo>
                  <a:cubicBezTo>
                    <a:pt x="872" y="2072"/>
                    <a:pt x="908" y="2329"/>
                    <a:pt x="927" y="2565"/>
                  </a:cubicBezTo>
                  <a:cubicBezTo>
                    <a:pt x="944" y="2802"/>
                    <a:pt x="945" y="3015"/>
                    <a:pt x="936" y="3195"/>
                  </a:cubicBezTo>
                  <a:cubicBezTo>
                    <a:pt x="917" y="3553"/>
                    <a:pt x="875" y="3773"/>
                    <a:pt x="892" y="3776"/>
                  </a:cubicBezTo>
                  <a:cubicBezTo>
                    <a:pt x="892" y="3776"/>
                    <a:pt x="892" y="3776"/>
                    <a:pt x="892" y="3776"/>
                  </a:cubicBezTo>
                  <a:cubicBezTo>
                    <a:pt x="899" y="3776"/>
                    <a:pt x="915" y="3723"/>
                    <a:pt x="938" y="3624"/>
                  </a:cubicBezTo>
                  <a:cubicBezTo>
                    <a:pt x="951" y="3575"/>
                    <a:pt x="964" y="3514"/>
                    <a:pt x="973" y="3443"/>
                  </a:cubicBezTo>
                  <a:cubicBezTo>
                    <a:pt x="984" y="3371"/>
                    <a:pt x="999" y="3290"/>
                    <a:pt x="1004" y="3199"/>
                  </a:cubicBezTo>
                  <a:cubicBezTo>
                    <a:pt x="1023" y="3018"/>
                    <a:pt x="1028" y="2800"/>
                    <a:pt x="1017" y="2559"/>
                  </a:cubicBezTo>
                  <a:cubicBezTo>
                    <a:pt x="1002" y="2319"/>
                    <a:pt x="968" y="2055"/>
                    <a:pt x="907" y="1783"/>
                  </a:cubicBezTo>
                  <a:cubicBezTo>
                    <a:pt x="842" y="1512"/>
                    <a:pt x="756" y="1260"/>
                    <a:pt x="663" y="1037"/>
                  </a:cubicBezTo>
                  <a:cubicBezTo>
                    <a:pt x="567" y="816"/>
                    <a:pt x="467" y="623"/>
                    <a:pt x="369" y="469"/>
                  </a:cubicBezTo>
                  <a:cubicBezTo>
                    <a:pt x="324" y="390"/>
                    <a:pt x="275" y="324"/>
                    <a:pt x="234" y="265"/>
                  </a:cubicBezTo>
                  <a:cubicBezTo>
                    <a:pt x="194" y="204"/>
                    <a:pt x="155" y="155"/>
                    <a:pt x="122" y="116"/>
                  </a:cubicBezTo>
                  <a:cubicBezTo>
                    <a:pt x="60" y="41"/>
                    <a:pt x="23" y="1"/>
                    <a:pt x="16" y="1"/>
                  </a:cubicBezTo>
                  <a:close/>
                </a:path>
              </a:pathLst>
            </a:custGeom>
            <a:solidFill>
              <a:srgbClr val="B740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8" name="Google Shape;2408;p54"/>
            <p:cNvSpPr/>
            <p:nvPr/>
          </p:nvSpPr>
          <p:spPr>
            <a:xfrm>
              <a:off x="1741000" y="165675"/>
              <a:ext cx="15950" cy="71125"/>
            </a:xfrm>
            <a:custGeom>
              <a:avLst/>
              <a:gdLst/>
              <a:ahLst/>
              <a:cxnLst/>
              <a:rect l="l" t="t" r="r" b="b"/>
              <a:pathLst>
                <a:path w="638" h="2845" extrusionOk="0">
                  <a:moveTo>
                    <a:pt x="15" y="1"/>
                  </a:moveTo>
                  <a:cubicBezTo>
                    <a:pt x="15" y="1"/>
                    <a:pt x="15" y="1"/>
                    <a:pt x="14" y="1"/>
                  </a:cubicBezTo>
                  <a:cubicBezTo>
                    <a:pt x="1" y="10"/>
                    <a:pt x="90" y="149"/>
                    <a:pt x="195" y="391"/>
                  </a:cubicBezTo>
                  <a:cubicBezTo>
                    <a:pt x="250" y="512"/>
                    <a:pt x="303" y="660"/>
                    <a:pt x="353" y="827"/>
                  </a:cubicBezTo>
                  <a:cubicBezTo>
                    <a:pt x="401" y="995"/>
                    <a:pt x="445" y="1181"/>
                    <a:pt x="476" y="1380"/>
                  </a:cubicBezTo>
                  <a:cubicBezTo>
                    <a:pt x="539" y="1779"/>
                    <a:pt x="551" y="2146"/>
                    <a:pt x="556" y="2413"/>
                  </a:cubicBezTo>
                  <a:cubicBezTo>
                    <a:pt x="560" y="2678"/>
                    <a:pt x="560" y="2844"/>
                    <a:pt x="574" y="2845"/>
                  </a:cubicBezTo>
                  <a:cubicBezTo>
                    <a:pt x="574" y="2845"/>
                    <a:pt x="574" y="2845"/>
                    <a:pt x="574" y="2845"/>
                  </a:cubicBezTo>
                  <a:cubicBezTo>
                    <a:pt x="587" y="2845"/>
                    <a:pt x="612" y="2681"/>
                    <a:pt x="626" y="2413"/>
                  </a:cubicBezTo>
                  <a:cubicBezTo>
                    <a:pt x="638" y="2145"/>
                    <a:pt x="637" y="1773"/>
                    <a:pt x="573" y="1365"/>
                  </a:cubicBezTo>
                  <a:cubicBezTo>
                    <a:pt x="540" y="1161"/>
                    <a:pt x="494" y="970"/>
                    <a:pt x="440" y="800"/>
                  </a:cubicBezTo>
                  <a:cubicBezTo>
                    <a:pt x="382" y="630"/>
                    <a:pt x="322" y="481"/>
                    <a:pt x="258" y="362"/>
                  </a:cubicBezTo>
                  <a:cubicBezTo>
                    <a:pt x="136" y="127"/>
                    <a:pt x="27" y="1"/>
                    <a:pt x="15" y="1"/>
                  </a:cubicBezTo>
                  <a:close/>
                </a:path>
              </a:pathLst>
            </a:custGeom>
            <a:solidFill>
              <a:srgbClr val="B740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9" name="Google Shape;2409;p54"/>
            <p:cNvSpPr/>
            <p:nvPr/>
          </p:nvSpPr>
          <p:spPr>
            <a:xfrm>
              <a:off x="1694875" y="125450"/>
              <a:ext cx="47250" cy="30950"/>
            </a:xfrm>
            <a:custGeom>
              <a:avLst/>
              <a:gdLst/>
              <a:ahLst/>
              <a:cxnLst/>
              <a:rect l="l" t="t" r="r" b="b"/>
              <a:pathLst>
                <a:path w="1890" h="1238" extrusionOk="0">
                  <a:moveTo>
                    <a:pt x="23" y="0"/>
                  </a:moveTo>
                  <a:cubicBezTo>
                    <a:pt x="11" y="0"/>
                    <a:pt x="5" y="1"/>
                    <a:pt x="4" y="4"/>
                  </a:cubicBezTo>
                  <a:cubicBezTo>
                    <a:pt x="1" y="17"/>
                    <a:pt x="125" y="59"/>
                    <a:pt x="324" y="126"/>
                  </a:cubicBezTo>
                  <a:cubicBezTo>
                    <a:pt x="521" y="195"/>
                    <a:pt x="794" y="291"/>
                    <a:pt x="1068" y="447"/>
                  </a:cubicBezTo>
                  <a:cubicBezTo>
                    <a:pt x="1343" y="603"/>
                    <a:pt x="1555" y="800"/>
                    <a:pt x="1681" y="962"/>
                  </a:cubicBezTo>
                  <a:cubicBezTo>
                    <a:pt x="1807" y="1120"/>
                    <a:pt x="1861" y="1237"/>
                    <a:pt x="1878" y="1237"/>
                  </a:cubicBezTo>
                  <a:cubicBezTo>
                    <a:pt x="1878" y="1237"/>
                    <a:pt x="1878" y="1237"/>
                    <a:pt x="1879" y="1237"/>
                  </a:cubicBezTo>
                  <a:cubicBezTo>
                    <a:pt x="1889" y="1234"/>
                    <a:pt x="1858" y="1101"/>
                    <a:pt x="1737" y="921"/>
                  </a:cubicBezTo>
                  <a:cubicBezTo>
                    <a:pt x="1619" y="741"/>
                    <a:pt x="1403" y="526"/>
                    <a:pt x="1117" y="362"/>
                  </a:cubicBezTo>
                  <a:cubicBezTo>
                    <a:pt x="832" y="200"/>
                    <a:pt x="548" y="113"/>
                    <a:pt x="343" y="60"/>
                  </a:cubicBezTo>
                  <a:cubicBezTo>
                    <a:pt x="180" y="20"/>
                    <a:pt x="66" y="0"/>
                    <a:pt x="23" y="0"/>
                  </a:cubicBezTo>
                  <a:close/>
                </a:path>
              </a:pathLst>
            </a:custGeom>
            <a:solidFill>
              <a:srgbClr val="B740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0" name="Google Shape;2410;p54"/>
            <p:cNvSpPr/>
            <p:nvPr/>
          </p:nvSpPr>
          <p:spPr>
            <a:xfrm>
              <a:off x="1536950" y="137325"/>
              <a:ext cx="189375" cy="101050"/>
            </a:xfrm>
            <a:custGeom>
              <a:avLst/>
              <a:gdLst/>
              <a:ahLst/>
              <a:cxnLst/>
              <a:rect l="l" t="t" r="r" b="b"/>
              <a:pathLst>
                <a:path w="7575" h="4042" extrusionOk="0">
                  <a:moveTo>
                    <a:pt x="4809" y="1"/>
                  </a:moveTo>
                  <a:cubicBezTo>
                    <a:pt x="4782" y="1"/>
                    <a:pt x="4755" y="1"/>
                    <a:pt x="4728" y="2"/>
                  </a:cubicBezTo>
                  <a:cubicBezTo>
                    <a:pt x="4143" y="5"/>
                    <a:pt x="3496" y="112"/>
                    <a:pt x="2865" y="361"/>
                  </a:cubicBezTo>
                  <a:cubicBezTo>
                    <a:pt x="2237" y="619"/>
                    <a:pt x="1700" y="997"/>
                    <a:pt x="1287" y="1413"/>
                  </a:cubicBezTo>
                  <a:cubicBezTo>
                    <a:pt x="1078" y="1619"/>
                    <a:pt x="905" y="1837"/>
                    <a:pt x="752" y="2048"/>
                  </a:cubicBezTo>
                  <a:cubicBezTo>
                    <a:pt x="680" y="2157"/>
                    <a:pt x="610" y="2261"/>
                    <a:pt x="549" y="2366"/>
                  </a:cubicBezTo>
                  <a:cubicBezTo>
                    <a:pt x="493" y="2473"/>
                    <a:pt x="430" y="2570"/>
                    <a:pt x="386" y="2673"/>
                  </a:cubicBezTo>
                  <a:cubicBezTo>
                    <a:pt x="195" y="3072"/>
                    <a:pt x="96" y="3419"/>
                    <a:pt x="52" y="3662"/>
                  </a:cubicBezTo>
                  <a:cubicBezTo>
                    <a:pt x="23" y="3782"/>
                    <a:pt x="20" y="3878"/>
                    <a:pt x="9" y="3943"/>
                  </a:cubicBezTo>
                  <a:cubicBezTo>
                    <a:pt x="2" y="4007"/>
                    <a:pt x="0" y="4041"/>
                    <a:pt x="4" y="4042"/>
                  </a:cubicBezTo>
                  <a:cubicBezTo>
                    <a:pt x="4" y="4042"/>
                    <a:pt x="4" y="4042"/>
                    <a:pt x="4" y="4042"/>
                  </a:cubicBezTo>
                  <a:cubicBezTo>
                    <a:pt x="13" y="4042"/>
                    <a:pt x="33" y="3907"/>
                    <a:pt x="89" y="3670"/>
                  </a:cubicBezTo>
                  <a:cubicBezTo>
                    <a:pt x="144" y="3432"/>
                    <a:pt x="252" y="3093"/>
                    <a:pt x="448" y="2703"/>
                  </a:cubicBezTo>
                  <a:cubicBezTo>
                    <a:pt x="493" y="2604"/>
                    <a:pt x="557" y="2508"/>
                    <a:pt x="614" y="2404"/>
                  </a:cubicBezTo>
                  <a:cubicBezTo>
                    <a:pt x="675" y="2302"/>
                    <a:pt x="746" y="2201"/>
                    <a:pt x="818" y="2095"/>
                  </a:cubicBezTo>
                  <a:cubicBezTo>
                    <a:pt x="971" y="1890"/>
                    <a:pt x="1143" y="1677"/>
                    <a:pt x="1350" y="1476"/>
                  </a:cubicBezTo>
                  <a:cubicBezTo>
                    <a:pt x="1760" y="1072"/>
                    <a:pt x="2287" y="704"/>
                    <a:pt x="2902" y="452"/>
                  </a:cubicBezTo>
                  <a:cubicBezTo>
                    <a:pt x="3519" y="208"/>
                    <a:pt x="4153" y="99"/>
                    <a:pt x="4728" y="92"/>
                  </a:cubicBezTo>
                  <a:cubicBezTo>
                    <a:pt x="4768" y="90"/>
                    <a:pt x="4807" y="90"/>
                    <a:pt x="4846" y="90"/>
                  </a:cubicBezTo>
                  <a:cubicBezTo>
                    <a:pt x="5091" y="90"/>
                    <a:pt x="5325" y="112"/>
                    <a:pt x="5545" y="135"/>
                  </a:cubicBezTo>
                  <a:cubicBezTo>
                    <a:pt x="5799" y="171"/>
                    <a:pt x="6035" y="214"/>
                    <a:pt x="6246" y="270"/>
                  </a:cubicBezTo>
                  <a:cubicBezTo>
                    <a:pt x="6669" y="378"/>
                    <a:pt x="7000" y="506"/>
                    <a:pt x="7224" y="606"/>
                  </a:cubicBezTo>
                  <a:cubicBezTo>
                    <a:pt x="7436" y="700"/>
                    <a:pt x="7556" y="761"/>
                    <a:pt x="7571" y="761"/>
                  </a:cubicBezTo>
                  <a:cubicBezTo>
                    <a:pt x="7572" y="761"/>
                    <a:pt x="7572" y="761"/>
                    <a:pt x="7572" y="760"/>
                  </a:cubicBezTo>
                  <a:cubicBezTo>
                    <a:pt x="7574" y="757"/>
                    <a:pt x="7546" y="739"/>
                    <a:pt x="7489" y="706"/>
                  </a:cubicBezTo>
                  <a:cubicBezTo>
                    <a:pt x="7433" y="676"/>
                    <a:pt x="7351" y="623"/>
                    <a:pt x="7240" y="572"/>
                  </a:cubicBezTo>
                  <a:cubicBezTo>
                    <a:pt x="7020" y="460"/>
                    <a:pt x="6690" y="321"/>
                    <a:pt x="6263" y="202"/>
                  </a:cubicBezTo>
                  <a:cubicBezTo>
                    <a:pt x="6050" y="142"/>
                    <a:pt x="5813" y="95"/>
                    <a:pt x="5556" y="55"/>
                  </a:cubicBezTo>
                  <a:cubicBezTo>
                    <a:pt x="5322" y="26"/>
                    <a:pt x="5072" y="1"/>
                    <a:pt x="4809" y="1"/>
                  </a:cubicBezTo>
                  <a:close/>
                </a:path>
              </a:pathLst>
            </a:custGeom>
            <a:solidFill>
              <a:srgbClr val="B740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1" name="Google Shape;2411;p54"/>
            <p:cNvSpPr/>
            <p:nvPr/>
          </p:nvSpPr>
          <p:spPr>
            <a:xfrm>
              <a:off x="1570950" y="157250"/>
              <a:ext cx="33725" cy="83700"/>
            </a:xfrm>
            <a:custGeom>
              <a:avLst/>
              <a:gdLst/>
              <a:ahLst/>
              <a:cxnLst/>
              <a:rect l="l" t="t" r="r" b="b"/>
              <a:pathLst>
                <a:path w="1349" h="3348" extrusionOk="0">
                  <a:moveTo>
                    <a:pt x="1337" y="0"/>
                  </a:moveTo>
                  <a:cubicBezTo>
                    <a:pt x="1327" y="0"/>
                    <a:pt x="1280" y="24"/>
                    <a:pt x="1207" y="73"/>
                  </a:cubicBezTo>
                  <a:cubicBezTo>
                    <a:pt x="1125" y="126"/>
                    <a:pt x="1014" y="210"/>
                    <a:pt x="888" y="330"/>
                  </a:cubicBezTo>
                  <a:cubicBezTo>
                    <a:pt x="636" y="567"/>
                    <a:pt x="336" y="961"/>
                    <a:pt x="168" y="1470"/>
                  </a:cubicBezTo>
                  <a:cubicBezTo>
                    <a:pt x="1" y="1979"/>
                    <a:pt x="7" y="2474"/>
                    <a:pt x="68" y="2814"/>
                  </a:cubicBezTo>
                  <a:cubicBezTo>
                    <a:pt x="99" y="2985"/>
                    <a:pt x="138" y="3121"/>
                    <a:pt x="171" y="3211"/>
                  </a:cubicBezTo>
                  <a:cubicBezTo>
                    <a:pt x="205" y="3300"/>
                    <a:pt x="229" y="3348"/>
                    <a:pt x="235" y="3348"/>
                  </a:cubicBezTo>
                  <a:cubicBezTo>
                    <a:pt x="235" y="3348"/>
                    <a:pt x="235" y="3348"/>
                    <a:pt x="235" y="3348"/>
                  </a:cubicBezTo>
                  <a:cubicBezTo>
                    <a:pt x="251" y="3342"/>
                    <a:pt x="178" y="3142"/>
                    <a:pt x="137" y="2804"/>
                  </a:cubicBezTo>
                  <a:cubicBezTo>
                    <a:pt x="94" y="2469"/>
                    <a:pt x="99" y="1991"/>
                    <a:pt x="261" y="1501"/>
                  </a:cubicBezTo>
                  <a:cubicBezTo>
                    <a:pt x="423" y="1010"/>
                    <a:pt x="703" y="623"/>
                    <a:pt x="937" y="379"/>
                  </a:cubicBezTo>
                  <a:cubicBezTo>
                    <a:pt x="1171" y="133"/>
                    <a:pt x="1349" y="15"/>
                    <a:pt x="1339" y="1"/>
                  </a:cubicBezTo>
                  <a:cubicBezTo>
                    <a:pt x="1339" y="0"/>
                    <a:pt x="1338" y="0"/>
                    <a:pt x="1337" y="0"/>
                  </a:cubicBezTo>
                  <a:close/>
                </a:path>
              </a:pathLst>
            </a:custGeom>
            <a:solidFill>
              <a:srgbClr val="B740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2" name="Google Shape;2412;p54"/>
            <p:cNvSpPr/>
            <p:nvPr/>
          </p:nvSpPr>
          <p:spPr>
            <a:xfrm>
              <a:off x="1612475" y="150725"/>
              <a:ext cx="15225" cy="87450"/>
            </a:xfrm>
            <a:custGeom>
              <a:avLst/>
              <a:gdLst/>
              <a:ahLst/>
              <a:cxnLst/>
              <a:rect l="l" t="t" r="r" b="b"/>
              <a:pathLst>
                <a:path w="609" h="3498" extrusionOk="0">
                  <a:moveTo>
                    <a:pt x="593" y="0"/>
                  </a:moveTo>
                  <a:cubicBezTo>
                    <a:pt x="586" y="0"/>
                    <a:pt x="546" y="33"/>
                    <a:pt x="491" y="100"/>
                  </a:cubicBezTo>
                  <a:cubicBezTo>
                    <a:pt x="432" y="172"/>
                    <a:pt x="358" y="285"/>
                    <a:pt x="290" y="438"/>
                  </a:cubicBezTo>
                  <a:cubicBezTo>
                    <a:pt x="154" y="745"/>
                    <a:pt x="72" y="1198"/>
                    <a:pt x="35" y="1698"/>
                  </a:cubicBezTo>
                  <a:cubicBezTo>
                    <a:pt x="1" y="2199"/>
                    <a:pt x="35" y="2656"/>
                    <a:pt x="84" y="2980"/>
                  </a:cubicBezTo>
                  <a:cubicBezTo>
                    <a:pt x="133" y="3303"/>
                    <a:pt x="192" y="3498"/>
                    <a:pt x="204" y="3498"/>
                  </a:cubicBezTo>
                  <a:cubicBezTo>
                    <a:pt x="204" y="3498"/>
                    <a:pt x="204" y="3498"/>
                    <a:pt x="204" y="3498"/>
                  </a:cubicBezTo>
                  <a:cubicBezTo>
                    <a:pt x="219" y="3495"/>
                    <a:pt x="184" y="3295"/>
                    <a:pt x="152" y="2971"/>
                  </a:cubicBezTo>
                  <a:cubicBezTo>
                    <a:pt x="121" y="2648"/>
                    <a:pt x="98" y="2199"/>
                    <a:pt x="132" y="1704"/>
                  </a:cubicBezTo>
                  <a:cubicBezTo>
                    <a:pt x="169" y="1211"/>
                    <a:pt x="240" y="765"/>
                    <a:pt x="355" y="464"/>
                  </a:cubicBezTo>
                  <a:cubicBezTo>
                    <a:pt x="467" y="161"/>
                    <a:pt x="608" y="11"/>
                    <a:pt x="594" y="1"/>
                  </a:cubicBezTo>
                  <a:cubicBezTo>
                    <a:pt x="594" y="1"/>
                    <a:pt x="594" y="0"/>
                    <a:pt x="593" y="0"/>
                  </a:cubicBezTo>
                  <a:close/>
                </a:path>
              </a:pathLst>
            </a:custGeom>
            <a:solidFill>
              <a:srgbClr val="B740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3" name="Google Shape;2413;p54"/>
            <p:cNvSpPr/>
            <p:nvPr/>
          </p:nvSpPr>
          <p:spPr>
            <a:xfrm>
              <a:off x="1641100" y="154300"/>
              <a:ext cx="5475" cy="71200"/>
            </a:xfrm>
            <a:custGeom>
              <a:avLst/>
              <a:gdLst/>
              <a:ahLst/>
              <a:cxnLst/>
              <a:rect l="l" t="t" r="r" b="b"/>
              <a:pathLst>
                <a:path w="219" h="2848" extrusionOk="0">
                  <a:moveTo>
                    <a:pt x="65" y="0"/>
                  </a:moveTo>
                  <a:cubicBezTo>
                    <a:pt x="52" y="0"/>
                    <a:pt x="32" y="160"/>
                    <a:pt x="19" y="418"/>
                  </a:cubicBezTo>
                  <a:cubicBezTo>
                    <a:pt x="5" y="676"/>
                    <a:pt x="0" y="1034"/>
                    <a:pt x="18" y="1429"/>
                  </a:cubicBezTo>
                  <a:cubicBezTo>
                    <a:pt x="35" y="1823"/>
                    <a:pt x="71" y="2180"/>
                    <a:pt x="107" y="2436"/>
                  </a:cubicBezTo>
                  <a:cubicBezTo>
                    <a:pt x="143" y="2691"/>
                    <a:pt x="177" y="2847"/>
                    <a:pt x="189" y="2847"/>
                  </a:cubicBezTo>
                  <a:cubicBezTo>
                    <a:pt x="190" y="2847"/>
                    <a:pt x="190" y="2847"/>
                    <a:pt x="190" y="2847"/>
                  </a:cubicBezTo>
                  <a:cubicBezTo>
                    <a:pt x="218" y="2843"/>
                    <a:pt x="149" y="2209"/>
                    <a:pt x="115" y="1424"/>
                  </a:cubicBezTo>
                  <a:cubicBezTo>
                    <a:pt x="80" y="639"/>
                    <a:pt x="94" y="2"/>
                    <a:pt x="65" y="0"/>
                  </a:cubicBezTo>
                  <a:cubicBezTo>
                    <a:pt x="65" y="0"/>
                    <a:pt x="65" y="0"/>
                    <a:pt x="65" y="0"/>
                  </a:cubicBezTo>
                  <a:close/>
                </a:path>
              </a:pathLst>
            </a:custGeom>
            <a:solidFill>
              <a:srgbClr val="B740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4" name="Google Shape;2414;p54"/>
            <p:cNvSpPr/>
            <p:nvPr/>
          </p:nvSpPr>
          <p:spPr>
            <a:xfrm>
              <a:off x="1655675" y="149925"/>
              <a:ext cx="10975" cy="84000"/>
            </a:xfrm>
            <a:custGeom>
              <a:avLst/>
              <a:gdLst/>
              <a:ahLst/>
              <a:cxnLst/>
              <a:rect l="l" t="t" r="r" b="b"/>
              <a:pathLst>
                <a:path w="439" h="3360" extrusionOk="0">
                  <a:moveTo>
                    <a:pt x="15" y="0"/>
                  </a:moveTo>
                  <a:cubicBezTo>
                    <a:pt x="15" y="0"/>
                    <a:pt x="15" y="0"/>
                    <a:pt x="14" y="1"/>
                  </a:cubicBezTo>
                  <a:cubicBezTo>
                    <a:pt x="0" y="5"/>
                    <a:pt x="47" y="189"/>
                    <a:pt x="110" y="489"/>
                  </a:cubicBezTo>
                  <a:cubicBezTo>
                    <a:pt x="175" y="788"/>
                    <a:pt x="250" y="1205"/>
                    <a:pt x="296" y="1669"/>
                  </a:cubicBezTo>
                  <a:cubicBezTo>
                    <a:pt x="341" y="2133"/>
                    <a:pt x="348" y="2556"/>
                    <a:pt x="344" y="2862"/>
                  </a:cubicBezTo>
                  <a:cubicBezTo>
                    <a:pt x="339" y="3168"/>
                    <a:pt x="329" y="3359"/>
                    <a:pt x="344" y="3359"/>
                  </a:cubicBezTo>
                  <a:cubicBezTo>
                    <a:pt x="344" y="3359"/>
                    <a:pt x="344" y="3359"/>
                    <a:pt x="344" y="3359"/>
                  </a:cubicBezTo>
                  <a:cubicBezTo>
                    <a:pt x="356" y="3359"/>
                    <a:pt x="391" y="3171"/>
                    <a:pt x="413" y="2865"/>
                  </a:cubicBezTo>
                  <a:cubicBezTo>
                    <a:pt x="435" y="2557"/>
                    <a:pt x="439" y="2129"/>
                    <a:pt x="393" y="1659"/>
                  </a:cubicBezTo>
                  <a:cubicBezTo>
                    <a:pt x="347" y="1190"/>
                    <a:pt x="260" y="770"/>
                    <a:pt x="178" y="473"/>
                  </a:cubicBezTo>
                  <a:cubicBezTo>
                    <a:pt x="97" y="177"/>
                    <a:pt x="27" y="0"/>
                    <a:pt x="15" y="0"/>
                  </a:cubicBezTo>
                  <a:close/>
                </a:path>
              </a:pathLst>
            </a:custGeom>
            <a:solidFill>
              <a:srgbClr val="B740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5" name="Google Shape;2415;p54"/>
            <p:cNvSpPr/>
            <p:nvPr/>
          </p:nvSpPr>
          <p:spPr>
            <a:xfrm>
              <a:off x="1678800" y="160650"/>
              <a:ext cx="19375" cy="67675"/>
            </a:xfrm>
            <a:custGeom>
              <a:avLst/>
              <a:gdLst/>
              <a:ahLst/>
              <a:cxnLst/>
              <a:rect l="l" t="t" r="r" b="b"/>
              <a:pathLst>
                <a:path w="775" h="2707" extrusionOk="0">
                  <a:moveTo>
                    <a:pt x="28" y="1"/>
                  </a:moveTo>
                  <a:cubicBezTo>
                    <a:pt x="28" y="1"/>
                    <a:pt x="27" y="1"/>
                    <a:pt x="27" y="1"/>
                  </a:cubicBezTo>
                  <a:cubicBezTo>
                    <a:pt x="1" y="12"/>
                    <a:pt x="217" y="601"/>
                    <a:pt x="417" y="1347"/>
                  </a:cubicBezTo>
                  <a:cubicBezTo>
                    <a:pt x="620" y="2091"/>
                    <a:pt x="733" y="2707"/>
                    <a:pt x="762" y="2707"/>
                  </a:cubicBezTo>
                  <a:cubicBezTo>
                    <a:pt x="762" y="2707"/>
                    <a:pt x="762" y="2707"/>
                    <a:pt x="762" y="2707"/>
                  </a:cubicBezTo>
                  <a:cubicBezTo>
                    <a:pt x="775" y="2705"/>
                    <a:pt x="763" y="2547"/>
                    <a:pt x="723" y="2296"/>
                  </a:cubicBezTo>
                  <a:cubicBezTo>
                    <a:pt x="684" y="2043"/>
                    <a:pt x="614" y="1698"/>
                    <a:pt x="512" y="1322"/>
                  </a:cubicBezTo>
                  <a:cubicBezTo>
                    <a:pt x="410" y="947"/>
                    <a:pt x="295" y="612"/>
                    <a:pt x="202" y="376"/>
                  </a:cubicBezTo>
                  <a:cubicBezTo>
                    <a:pt x="111" y="142"/>
                    <a:pt x="42" y="1"/>
                    <a:pt x="28" y="1"/>
                  </a:cubicBezTo>
                  <a:close/>
                </a:path>
              </a:pathLst>
            </a:custGeom>
            <a:solidFill>
              <a:srgbClr val="B740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6" name="Google Shape;2416;p54"/>
            <p:cNvSpPr/>
            <p:nvPr/>
          </p:nvSpPr>
          <p:spPr>
            <a:xfrm>
              <a:off x="1697150" y="150750"/>
              <a:ext cx="17875" cy="77575"/>
            </a:xfrm>
            <a:custGeom>
              <a:avLst/>
              <a:gdLst/>
              <a:ahLst/>
              <a:cxnLst/>
              <a:rect l="l" t="t" r="r" b="b"/>
              <a:pathLst>
                <a:path w="715" h="3103" extrusionOk="0">
                  <a:moveTo>
                    <a:pt x="30" y="1"/>
                  </a:moveTo>
                  <a:cubicBezTo>
                    <a:pt x="30" y="1"/>
                    <a:pt x="29" y="1"/>
                    <a:pt x="29" y="1"/>
                  </a:cubicBezTo>
                  <a:cubicBezTo>
                    <a:pt x="0" y="14"/>
                    <a:pt x="332" y="656"/>
                    <a:pt x="505" y="1519"/>
                  </a:cubicBezTo>
                  <a:cubicBezTo>
                    <a:pt x="685" y="2381"/>
                    <a:pt x="631" y="3101"/>
                    <a:pt x="663" y="3102"/>
                  </a:cubicBezTo>
                  <a:cubicBezTo>
                    <a:pt x="663" y="3102"/>
                    <a:pt x="663" y="3102"/>
                    <a:pt x="663" y="3102"/>
                  </a:cubicBezTo>
                  <a:cubicBezTo>
                    <a:pt x="675" y="3102"/>
                    <a:pt x="703" y="2924"/>
                    <a:pt x="709" y="2633"/>
                  </a:cubicBezTo>
                  <a:cubicBezTo>
                    <a:pt x="715" y="2342"/>
                    <a:pt x="689" y="1936"/>
                    <a:pt x="601" y="1499"/>
                  </a:cubicBezTo>
                  <a:cubicBezTo>
                    <a:pt x="511" y="1062"/>
                    <a:pt x="375" y="680"/>
                    <a:pt x="255" y="415"/>
                  </a:cubicBezTo>
                  <a:cubicBezTo>
                    <a:pt x="138" y="153"/>
                    <a:pt x="43" y="1"/>
                    <a:pt x="30" y="1"/>
                  </a:cubicBezTo>
                  <a:close/>
                </a:path>
              </a:pathLst>
            </a:custGeom>
            <a:solidFill>
              <a:srgbClr val="B740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7" name="Google Shape;2417;p54"/>
            <p:cNvSpPr/>
            <p:nvPr/>
          </p:nvSpPr>
          <p:spPr>
            <a:xfrm>
              <a:off x="1723375" y="170450"/>
              <a:ext cx="8900" cy="67775"/>
            </a:xfrm>
            <a:custGeom>
              <a:avLst/>
              <a:gdLst/>
              <a:ahLst/>
              <a:cxnLst/>
              <a:rect l="l" t="t" r="r" b="b"/>
              <a:pathLst>
                <a:path w="356" h="2711" extrusionOk="0">
                  <a:moveTo>
                    <a:pt x="31" y="0"/>
                  </a:moveTo>
                  <a:cubicBezTo>
                    <a:pt x="31" y="0"/>
                    <a:pt x="31" y="0"/>
                    <a:pt x="31" y="0"/>
                  </a:cubicBezTo>
                  <a:cubicBezTo>
                    <a:pt x="0" y="9"/>
                    <a:pt x="217" y="593"/>
                    <a:pt x="243" y="1349"/>
                  </a:cubicBezTo>
                  <a:cubicBezTo>
                    <a:pt x="277" y="2105"/>
                    <a:pt x="108" y="2704"/>
                    <a:pt x="140" y="2710"/>
                  </a:cubicBezTo>
                  <a:cubicBezTo>
                    <a:pt x="140" y="2711"/>
                    <a:pt x="140" y="2711"/>
                    <a:pt x="140" y="2711"/>
                  </a:cubicBezTo>
                  <a:cubicBezTo>
                    <a:pt x="152" y="2711"/>
                    <a:pt x="208" y="2566"/>
                    <a:pt x="260" y="2323"/>
                  </a:cubicBezTo>
                  <a:cubicBezTo>
                    <a:pt x="313" y="2077"/>
                    <a:pt x="355" y="1730"/>
                    <a:pt x="341" y="1345"/>
                  </a:cubicBezTo>
                  <a:cubicBezTo>
                    <a:pt x="325" y="961"/>
                    <a:pt x="255" y="617"/>
                    <a:pt x="183" y="377"/>
                  </a:cubicBezTo>
                  <a:cubicBezTo>
                    <a:pt x="111" y="139"/>
                    <a:pt x="44" y="0"/>
                    <a:pt x="31" y="0"/>
                  </a:cubicBezTo>
                  <a:close/>
                </a:path>
              </a:pathLst>
            </a:custGeom>
            <a:solidFill>
              <a:srgbClr val="B740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8" name="Google Shape;2418;p54"/>
            <p:cNvSpPr/>
            <p:nvPr/>
          </p:nvSpPr>
          <p:spPr>
            <a:xfrm>
              <a:off x="1539000" y="135025"/>
              <a:ext cx="85650" cy="47425"/>
            </a:xfrm>
            <a:custGeom>
              <a:avLst/>
              <a:gdLst/>
              <a:ahLst/>
              <a:cxnLst/>
              <a:rect l="l" t="t" r="r" b="b"/>
              <a:pathLst>
                <a:path w="3426" h="1897" extrusionOk="0">
                  <a:moveTo>
                    <a:pt x="3389" y="1"/>
                  </a:moveTo>
                  <a:cubicBezTo>
                    <a:pt x="3363" y="1"/>
                    <a:pt x="3321" y="3"/>
                    <a:pt x="3265" y="7"/>
                  </a:cubicBezTo>
                  <a:cubicBezTo>
                    <a:pt x="3215" y="10"/>
                    <a:pt x="3152" y="16"/>
                    <a:pt x="3081" y="27"/>
                  </a:cubicBezTo>
                  <a:cubicBezTo>
                    <a:pt x="3009" y="39"/>
                    <a:pt x="2926" y="48"/>
                    <a:pt x="2837" y="69"/>
                  </a:cubicBezTo>
                  <a:cubicBezTo>
                    <a:pt x="2658" y="104"/>
                    <a:pt x="2448" y="162"/>
                    <a:pt x="2219" y="241"/>
                  </a:cubicBezTo>
                  <a:cubicBezTo>
                    <a:pt x="1992" y="324"/>
                    <a:pt x="1747" y="431"/>
                    <a:pt x="1501" y="565"/>
                  </a:cubicBezTo>
                  <a:cubicBezTo>
                    <a:pt x="1258" y="701"/>
                    <a:pt x="1037" y="852"/>
                    <a:pt x="847" y="1001"/>
                  </a:cubicBezTo>
                  <a:cubicBezTo>
                    <a:pt x="657" y="1152"/>
                    <a:pt x="496" y="1299"/>
                    <a:pt x="372" y="1433"/>
                  </a:cubicBezTo>
                  <a:cubicBezTo>
                    <a:pt x="307" y="1498"/>
                    <a:pt x="255" y="1562"/>
                    <a:pt x="207" y="1616"/>
                  </a:cubicBezTo>
                  <a:cubicBezTo>
                    <a:pt x="159" y="1671"/>
                    <a:pt x="121" y="1720"/>
                    <a:pt x="91" y="1762"/>
                  </a:cubicBezTo>
                  <a:cubicBezTo>
                    <a:pt x="31" y="1844"/>
                    <a:pt x="1" y="1891"/>
                    <a:pt x="6" y="1896"/>
                  </a:cubicBezTo>
                  <a:cubicBezTo>
                    <a:pt x="6" y="1896"/>
                    <a:pt x="7" y="1896"/>
                    <a:pt x="7" y="1896"/>
                  </a:cubicBezTo>
                  <a:cubicBezTo>
                    <a:pt x="27" y="1896"/>
                    <a:pt x="168" y="1724"/>
                    <a:pt x="421" y="1482"/>
                  </a:cubicBezTo>
                  <a:cubicBezTo>
                    <a:pt x="550" y="1356"/>
                    <a:pt x="713" y="1216"/>
                    <a:pt x="902" y="1072"/>
                  </a:cubicBezTo>
                  <a:cubicBezTo>
                    <a:pt x="1092" y="930"/>
                    <a:pt x="1309" y="784"/>
                    <a:pt x="1549" y="651"/>
                  </a:cubicBezTo>
                  <a:cubicBezTo>
                    <a:pt x="1790" y="519"/>
                    <a:pt x="2029" y="412"/>
                    <a:pt x="2251" y="326"/>
                  </a:cubicBezTo>
                  <a:cubicBezTo>
                    <a:pt x="2473" y="244"/>
                    <a:pt x="2678" y="179"/>
                    <a:pt x="2853" y="136"/>
                  </a:cubicBezTo>
                  <a:cubicBezTo>
                    <a:pt x="3202" y="49"/>
                    <a:pt x="3426" y="22"/>
                    <a:pt x="3424" y="5"/>
                  </a:cubicBezTo>
                  <a:cubicBezTo>
                    <a:pt x="3424" y="2"/>
                    <a:pt x="3412" y="1"/>
                    <a:pt x="3389" y="1"/>
                  </a:cubicBezTo>
                  <a:close/>
                </a:path>
              </a:pathLst>
            </a:custGeom>
            <a:solidFill>
              <a:srgbClr val="B740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9" name="Google Shape;2419;p54"/>
            <p:cNvSpPr/>
            <p:nvPr/>
          </p:nvSpPr>
          <p:spPr>
            <a:xfrm>
              <a:off x="1542875" y="227600"/>
              <a:ext cx="9800" cy="73375"/>
            </a:xfrm>
            <a:custGeom>
              <a:avLst/>
              <a:gdLst/>
              <a:ahLst/>
              <a:cxnLst/>
              <a:rect l="l" t="t" r="r" b="b"/>
              <a:pathLst>
                <a:path w="392" h="2935" extrusionOk="0">
                  <a:moveTo>
                    <a:pt x="360" y="0"/>
                  </a:moveTo>
                  <a:cubicBezTo>
                    <a:pt x="347" y="0"/>
                    <a:pt x="278" y="152"/>
                    <a:pt x="203" y="409"/>
                  </a:cubicBezTo>
                  <a:cubicBezTo>
                    <a:pt x="125" y="669"/>
                    <a:pt x="49" y="1038"/>
                    <a:pt x="25" y="1452"/>
                  </a:cubicBezTo>
                  <a:cubicBezTo>
                    <a:pt x="0" y="1867"/>
                    <a:pt x="32" y="2242"/>
                    <a:pt x="78" y="2510"/>
                  </a:cubicBezTo>
                  <a:cubicBezTo>
                    <a:pt x="123" y="2775"/>
                    <a:pt x="175" y="2935"/>
                    <a:pt x="187" y="2935"/>
                  </a:cubicBezTo>
                  <a:cubicBezTo>
                    <a:pt x="187" y="2935"/>
                    <a:pt x="187" y="2935"/>
                    <a:pt x="187" y="2935"/>
                  </a:cubicBezTo>
                  <a:cubicBezTo>
                    <a:pt x="218" y="2930"/>
                    <a:pt x="70" y="2274"/>
                    <a:pt x="121" y="1458"/>
                  </a:cubicBezTo>
                  <a:cubicBezTo>
                    <a:pt x="167" y="642"/>
                    <a:pt x="391" y="9"/>
                    <a:pt x="361" y="0"/>
                  </a:cubicBezTo>
                  <a:cubicBezTo>
                    <a:pt x="361" y="0"/>
                    <a:pt x="360" y="0"/>
                    <a:pt x="360" y="0"/>
                  </a:cubicBezTo>
                  <a:close/>
                </a:path>
              </a:pathLst>
            </a:custGeom>
            <a:solidFill>
              <a:srgbClr val="B740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0" name="Google Shape;2420;p54"/>
            <p:cNvSpPr/>
            <p:nvPr/>
          </p:nvSpPr>
          <p:spPr>
            <a:xfrm>
              <a:off x="1528275" y="209250"/>
              <a:ext cx="4750" cy="49375"/>
            </a:xfrm>
            <a:custGeom>
              <a:avLst/>
              <a:gdLst/>
              <a:ahLst/>
              <a:cxnLst/>
              <a:rect l="l" t="t" r="r" b="b"/>
              <a:pathLst>
                <a:path w="190" h="1975" extrusionOk="0">
                  <a:moveTo>
                    <a:pt x="153" y="1"/>
                  </a:moveTo>
                  <a:cubicBezTo>
                    <a:pt x="128" y="1"/>
                    <a:pt x="1" y="436"/>
                    <a:pt x="4" y="988"/>
                  </a:cubicBezTo>
                  <a:cubicBezTo>
                    <a:pt x="5" y="1541"/>
                    <a:pt x="136" y="1975"/>
                    <a:pt x="160" y="1975"/>
                  </a:cubicBezTo>
                  <a:cubicBezTo>
                    <a:pt x="160" y="1975"/>
                    <a:pt x="160" y="1975"/>
                    <a:pt x="161" y="1975"/>
                  </a:cubicBezTo>
                  <a:cubicBezTo>
                    <a:pt x="189" y="1969"/>
                    <a:pt x="102" y="1532"/>
                    <a:pt x="102" y="988"/>
                  </a:cubicBezTo>
                  <a:cubicBezTo>
                    <a:pt x="99" y="444"/>
                    <a:pt x="182" y="7"/>
                    <a:pt x="154" y="1"/>
                  </a:cubicBezTo>
                  <a:cubicBezTo>
                    <a:pt x="153" y="1"/>
                    <a:pt x="153" y="1"/>
                    <a:pt x="153" y="1"/>
                  </a:cubicBezTo>
                  <a:close/>
                </a:path>
              </a:pathLst>
            </a:custGeom>
            <a:solidFill>
              <a:srgbClr val="B740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1" name="Google Shape;2421;p54"/>
            <p:cNvSpPr/>
            <p:nvPr/>
          </p:nvSpPr>
          <p:spPr>
            <a:xfrm>
              <a:off x="1517825" y="117500"/>
              <a:ext cx="229875" cy="165700"/>
            </a:xfrm>
            <a:custGeom>
              <a:avLst/>
              <a:gdLst/>
              <a:ahLst/>
              <a:cxnLst/>
              <a:rect l="l" t="t" r="r" b="b"/>
              <a:pathLst>
                <a:path w="9195" h="6628" extrusionOk="0">
                  <a:moveTo>
                    <a:pt x="6945" y="0"/>
                  </a:moveTo>
                  <a:cubicBezTo>
                    <a:pt x="6898" y="0"/>
                    <a:pt x="6851" y="1"/>
                    <a:pt x="6805" y="1"/>
                  </a:cubicBezTo>
                  <a:cubicBezTo>
                    <a:pt x="5998" y="8"/>
                    <a:pt x="5191" y="28"/>
                    <a:pt x="4389" y="154"/>
                  </a:cubicBezTo>
                  <a:cubicBezTo>
                    <a:pt x="2909" y="387"/>
                    <a:pt x="1385" y="1059"/>
                    <a:pt x="667" y="2451"/>
                  </a:cubicBezTo>
                  <a:cubicBezTo>
                    <a:pt x="1" y="3740"/>
                    <a:pt x="97" y="5247"/>
                    <a:pt x="467" y="6627"/>
                  </a:cubicBezTo>
                  <a:cubicBezTo>
                    <a:pt x="476" y="6598"/>
                    <a:pt x="483" y="6569"/>
                    <a:pt x="492" y="6540"/>
                  </a:cubicBezTo>
                  <a:cubicBezTo>
                    <a:pt x="353" y="5434"/>
                    <a:pt x="451" y="4262"/>
                    <a:pt x="984" y="3275"/>
                  </a:cubicBezTo>
                  <a:cubicBezTo>
                    <a:pt x="1556" y="2216"/>
                    <a:pt x="2600" y="1510"/>
                    <a:pt x="3726" y="1139"/>
                  </a:cubicBezTo>
                  <a:cubicBezTo>
                    <a:pt x="4792" y="789"/>
                    <a:pt x="6070" y="510"/>
                    <a:pt x="7238" y="510"/>
                  </a:cubicBezTo>
                  <a:cubicBezTo>
                    <a:pt x="7420" y="510"/>
                    <a:pt x="7599" y="517"/>
                    <a:pt x="7775" y="531"/>
                  </a:cubicBezTo>
                  <a:cubicBezTo>
                    <a:pt x="8370" y="580"/>
                    <a:pt x="8836" y="826"/>
                    <a:pt x="9195" y="1196"/>
                  </a:cubicBezTo>
                  <a:cubicBezTo>
                    <a:pt x="9107" y="911"/>
                    <a:pt x="8940" y="649"/>
                    <a:pt x="8714" y="452"/>
                  </a:cubicBezTo>
                  <a:cubicBezTo>
                    <a:pt x="8245" y="44"/>
                    <a:pt x="7552" y="0"/>
                    <a:pt x="6945" y="0"/>
                  </a:cubicBezTo>
                  <a:close/>
                </a:path>
              </a:pathLst>
            </a:custGeom>
            <a:solidFill>
              <a:srgbClr val="A336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Elipse 1">
            <a:extLst>
              <a:ext uri="{FF2B5EF4-FFF2-40B4-BE49-F238E27FC236}">
                <a16:creationId xmlns:a16="http://schemas.microsoft.com/office/drawing/2014/main" id="{FBB8E725-EA19-62C1-B9DD-08971D279B41}"/>
              </a:ext>
            </a:extLst>
          </p:cNvPr>
          <p:cNvSpPr/>
          <p:nvPr/>
        </p:nvSpPr>
        <p:spPr>
          <a:xfrm>
            <a:off x="8373400" y="4603898"/>
            <a:ext cx="579214" cy="539602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MX" b="1">
                <a:solidFill>
                  <a:schemeClr val="tx1"/>
                </a:solidFill>
                <a:cs typeface="Arial"/>
              </a:rPr>
              <a:t>2</a:t>
            </a:r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6" name="Google Shape;2426;p55"/>
          <p:cNvSpPr/>
          <p:nvPr/>
        </p:nvSpPr>
        <p:spPr>
          <a:xfrm rot="-521016">
            <a:off x="1432172" y="1735472"/>
            <a:ext cx="1670236" cy="2460053"/>
          </a:xfrm>
          <a:custGeom>
            <a:avLst/>
            <a:gdLst/>
            <a:ahLst/>
            <a:cxnLst/>
            <a:rect l="l" t="t" r="r" b="b"/>
            <a:pathLst>
              <a:path w="24924" h="36710" extrusionOk="0">
                <a:moveTo>
                  <a:pt x="3392" y="0"/>
                </a:moveTo>
                <a:cubicBezTo>
                  <a:pt x="1527" y="0"/>
                  <a:pt x="0" y="1526"/>
                  <a:pt x="0" y="3392"/>
                </a:cubicBezTo>
                <a:lnTo>
                  <a:pt x="0" y="33318"/>
                </a:lnTo>
                <a:cubicBezTo>
                  <a:pt x="0" y="35184"/>
                  <a:pt x="1527" y="36710"/>
                  <a:pt x="3392" y="36710"/>
                </a:cubicBezTo>
                <a:lnTo>
                  <a:pt x="21532" y="36710"/>
                </a:lnTo>
                <a:cubicBezTo>
                  <a:pt x="23398" y="36710"/>
                  <a:pt x="24924" y="35184"/>
                  <a:pt x="24924" y="33318"/>
                </a:cubicBezTo>
                <a:lnTo>
                  <a:pt x="24924" y="3392"/>
                </a:lnTo>
                <a:cubicBezTo>
                  <a:pt x="24924" y="1526"/>
                  <a:pt x="23398" y="0"/>
                  <a:pt x="21532" y="0"/>
                </a:cubicBezTo>
                <a:close/>
              </a:path>
            </a:pathLst>
          </a:custGeom>
          <a:solidFill>
            <a:srgbClr val="573281"/>
          </a:solidFill>
          <a:ln>
            <a:noFill/>
          </a:ln>
          <a:effectLst>
            <a:outerShdw blurRad="85725" dist="76200" dir="7860000" algn="bl" rotWithShape="0">
              <a:srgbClr val="000000">
                <a:alpha val="38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27" name="Google Shape;2427;p55"/>
          <p:cNvGrpSpPr/>
          <p:nvPr/>
        </p:nvGrpSpPr>
        <p:grpSpPr>
          <a:xfrm>
            <a:off x="1640694" y="1059324"/>
            <a:ext cx="5862613" cy="3008525"/>
            <a:chOff x="1896713" y="1394100"/>
            <a:chExt cx="5862613" cy="3008525"/>
          </a:xfrm>
        </p:grpSpPr>
        <p:sp>
          <p:nvSpPr>
            <p:cNvPr id="2428" name="Google Shape;2428;p55"/>
            <p:cNvSpPr/>
            <p:nvPr/>
          </p:nvSpPr>
          <p:spPr>
            <a:xfrm>
              <a:off x="1896713" y="1394100"/>
              <a:ext cx="5862600" cy="3008400"/>
            </a:xfrm>
            <a:prstGeom prst="roundRect">
              <a:avLst>
                <a:gd name="adj" fmla="val 5366"/>
              </a:avLst>
            </a:prstGeom>
            <a:solidFill>
              <a:schemeClr val="accent5"/>
            </a:solidFill>
            <a:ln>
              <a:noFill/>
            </a:ln>
            <a:effectLst>
              <a:outerShdw blurRad="71438" dist="85725" dir="3420000" algn="bl" rotWithShape="0">
                <a:srgbClr val="000000">
                  <a:alpha val="23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9" name="Google Shape;2429;p55"/>
            <p:cNvSpPr/>
            <p:nvPr/>
          </p:nvSpPr>
          <p:spPr>
            <a:xfrm rot="10800000">
              <a:off x="1896725" y="3844925"/>
              <a:ext cx="5862600" cy="557700"/>
            </a:xfrm>
            <a:prstGeom prst="round2SameRect">
              <a:avLst>
                <a:gd name="adj1" fmla="val 29599"/>
                <a:gd name="adj2" fmla="val 0"/>
              </a:avLst>
            </a:prstGeom>
            <a:solidFill>
              <a:schemeClr val="dk1"/>
            </a:solidFill>
            <a:ln>
              <a:noFill/>
            </a:ln>
            <a:effectLst>
              <a:outerShdw blurRad="71438" dist="85725" dir="3420000" algn="bl" rotWithShape="0">
                <a:srgbClr val="000000">
                  <a:alpha val="23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30" name="Google Shape;2430;p55"/>
          <p:cNvSpPr txBox="1">
            <a:spLocks noGrp="1"/>
          </p:cNvSpPr>
          <p:nvPr>
            <p:ph type="title"/>
          </p:nvPr>
        </p:nvSpPr>
        <p:spPr>
          <a:xfrm>
            <a:off x="2451450" y="1411475"/>
            <a:ext cx="42411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Problemática a tratar</a:t>
            </a:r>
            <a:endParaRPr/>
          </a:p>
        </p:txBody>
      </p:sp>
      <p:sp>
        <p:nvSpPr>
          <p:cNvPr id="2431" name="Google Shape;2431;p55"/>
          <p:cNvSpPr txBox="1">
            <a:spLocks noGrp="1"/>
          </p:cNvSpPr>
          <p:nvPr>
            <p:ph type="subTitle" idx="1"/>
          </p:nvPr>
        </p:nvSpPr>
        <p:spPr>
          <a:xfrm>
            <a:off x="2196193" y="2238999"/>
            <a:ext cx="4874078" cy="116550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Sistema de identificación no invasivo del estado psicológico en personas afectadas y en shock de la población involucrada en las diferentes etapas de un desastre natural y/o antropogénico.</a:t>
            </a:r>
          </a:p>
        </p:txBody>
      </p:sp>
      <p:sp>
        <p:nvSpPr>
          <p:cNvPr id="3" name="Elipse 1">
            <a:extLst>
              <a:ext uri="{FF2B5EF4-FFF2-40B4-BE49-F238E27FC236}">
                <a16:creationId xmlns:a16="http://schemas.microsoft.com/office/drawing/2014/main" id="{BAA5940E-FD18-127D-6CD3-56987FDF3CCB}"/>
              </a:ext>
            </a:extLst>
          </p:cNvPr>
          <p:cNvSpPr/>
          <p:nvPr/>
        </p:nvSpPr>
        <p:spPr>
          <a:xfrm>
            <a:off x="8373400" y="4603898"/>
            <a:ext cx="579214" cy="539602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MX" b="1">
                <a:solidFill>
                  <a:schemeClr val="tx1"/>
                </a:solidFill>
                <a:cs typeface="Arial"/>
              </a:rPr>
              <a:t>3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6" name="Google Shape;2436;p56"/>
          <p:cNvSpPr/>
          <p:nvPr/>
        </p:nvSpPr>
        <p:spPr>
          <a:xfrm rot="958436">
            <a:off x="196373" y="4276934"/>
            <a:ext cx="945292" cy="1392299"/>
          </a:xfrm>
          <a:custGeom>
            <a:avLst/>
            <a:gdLst/>
            <a:ahLst/>
            <a:cxnLst/>
            <a:rect l="l" t="t" r="r" b="b"/>
            <a:pathLst>
              <a:path w="24924" h="36710" extrusionOk="0">
                <a:moveTo>
                  <a:pt x="3392" y="0"/>
                </a:moveTo>
                <a:cubicBezTo>
                  <a:pt x="1527" y="0"/>
                  <a:pt x="0" y="1526"/>
                  <a:pt x="0" y="3392"/>
                </a:cubicBezTo>
                <a:lnTo>
                  <a:pt x="0" y="33318"/>
                </a:lnTo>
                <a:cubicBezTo>
                  <a:pt x="0" y="35184"/>
                  <a:pt x="1527" y="36710"/>
                  <a:pt x="3392" y="36710"/>
                </a:cubicBezTo>
                <a:lnTo>
                  <a:pt x="21532" y="36710"/>
                </a:lnTo>
                <a:cubicBezTo>
                  <a:pt x="23398" y="36710"/>
                  <a:pt x="24924" y="35184"/>
                  <a:pt x="24924" y="33318"/>
                </a:cubicBezTo>
                <a:lnTo>
                  <a:pt x="24924" y="3392"/>
                </a:lnTo>
                <a:cubicBezTo>
                  <a:pt x="24924" y="1526"/>
                  <a:pt x="23398" y="0"/>
                  <a:pt x="21532" y="0"/>
                </a:cubicBezTo>
                <a:close/>
              </a:path>
            </a:pathLst>
          </a:custGeom>
          <a:solidFill>
            <a:srgbClr val="573281"/>
          </a:solidFill>
          <a:ln>
            <a:noFill/>
          </a:ln>
          <a:effectLst>
            <a:outerShdw blurRad="85725" dist="76200" dir="7860000" algn="bl" rotWithShape="0">
              <a:srgbClr val="000000">
                <a:alpha val="38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7" name="Google Shape;2437;p56"/>
          <p:cNvSpPr/>
          <p:nvPr/>
        </p:nvSpPr>
        <p:spPr>
          <a:xfrm rot="958436">
            <a:off x="106126" y="4068438"/>
            <a:ext cx="945292" cy="1392299"/>
          </a:xfrm>
          <a:custGeom>
            <a:avLst/>
            <a:gdLst/>
            <a:ahLst/>
            <a:cxnLst/>
            <a:rect l="l" t="t" r="r" b="b"/>
            <a:pathLst>
              <a:path w="24924" h="36710" extrusionOk="0">
                <a:moveTo>
                  <a:pt x="3392" y="0"/>
                </a:moveTo>
                <a:cubicBezTo>
                  <a:pt x="1527" y="0"/>
                  <a:pt x="0" y="1526"/>
                  <a:pt x="0" y="3392"/>
                </a:cubicBezTo>
                <a:lnTo>
                  <a:pt x="0" y="33318"/>
                </a:lnTo>
                <a:cubicBezTo>
                  <a:pt x="0" y="35184"/>
                  <a:pt x="1527" y="36710"/>
                  <a:pt x="3392" y="36710"/>
                </a:cubicBezTo>
                <a:lnTo>
                  <a:pt x="21532" y="36710"/>
                </a:lnTo>
                <a:cubicBezTo>
                  <a:pt x="23398" y="36710"/>
                  <a:pt x="24924" y="35184"/>
                  <a:pt x="24924" y="33318"/>
                </a:cubicBezTo>
                <a:lnTo>
                  <a:pt x="24924" y="3392"/>
                </a:lnTo>
                <a:cubicBezTo>
                  <a:pt x="24924" y="1526"/>
                  <a:pt x="23398" y="0"/>
                  <a:pt x="2153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85725" dist="76200" dir="7860000" algn="bl" rotWithShape="0">
              <a:srgbClr val="000000">
                <a:alpha val="38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38" name="Google Shape;2438;p56"/>
          <p:cNvGrpSpPr/>
          <p:nvPr/>
        </p:nvGrpSpPr>
        <p:grpSpPr>
          <a:xfrm rot="726526">
            <a:off x="-121369" y="2613115"/>
            <a:ext cx="986891" cy="1453570"/>
            <a:chOff x="3464373" y="2910700"/>
            <a:chExt cx="986741" cy="1453349"/>
          </a:xfrm>
        </p:grpSpPr>
        <p:grpSp>
          <p:nvGrpSpPr>
            <p:cNvPr id="2439" name="Google Shape;2439;p56"/>
            <p:cNvGrpSpPr/>
            <p:nvPr/>
          </p:nvGrpSpPr>
          <p:grpSpPr>
            <a:xfrm>
              <a:off x="3464373" y="2910700"/>
              <a:ext cx="986741" cy="1453349"/>
              <a:chOff x="2903825" y="2119650"/>
              <a:chExt cx="623100" cy="917750"/>
            </a:xfrm>
          </p:grpSpPr>
          <p:sp>
            <p:nvSpPr>
              <p:cNvPr id="2440" name="Google Shape;2440;p56"/>
              <p:cNvSpPr/>
              <p:nvPr/>
            </p:nvSpPr>
            <p:spPr>
              <a:xfrm>
                <a:off x="2903825" y="2119650"/>
                <a:ext cx="623100" cy="917750"/>
              </a:xfrm>
              <a:custGeom>
                <a:avLst/>
                <a:gdLst/>
                <a:ahLst/>
                <a:cxnLst/>
                <a:rect l="l" t="t" r="r" b="b"/>
                <a:pathLst>
                  <a:path w="24924" h="36710" extrusionOk="0">
                    <a:moveTo>
                      <a:pt x="3392" y="0"/>
                    </a:moveTo>
                    <a:cubicBezTo>
                      <a:pt x="1527" y="0"/>
                      <a:pt x="0" y="1526"/>
                      <a:pt x="0" y="3392"/>
                    </a:cubicBezTo>
                    <a:lnTo>
                      <a:pt x="0" y="33318"/>
                    </a:lnTo>
                    <a:cubicBezTo>
                      <a:pt x="0" y="35184"/>
                      <a:pt x="1527" y="36710"/>
                      <a:pt x="3392" y="36710"/>
                    </a:cubicBezTo>
                    <a:lnTo>
                      <a:pt x="21532" y="36710"/>
                    </a:lnTo>
                    <a:cubicBezTo>
                      <a:pt x="23398" y="36710"/>
                      <a:pt x="24924" y="35184"/>
                      <a:pt x="24924" y="33318"/>
                    </a:cubicBezTo>
                    <a:lnTo>
                      <a:pt x="24924" y="3392"/>
                    </a:lnTo>
                    <a:cubicBezTo>
                      <a:pt x="24924" y="1526"/>
                      <a:pt x="23398" y="0"/>
                      <a:pt x="2153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85725" dist="76200" dir="7860000" algn="bl" rotWithShape="0">
                  <a:srgbClr val="000000">
                    <a:alpha val="38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1" name="Google Shape;2441;p56"/>
              <p:cNvSpPr/>
              <p:nvPr/>
            </p:nvSpPr>
            <p:spPr>
              <a:xfrm>
                <a:off x="2903825" y="2858150"/>
                <a:ext cx="623100" cy="179250"/>
              </a:xfrm>
              <a:custGeom>
                <a:avLst/>
                <a:gdLst/>
                <a:ahLst/>
                <a:cxnLst/>
                <a:rect l="l" t="t" r="r" b="b"/>
                <a:pathLst>
                  <a:path w="24924" h="7170" extrusionOk="0">
                    <a:moveTo>
                      <a:pt x="0" y="0"/>
                    </a:moveTo>
                    <a:lnTo>
                      <a:pt x="0" y="3778"/>
                    </a:lnTo>
                    <a:cubicBezTo>
                      <a:pt x="0" y="5644"/>
                      <a:pt x="1527" y="7170"/>
                      <a:pt x="3392" y="7170"/>
                    </a:cubicBezTo>
                    <a:lnTo>
                      <a:pt x="21532" y="7170"/>
                    </a:lnTo>
                    <a:cubicBezTo>
                      <a:pt x="23398" y="7170"/>
                      <a:pt x="24924" y="5644"/>
                      <a:pt x="24924" y="3778"/>
                    </a:cubicBezTo>
                    <a:lnTo>
                      <a:pt x="2492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42" name="Google Shape;2442;p56"/>
            <p:cNvGrpSpPr/>
            <p:nvPr/>
          </p:nvGrpSpPr>
          <p:grpSpPr>
            <a:xfrm>
              <a:off x="3710829" y="3218435"/>
              <a:ext cx="493841" cy="634389"/>
              <a:chOff x="1535850" y="4269150"/>
              <a:chExt cx="430250" cy="552700"/>
            </a:xfrm>
          </p:grpSpPr>
          <p:sp>
            <p:nvSpPr>
              <p:cNvPr id="2443" name="Google Shape;2443;p56"/>
              <p:cNvSpPr/>
              <p:nvPr/>
            </p:nvSpPr>
            <p:spPr>
              <a:xfrm>
                <a:off x="1535850" y="4269150"/>
                <a:ext cx="430250" cy="481025"/>
              </a:xfrm>
              <a:custGeom>
                <a:avLst/>
                <a:gdLst/>
                <a:ahLst/>
                <a:cxnLst/>
                <a:rect l="l" t="t" r="r" b="b"/>
                <a:pathLst>
                  <a:path w="17210" h="19241" extrusionOk="0">
                    <a:moveTo>
                      <a:pt x="8720" y="1"/>
                    </a:moveTo>
                    <a:cubicBezTo>
                      <a:pt x="6694" y="1"/>
                      <a:pt x="4514" y="496"/>
                      <a:pt x="3299" y="2284"/>
                    </a:cubicBezTo>
                    <a:cubicBezTo>
                      <a:pt x="2325" y="3716"/>
                      <a:pt x="2069" y="5970"/>
                      <a:pt x="2095" y="7669"/>
                    </a:cubicBezTo>
                    <a:cubicBezTo>
                      <a:pt x="2117" y="9213"/>
                      <a:pt x="2222" y="10649"/>
                      <a:pt x="1209" y="11903"/>
                    </a:cubicBezTo>
                    <a:cubicBezTo>
                      <a:pt x="418" y="12882"/>
                      <a:pt x="1" y="14166"/>
                      <a:pt x="64" y="15430"/>
                    </a:cubicBezTo>
                    <a:cubicBezTo>
                      <a:pt x="119" y="16534"/>
                      <a:pt x="540" y="17695"/>
                      <a:pt x="1278" y="18523"/>
                    </a:cubicBezTo>
                    <a:cubicBezTo>
                      <a:pt x="1734" y="19034"/>
                      <a:pt x="2461" y="19240"/>
                      <a:pt x="3190" y="19240"/>
                    </a:cubicBezTo>
                    <a:cubicBezTo>
                      <a:pt x="3700" y="19240"/>
                      <a:pt x="4211" y="19139"/>
                      <a:pt x="4628" y="18972"/>
                    </a:cubicBezTo>
                    <a:lnTo>
                      <a:pt x="13080" y="19045"/>
                    </a:lnTo>
                    <a:cubicBezTo>
                      <a:pt x="13977" y="18865"/>
                      <a:pt x="14898" y="18602"/>
                      <a:pt x="15578" y="17983"/>
                    </a:cubicBezTo>
                    <a:cubicBezTo>
                      <a:pt x="17209" y="16497"/>
                      <a:pt x="16442" y="13832"/>
                      <a:pt x="15591" y="12144"/>
                    </a:cubicBezTo>
                    <a:cubicBezTo>
                      <a:pt x="14656" y="10287"/>
                      <a:pt x="14658" y="8124"/>
                      <a:pt x="14780" y="6094"/>
                    </a:cubicBezTo>
                    <a:cubicBezTo>
                      <a:pt x="14876" y="4496"/>
                      <a:pt x="14323" y="2229"/>
                      <a:pt x="12778" y="1454"/>
                    </a:cubicBezTo>
                    <a:cubicBezTo>
                      <a:pt x="12597" y="1363"/>
                      <a:pt x="12394" y="1304"/>
                      <a:pt x="12194" y="1304"/>
                    </a:cubicBezTo>
                    <a:cubicBezTo>
                      <a:pt x="12101" y="1304"/>
                      <a:pt x="12008" y="1317"/>
                      <a:pt x="11918" y="1345"/>
                    </a:cubicBezTo>
                    <a:cubicBezTo>
                      <a:pt x="11277" y="287"/>
                      <a:pt x="9893" y="4"/>
                      <a:pt x="8757" y="1"/>
                    </a:cubicBezTo>
                    <a:cubicBezTo>
                      <a:pt x="8745" y="1"/>
                      <a:pt x="8733" y="1"/>
                      <a:pt x="8720" y="1"/>
                    </a:cubicBezTo>
                    <a:close/>
                  </a:path>
                </a:pathLst>
              </a:custGeom>
              <a:solidFill>
                <a:srgbClr val="9B47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4" name="Google Shape;2444;p56"/>
              <p:cNvSpPr/>
              <p:nvPr/>
            </p:nvSpPr>
            <p:spPr>
              <a:xfrm>
                <a:off x="1884375" y="4497500"/>
                <a:ext cx="40125" cy="234350"/>
              </a:xfrm>
              <a:custGeom>
                <a:avLst/>
                <a:gdLst/>
                <a:ahLst/>
                <a:cxnLst/>
                <a:rect l="l" t="t" r="r" b="b"/>
                <a:pathLst>
                  <a:path w="1605" h="9374" extrusionOk="0">
                    <a:moveTo>
                      <a:pt x="404" y="1"/>
                    </a:moveTo>
                    <a:cubicBezTo>
                      <a:pt x="399" y="1"/>
                      <a:pt x="378" y="29"/>
                      <a:pt x="340" y="82"/>
                    </a:cubicBezTo>
                    <a:cubicBezTo>
                      <a:pt x="320" y="109"/>
                      <a:pt x="297" y="144"/>
                      <a:pt x="274" y="189"/>
                    </a:cubicBezTo>
                    <a:cubicBezTo>
                      <a:pt x="250" y="232"/>
                      <a:pt x="221" y="282"/>
                      <a:pt x="198" y="342"/>
                    </a:cubicBezTo>
                    <a:cubicBezTo>
                      <a:pt x="92" y="578"/>
                      <a:pt x="0" y="953"/>
                      <a:pt x="28" y="1418"/>
                    </a:cubicBezTo>
                    <a:cubicBezTo>
                      <a:pt x="52" y="1881"/>
                      <a:pt x="196" y="2424"/>
                      <a:pt x="447" y="2977"/>
                    </a:cubicBezTo>
                    <a:cubicBezTo>
                      <a:pt x="688" y="3535"/>
                      <a:pt x="1018" y="4116"/>
                      <a:pt x="1237" y="4772"/>
                    </a:cubicBezTo>
                    <a:cubicBezTo>
                      <a:pt x="1460" y="5425"/>
                      <a:pt x="1492" y="6097"/>
                      <a:pt x="1416" y="6688"/>
                    </a:cubicBezTo>
                    <a:cubicBezTo>
                      <a:pt x="1337" y="7282"/>
                      <a:pt x="1152" y="7798"/>
                      <a:pt x="943" y="8201"/>
                    </a:cubicBezTo>
                    <a:cubicBezTo>
                      <a:pt x="731" y="8603"/>
                      <a:pt x="508" y="8900"/>
                      <a:pt x="335" y="9088"/>
                    </a:cubicBezTo>
                    <a:cubicBezTo>
                      <a:pt x="253" y="9187"/>
                      <a:pt x="178" y="9251"/>
                      <a:pt x="131" y="9301"/>
                    </a:cubicBezTo>
                    <a:cubicBezTo>
                      <a:pt x="85" y="9347"/>
                      <a:pt x="59" y="9373"/>
                      <a:pt x="59" y="9373"/>
                    </a:cubicBezTo>
                    <a:cubicBezTo>
                      <a:pt x="59" y="9373"/>
                      <a:pt x="87" y="9349"/>
                      <a:pt x="135" y="9304"/>
                    </a:cubicBezTo>
                    <a:cubicBezTo>
                      <a:pt x="183" y="9257"/>
                      <a:pt x="263" y="9196"/>
                      <a:pt x="348" y="9100"/>
                    </a:cubicBezTo>
                    <a:cubicBezTo>
                      <a:pt x="530" y="8920"/>
                      <a:pt x="768" y="8629"/>
                      <a:pt x="996" y="8229"/>
                    </a:cubicBezTo>
                    <a:cubicBezTo>
                      <a:pt x="1221" y="7829"/>
                      <a:pt x="1423" y="7307"/>
                      <a:pt x="1515" y="6702"/>
                    </a:cubicBezTo>
                    <a:cubicBezTo>
                      <a:pt x="1604" y="6100"/>
                      <a:pt x="1580" y="5406"/>
                      <a:pt x="1351" y="4734"/>
                    </a:cubicBezTo>
                    <a:cubicBezTo>
                      <a:pt x="1126" y="4063"/>
                      <a:pt x="791" y="3482"/>
                      <a:pt x="548" y="2933"/>
                    </a:cubicBezTo>
                    <a:cubicBezTo>
                      <a:pt x="294" y="2387"/>
                      <a:pt x="147" y="1863"/>
                      <a:pt x="112" y="1412"/>
                    </a:cubicBezTo>
                    <a:cubicBezTo>
                      <a:pt x="74" y="960"/>
                      <a:pt x="151" y="595"/>
                      <a:pt x="241" y="360"/>
                    </a:cubicBezTo>
                    <a:cubicBezTo>
                      <a:pt x="331" y="123"/>
                      <a:pt x="415" y="7"/>
                      <a:pt x="405" y="1"/>
                    </a:cubicBezTo>
                    <a:cubicBezTo>
                      <a:pt x="404" y="1"/>
                      <a:pt x="404" y="1"/>
                      <a:pt x="404" y="1"/>
                    </a:cubicBezTo>
                    <a:close/>
                  </a:path>
                </a:pathLst>
              </a:custGeom>
              <a:solidFill>
                <a:srgbClr val="AA50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5" name="Google Shape;2445;p56"/>
              <p:cNvSpPr/>
              <p:nvPr/>
            </p:nvSpPr>
            <p:spPr>
              <a:xfrm>
                <a:off x="1843175" y="4511875"/>
                <a:ext cx="36875" cy="231350"/>
              </a:xfrm>
              <a:custGeom>
                <a:avLst/>
                <a:gdLst/>
                <a:ahLst/>
                <a:cxnLst/>
                <a:rect l="l" t="t" r="r" b="b"/>
                <a:pathLst>
                  <a:path w="1475" h="9254" extrusionOk="0">
                    <a:moveTo>
                      <a:pt x="809" y="0"/>
                    </a:moveTo>
                    <a:cubicBezTo>
                      <a:pt x="800" y="0"/>
                      <a:pt x="738" y="121"/>
                      <a:pt x="638" y="343"/>
                    </a:cubicBezTo>
                    <a:cubicBezTo>
                      <a:pt x="539" y="568"/>
                      <a:pt x="394" y="894"/>
                      <a:pt x="260" y="1314"/>
                    </a:cubicBezTo>
                    <a:cubicBezTo>
                      <a:pt x="127" y="1734"/>
                      <a:pt x="1" y="2257"/>
                      <a:pt x="37" y="2850"/>
                    </a:cubicBezTo>
                    <a:cubicBezTo>
                      <a:pt x="57" y="3145"/>
                      <a:pt x="122" y="3454"/>
                      <a:pt x="244" y="3751"/>
                    </a:cubicBezTo>
                    <a:cubicBezTo>
                      <a:pt x="362" y="4049"/>
                      <a:pt x="525" y="4338"/>
                      <a:pt x="687" y="4630"/>
                    </a:cubicBezTo>
                    <a:cubicBezTo>
                      <a:pt x="850" y="4922"/>
                      <a:pt x="1007" y="5207"/>
                      <a:pt x="1121" y="5497"/>
                    </a:cubicBezTo>
                    <a:cubicBezTo>
                      <a:pt x="1237" y="5785"/>
                      <a:pt x="1302" y="6080"/>
                      <a:pt x="1330" y="6365"/>
                    </a:cubicBezTo>
                    <a:cubicBezTo>
                      <a:pt x="1384" y="6936"/>
                      <a:pt x="1301" y="7456"/>
                      <a:pt x="1214" y="7883"/>
                    </a:cubicBezTo>
                    <a:cubicBezTo>
                      <a:pt x="1124" y="8312"/>
                      <a:pt x="1022" y="8652"/>
                      <a:pt x="954" y="8888"/>
                    </a:cubicBezTo>
                    <a:cubicBezTo>
                      <a:pt x="887" y="9112"/>
                      <a:pt x="845" y="9254"/>
                      <a:pt x="845" y="9254"/>
                    </a:cubicBezTo>
                    <a:cubicBezTo>
                      <a:pt x="845" y="9254"/>
                      <a:pt x="894" y="9114"/>
                      <a:pt x="972" y="8893"/>
                    </a:cubicBezTo>
                    <a:cubicBezTo>
                      <a:pt x="1050" y="8661"/>
                      <a:pt x="1166" y="8324"/>
                      <a:pt x="1273" y="7896"/>
                    </a:cubicBezTo>
                    <a:cubicBezTo>
                      <a:pt x="1374" y="7469"/>
                      <a:pt x="1475" y="6944"/>
                      <a:pt x="1430" y="6356"/>
                    </a:cubicBezTo>
                    <a:cubicBezTo>
                      <a:pt x="1406" y="6063"/>
                      <a:pt x="1344" y="5754"/>
                      <a:pt x="1227" y="5455"/>
                    </a:cubicBezTo>
                    <a:cubicBezTo>
                      <a:pt x="1113" y="5155"/>
                      <a:pt x="954" y="4865"/>
                      <a:pt x="791" y="4572"/>
                    </a:cubicBezTo>
                    <a:cubicBezTo>
                      <a:pt x="628" y="4280"/>
                      <a:pt x="469" y="3996"/>
                      <a:pt x="353" y="3707"/>
                    </a:cubicBezTo>
                    <a:cubicBezTo>
                      <a:pt x="233" y="3420"/>
                      <a:pt x="169" y="3126"/>
                      <a:pt x="146" y="2842"/>
                    </a:cubicBezTo>
                    <a:cubicBezTo>
                      <a:pt x="105" y="2271"/>
                      <a:pt x="219" y="1756"/>
                      <a:pt x="341" y="1340"/>
                    </a:cubicBezTo>
                    <a:cubicBezTo>
                      <a:pt x="463" y="920"/>
                      <a:pt x="595" y="591"/>
                      <a:pt x="681" y="361"/>
                    </a:cubicBezTo>
                    <a:cubicBezTo>
                      <a:pt x="769" y="131"/>
                      <a:pt x="817" y="4"/>
                      <a:pt x="809" y="0"/>
                    </a:cubicBezTo>
                    <a:cubicBezTo>
                      <a:pt x="809" y="0"/>
                      <a:pt x="809" y="0"/>
                      <a:pt x="809" y="0"/>
                    </a:cubicBezTo>
                    <a:close/>
                  </a:path>
                </a:pathLst>
              </a:custGeom>
              <a:solidFill>
                <a:srgbClr val="AA50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6" name="Google Shape;2446;p56"/>
              <p:cNvSpPr/>
              <p:nvPr/>
            </p:nvSpPr>
            <p:spPr>
              <a:xfrm>
                <a:off x="1801875" y="4531000"/>
                <a:ext cx="33675" cy="179000"/>
              </a:xfrm>
              <a:custGeom>
                <a:avLst/>
                <a:gdLst/>
                <a:ahLst/>
                <a:cxnLst/>
                <a:rect l="l" t="t" r="r" b="b"/>
                <a:pathLst>
                  <a:path w="1347" h="7160" extrusionOk="0">
                    <a:moveTo>
                      <a:pt x="925" y="0"/>
                    </a:moveTo>
                    <a:cubicBezTo>
                      <a:pt x="915" y="0"/>
                      <a:pt x="848" y="84"/>
                      <a:pt x="742" y="240"/>
                    </a:cubicBezTo>
                    <a:cubicBezTo>
                      <a:pt x="634" y="399"/>
                      <a:pt x="477" y="633"/>
                      <a:pt x="324" y="948"/>
                    </a:cubicBezTo>
                    <a:cubicBezTo>
                      <a:pt x="173" y="1258"/>
                      <a:pt x="17" y="1659"/>
                      <a:pt x="6" y="2131"/>
                    </a:cubicBezTo>
                    <a:cubicBezTo>
                      <a:pt x="1" y="2365"/>
                      <a:pt x="40" y="2614"/>
                      <a:pt x="125" y="2854"/>
                    </a:cubicBezTo>
                    <a:cubicBezTo>
                      <a:pt x="209" y="3094"/>
                      <a:pt x="332" y="3326"/>
                      <a:pt x="465" y="3555"/>
                    </a:cubicBezTo>
                    <a:cubicBezTo>
                      <a:pt x="597" y="3784"/>
                      <a:pt x="733" y="4002"/>
                      <a:pt x="843" y="4220"/>
                    </a:cubicBezTo>
                    <a:cubicBezTo>
                      <a:pt x="954" y="4439"/>
                      <a:pt x="1041" y="4660"/>
                      <a:pt x="1104" y="4876"/>
                    </a:cubicBezTo>
                    <a:cubicBezTo>
                      <a:pt x="1234" y="5309"/>
                      <a:pt x="1272" y="5719"/>
                      <a:pt x="1268" y="6062"/>
                    </a:cubicBezTo>
                    <a:cubicBezTo>
                      <a:pt x="1262" y="6405"/>
                      <a:pt x="1217" y="6681"/>
                      <a:pt x="1175" y="6868"/>
                    </a:cubicBezTo>
                    <a:cubicBezTo>
                      <a:pt x="1155" y="6964"/>
                      <a:pt x="1135" y="7035"/>
                      <a:pt x="1121" y="7084"/>
                    </a:cubicBezTo>
                    <a:cubicBezTo>
                      <a:pt x="1108" y="7132"/>
                      <a:pt x="1100" y="7159"/>
                      <a:pt x="1100" y="7159"/>
                    </a:cubicBezTo>
                    <a:cubicBezTo>
                      <a:pt x="1100" y="7159"/>
                      <a:pt x="1110" y="7133"/>
                      <a:pt x="1125" y="7086"/>
                    </a:cubicBezTo>
                    <a:cubicBezTo>
                      <a:pt x="1143" y="7038"/>
                      <a:pt x="1167" y="6967"/>
                      <a:pt x="1193" y="6874"/>
                    </a:cubicBezTo>
                    <a:cubicBezTo>
                      <a:pt x="1246" y="6688"/>
                      <a:pt x="1307" y="6412"/>
                      <a:pt x="1329" y="6063"/>
                    </a:cubicBezTo>
                    <a:cubicBezTo>
                      <a:pt x="1346" y="5717"/>
                      <a:pt x="1323" y="5296"/>
                      <a:pt x="1201" y="4849"/>
                    </a:cubicBezTo>
                    <a:cubicBezTo>
                      <a:pt x="1141" y="4625"/>
                      <a:pt x="1056" y="4396"/>
                      <a:pt x="945" y="4170"/>
                    </a:cubicBezTo>
                    <a:cubicBezTo>
                      <a:pt x="835" y="3943"/>
                      <a:pt x="699" y="3722"/>
                      <a:pt x="568" y="3495"/>
                    </a:cubicBezTo>
                    <a:cubicBezTo>
                      <a:pt x="437" y="3268"/>
                      <a:pt x="318" y="3043"/>
                      <a:pt x="236" y="2814"/>
                    </a:cubicBezTo>
                    <a:cubicBezTo>
                      <a:pt x="153" y="2587"/>
                      <a:pt x="113" y="2354"/>
                      <a:pt x="116" y="2132"/>
                    </a:cubicBezTo>
                    <a:cubicBezTo>
                      <a:pt x="120" y="1685"/>
                      <a:pt x="261" y="1293"/>
                      <a:pt x="401" y="983"/>
                    </a:cubicBezTo>
                    <a:cubicBezTo>
                      <a:pt x="541" y="671"/>
                      <a:pt x="685" y="432"/>
                      <a:pt x="781" y="264"/>
                    </a:cubicBezTo>
                    <a:cubicBezTo>
                      <a:pt x="878" y="97"/>
                      <a:pt x="932" y="5"/>
                      <a:pt x="925" y="0"/>
                    </a:cubicBezTo>
                    <a:cubicBezTo>
                      <a:pt x="925" y="0"/>
                      <a:pt x="925" y="0"/>
                      <a:pt x="925" y="0"/>
                    </a:cubicBezTo>
                    <a:close/>
                  </a:path>
                </a:pathLst>
              </a:custGeom>
              <a:solidFill>
                <a:srgbClr val="AA50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7" name="Google Shape;2447;p56"/>
              <p:cNvSpPr/>
              <p:nvPr/>
            </p:nvSpPr>
            <p:spPr>
              <a:xfrm>
                <a:off x="1575250" y="4485950"/>
                <a:ext cx="46800" cy="248250"/>
              </a:xfrm>
              <a:custGeom>
                <a:avLst/>
                <a:gdLst/>
                <a:ahLst/>
                <a:cxnLst/>
                <a:rect l="l" t="t" r="r" b="b"/>
                <a:pathLst>
                  <a:path w="1872" h="9930" extrusionOk="0">
                    <a:moveTo>
                      <a:pt x="1104" y="1"/>
                    </a:moveTo>
                    <a:cubicBezTo>
                      <a:pt x="1104" y="1"/>
                      <a:pt x="1104" y="1"/>
                      <a:pt x="1104" y="1"/>
                    </a:cubicBezTo>
                    <a:cubicBezTo>
                      <a:pt x="1094" y="8"/>
                      <a:pt x="1185" y="132"/>
                      <a:pt x="1293" y="383"/>
                    </a:cubicBezTo>
                    <a:cubicBezTo>
                      <a:pt x="1400" y="633"/>
                      <a:pt x="1510" y="1020"/>
                      <a:pt x="1514" y="1508"/>
                    </a:cubicBezTo>
                    <a:cubicBezTo>
                      <a:pt x="1517" y="1752"/>
                      <a:pt x="1496" y="2019"/>
                      <a:pt x="1443" y="2301"/>
                    </a:cubicBezTo>
                    <a:cubicBezTo>
                      <a:pt x="1390" y="2583"/>
                      <a:pt x="1307" y="2879"/>
                      <a:pt x="1201" y="3184"/>
                    </a:cubicBezTo>
                    <a:cubicBezTo>
                      <a:pt x="990" y="3797"/>
                      <a:pt x="677" y="4443"/>
                      <a:pt x="416" y="5153"/>
                    </a:cubicBezTo>
                    <a:cubicBezTo>
                      <a:pt x="156" y="5861"/>
                      <a:pt x="1" y="6589"/>
                      <a:pt x="66" y="7252"/>
                    </a:cubicBezTo>
                    <a:cubicBezTo>
                      <a:pt x="128" y="7915"/>
                      <a:pt x="400" y="8468"/>
                      <a:pt x="687" y="8869"/>
                    </a:cubicBezTo>
                    <a:cubicBezTo>
                      <a:pt x="977" y="9275"/>
                      <a:pt x="1290" y="9535"/>
                      <a:pt x="1510" y="9698"/>
                    </a:cubicBezTo>
                    <a:cubicBezTo>
                      <a:pt x="1624" y="9778"/>
                      <a:pt x="1713" y="9837"/>
                      <a:pt x="1777" y="9873"/>
                    </a:cubicBezTo>
                    <a:cubicBezTo>
                      <a:pt x="1838" y="9909"/>
                      <a:pt x="1872" y="9929"/>
                      <a:pt x="1872" y="9929"/>
                    </a:cubicBezTo>
                    <a:cubicBezTo>
                      <a:pt x="1872" y="9929"/>
                      <a:pt x="1839" y="9908"/>
                      <a:pt x="1779" y="9868"/>
                    </a:cubicBezTo>
                    <a:cubicBezTo>
                      <a:pt x="1717" y="9830"/>
                      <a:pt x="1631" y="9767"/>
                      <a:pt x="1522" y="9683"/>
                    </a:cubicBezTo>
                    <a:cubicBezTo>
                      <a:pt x="1309" y="9512"/>
                      <a:pt x="1008" y="9242"/>
                      <a:pt x="736" y="8835"/>
                    </a:cubicBezTo>
                    <a:cubicBezTo>
                      <a:pt x="465" y="8431"/>
                      <a:pt x="215" y="7885"/>
                      <a:pt x="167" y="7243"/>
                    </a:cubicBezTo>
                    <a:cubicBezTo>
                      <a:pt x="114" y="6600"/>
                      <a:pt x="272" y="5894"/>
                      <a:pt x="528" y="5194"/>
                    </a:cubicBezTo>
                    <a:cubicBezTo>
                      <a:pt x="785" y="4492"/>
                      <a:pt x="1097" y="3843"/>
                      <a:pt x="1304" y="3220"/>
                    </a:cubicBezTo>
                    <a:cubicBezTo>
                      <a:pt x="1409" y="2909"/>
                      <a:pt x="1490" y="2607"/>
                      <a:pt x="1540" y="2318"/>
                    </a:cubicBezTo>
                    <a:cubicBezTo>
                      <a:pt x="1590" y="2029"/>
                      <a:pt x="1607" y="1755"/>
                      <a:pt x="1599" y="1506"/>
                    </a:cubicBezTo>
                    <a:cubicBezTo>
                      <a:pt x="1584" y="1006"/>
                      <a:pt x="1458" y="612"/>
                      <a:pt x="1335" y="364"/>
                    </a:cubicBezTo>
                    <a:cubicBezTo>
                      <a:pt x="1275" y="238"/>
                      <a:pt x="1216" y="147"/>
                      <a:pt x="1174" y="87"/>
                    </a:cubicBezTo>
                    <a:cubicBezTo>
                      <a:pt x="1132" y="31"/>
                      <a:pt x="1108" y="1"/>
                      <a:pt x="1104" y="1"/>
                    </a:cubicBezTo>
                    <a:close/>
                  </a:path>
                </a:pathLst>
              </a:custGeom>
              <a:solidFill>
                <a:srgbClr val="AA50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8" name="Google Shape;2448;p56"/>
              <p:cNvSpPr/>
              <p:nvPr/>
            </p:nvSpPr>
            <p:spPr>
              <a:xfrm>
                <a:off x="1628225" y="4495575"/>
                <a:ext cx="29050" cy="234200"/>
              </a:xfrm>
              <a:custGeom>
                <a:avLst/>
                <a:gdLst/>
                <a:ahLst/>
                <a:cxnLst/>
                <a:rect l="l" t="t" r="r" b="b"/>
                <a:pathLst>
                  <a:path w="1162" h="9368" extrusionOk="0">
                    <a:moveTo>
                      <a:pt x="426" y="1"/>
                    </a:moveTo>
                    <a:cubicBezTo>
                      <a:pt x="426" y="1"/>
                      <a:pt x="425" y="1"/>
                      <a:pt x="425" y="1"/>
                    </a:cubicBezTo>
                    <a:cubicBezTo>
                      <a:pt x="422" y="4"/>
                      <a:pt x="439" y="34"/>
                      <a:pt x="475" y="89"/>
                    </a:cubicBezTo>
                    <a:cubicBezTo>
                      <a:pt x="513" y="143"/>
                      <a:pt x="562" y="225"/>
                      <a:pt x="622" y="334"/>
                    </a:cubicBezTo>
                    <a:cubicBezTo>
                      <a:pt x="740" y="551"/>
                      <a:pt x="867" y="890"/>
                      <a:pt x="922" y="1328"/>
                    </a:cubicBezTo>
                    <a:cubicBezTo>
                      <a:pt x="976" y="1767"/>
                      <a:pt x="952" y="2298"/>
                      <a:pt x="835" y="2872"/>
                    </a:cubicBezTo>
                    <a:cubicBezTo>
                      <a:pt x="720" y="3446"/>
                      <a:pt x="507" y="4059"/>
                      <a:pt x="319" y="4716"/>
                    </a:cubicBezTo>
                    <a:cubicBezTo>
                      <a:pt x="128" y="5372"/>
                      <a:pt x="1" y="6024"/>
                      <a:pt x="24" y="6623"/>
                    </a:cubicBezTo>
                    <a:cubicBezTo>
                      <a:pt x="45" y="7222"/>
                      <a:pt x="192" y="7748"/>
                      <a:pt x="371" y="8159"/>
                    </a:cubicBezTo>
                    <a:cubicBezTo>
                      <a:pt x="551" y="8572"/>
                      <a:pt x="755" y="8876"/>
                      <a:pt x="909" y="9072"/>
                    </a:cubicBezTo>
                    <a:cubicBezTo>
                      <a:pt x="988" y="9170"/>
                      <a:pt x="1049" y="9245"/>
                      <a:pt x="1094" y="9293"/>
                    </a:cubicBezTo>
                    <a:cubicBezTo>
                      <a:pt x="1138" y="9340"/>
                      <a:pt x="1161" y="9367"/>
                      <a:pt x="1161" y="9367"/>
                    </a:cubicBezTo>
                    <a:cubicBezTo>
                      <a:pt x="1161" y="9367"/>
                      <a:pt x="1139" y="9339"/>
                      <a:pt x="1098" y="9289"/>
                    </a:cubicBezTo>
                    <a:cubicBezTo>
                      <a:pt x="1056" y="9240"/>
                      <a:pt x="997" y="9162"/>
                      <a:pt x="924" y="9061"/>
                    </a:cubicBezTo>
                    <a:cubicBezTo>
                      <a:pt x="780" y="8858"/>
                      <a:pt x="590" y="8549"/>
                      <a:pt x="426" y="8136"/>
                    </a:cubicBezTo>
                    <a:cubicBezTo>
                      <a:pt x="264" y="7725"/>
                      <a:pt x="135" y="7204"/>
                      <a:pt x="124" y="6621"/>
                    </a:cubicBezTo>
                    <a:cubicBezTo>
                      <a:pt x="114" y="6036"/>
                      <a:pt x="245" y="5401"/>
                      <a:pt x="433" y="4749"/>
                    </a:cubicBezTo>
                    <a:cubicBezTo>
                      <a:pt x="621" y="4097"/>
                      <a:pt x="830" y="3479"/>
                      <a:pt x="943" y="2893"/>
                    </a:cubicBezTo>
                    <a:cubicBezTo>
                      <a:pt x="1056" y="2309"/>
                      <a:pt x="1072" y="1765"/>
                      <a:pt x="1006" y="1317"/>
                    </a:cubicBezTo>
                    <a:cubicBezTo>
                      <a:pt x="939" y="869"/>
                      <a:pt x="795" y="525"/>
                      <a:pt x="662" y="311"/>
                    </a:cubicBezTo>
                    <a:cubicBezTo>
                      <a:pt x="596" y="204"/>
                      <a:pt x="539" y="124"/>
                      <a:pt x="494" y="74"/>
                    </a:cubicBezTo>
                    <a:cubicBezTo>
                      <a:pt x="454" y="26"/>
                      <a:pt x="430" y="1"/>
                      <a:pt x="426" y="1"/>
                    </a:cubicBezTo>
                    <a:close/>
                  </a:path>
                </a:pathLst>
              </a:custGeom>
              <a:solidFill>
                <a:srgbClr val="AA50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9" name="Google Shape;2449;p56"/>
              <p:cNvSpPr/>
              <p:nvPr/>
            </p:nvSpPr>
            <p:spPr>
              <a:xfrm>
                <a:off x="1680000" y="4523650"/>
                <a:ext cx="20075" cy="190175"/>
              </a:xfrm>
              <a:custGeom>
                <a:avLst/>
                <a:gdLst/>
                <a:ahLst/>
                <a:cxnLst/>
                <a:rect l="l" t="t" r="r" b="b"/>
                <a:pathLst>
                  <a:path w="803" h="7607" extrusionOk="0">
                    <a:moveTo>
                      <a:pt x="111" y="0"/>
                    </a:moveTo>
                    <a:cubicBezTo>
                      <a:pt x="111" y="0"/>
                      <a:pt x="111" y="0"/>
                      <a:pt x="111" y="0"/>
                    </a:cubicBezTo>
                    <a:cubicBezTo>
                      <a:pt x="88" y="7"/>
                      <a:pt x="263" y="422"/>
                      <a:pt x="329" y="1132"/>
                    </a:cubicBezTo>
                    <a:cubicBezTo>
                      <a:pt x="362" y="1485"/>
                      <a:pt x="367" y="1910"/>
                      <a:pt x="332" y="2380"/>
                    </a:cubicBezTo>
                    <a:cubicBezTo>
                      <a:pt x="300" y="2850"/>
                      <a:pt x="230" y="3365"/>
                      <a:pt x="157" y="3906"/>
                    </a:cubicBezTo>
                    <a:cubicBezTo>
                      <a:pt x="84" y="4449"/>
                      <a:pt x="25" y="4969"/>
                      <a:pt x="12" y="5445"/>
                    </a:cubicBezTo>
                    <a:cubicBezTo>
                      <a:pt x="0" y="5920"/>
                      <a:pt x="17" y="6355"/>
                      <a:pt x="118" y="6706"/>
                    </a:cubicBezTo>
                    <a:cubicBezTo>
                      <a:pt x="212" y="7058"/>
                      <a:pt x="384" y="7310"/>
                      <a:pt x="538" y="7441"/>
                    </a:cubicBezTo>
                    <a:cubicBezTo>
                      <a:pt x="616" y="7506"/>
                      <a:pt x="682" y="7548"/>
                      <a:pt x="729" y="7572"/>
                    </a:cubicBezTo>
                    <a:cubicBezTo>
                      <a:pt x="776" y="7594"/>
                      <a:pt x="803" y="7607"/>
                      <a:pt x="803" y="7607"/>
                    </a:cubicBezTo>
                    <a:cubicBezTo>
                      <a:pt x="803" y="7607"/>
                      <a:pt x="777" y="7592"/>
                      <a:pt x="732" y="7567"/>
                    </a:cubicBezTo>
                    <a:cubicBezTo>
                      <a:pt x="686" y="7540"/>
                      <a:pt x="623" y="7496"/>
                      <a:pt x="551" y="7428"/>
                    </a:cubicBezTo>
                    <a:cubicBezTo>
                      <a:pt x="408" y="7291"/>
                      <a:pt x="253" y="7038"/>
                      <a:pt x="176" y="6691"/>
                    </a:cubicBezTo>
                    <a:cubicBezTo>
                      <a:pt x="92" y="6346"/>
                      <a:pt x="90" y="5919"/>
                      <a:pt x="113" y="5449"/>
                    </a:cubicBezTo>
                    <a:cubicBezTo>
                      <a:pt x="137" y="4979"/>
                      <a:pt x="203" y="4464"/>
                      <a:pt x="275" y="3922"/>
                    </a:cubicBezTo>
                    <a:cubicBezTo>
                      <a:pt x="348" y="3381"/>
                      <a:pt x="416" y="2863"/>
                      <a:pt x="442" y="2387"/>
                    </a:cubicBezTo>
                    <a:cubicBezTo>
                      <a:pt x="471" y="1912"/>
                      <a:pt x="457" y="1481"/>
                      <a:pt x="413" y="1123"/>
                    </a:cubicBezTo>
                    <a:cubicBezTo>
                      <a:pt x="369" y="764"/>
                      <a:pt x="294" y="480"/>
                      <a:pt x="232" y="289"/>
                    </a:cubicBezTo>
                    <a:cubicBezTo>
                      <a:pt x="200" y="193"/>
                      <a:pt x="171" y="121"/>
                      <a:pt x="149" y="73"/>
                    </a:cubicBezTo>
                    <a:cubicBezTo>
                      <a:pt x="128" y="24"/>
                      <a:pt x="116" y="0"/>
                      <a:pt x="111" y="0"/>
                    </a:cubicBezTo>
                    <a:close/>
                  </a:path>
                </a:pathLst>
              </a:custGeom>
              <a:solidFill>
                <a:srgbClr val="AA50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0" name="Google Shape;2450;p56"/>
              <p:cNvSpPr/>
              <p:nvPr/>
            </p:nvSpPr>
            <p:spPr>
              <a:xfrm>
                <a:off x="1575600" y="4452575"/>
                <a:ext cx="76400" cy="78475"/>
              </a:xfrm>
              <a:custGeom>
                <a:avLst/>
                <a:gdLst/>
                <a:ahLst/>
                <a:cxnLst/>
                <a:rect l="l" t="t" r="r" b="b"/>
                <a:pathLst>
                  <a:path w="3056" h="3139" extrusionOk="0">
                    <a:moveTo>
                      <a:pt x="1047" y="0"/>
                    </a:moveTo>
                    <a:cubicBezTo>
                      <a:pt x="858" y="0"/>
                      <a:pt x="682" y="50"/>
                      <a:pt x="533" y="155"/>
                    </a:cubicBezTo>
                    <a:cubicBezTo>
                      <a:pt x="1" y="529"/>
                      <a:pt x="15" y="1466"/>
                      <a:pt x="564" y="2248"/>
                    </a:cubicBezTo>
                    <a:cubicBezTo>
                      <a:pt x="959" y="2810"/>
                      <a:pt x="1525" y="3139"/>
                      <a:pt x="2010" y="3139"/>
                    </a:cubicBezTo>
                    <a:cubicBezTo>
                      <a:pt x="2198" y="3139"/>
                      <a:pt x="2374" y="3089"/>
                      <a:pt x="2523" y="2984"/>
                    </a:cubicBezTo>
                    <a:cubicBezTo>
                      <a:pt x="3056" y="2610"/>
                      <a:pt x="3042" y="1673"/>
                      <a:pt x="2493" y="892"/>
                    </a:cubicBezTo>
                    <a:cubicBezTo>
                      <a:pt x="2097" y="329"/>
                      <a:pt x="1531" y="0"/>
                      <a:pt x="1047" y="0"/>
                    </a:cubicBezTo>
                    <a:close/>
                  </a:path>
                </a:pathLst>
              </a:custGeom>
              <a:solidFill>
                <a:srgbClr val="F297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1" name="Google Shape;2451;p56"/>
              <p:cNvSpPr/>
              <p:nvPr/>
            </p:nvSpPr>
            <p:spPr>
              <a:xfrm>
                <a:off x="1842300" y="4452575"/>
                <a:ext cx="76400" cy="78475"/>
              </a:xfrm>
              <a:custGeom>
                <a:avLst/>
                <a:gdLst/>
                <a:ahLst/>
                <a:cxnLst/>
                <a:rect l="l" t="t" r="r" b="b"/>
                <a:pathLst>
                  <a:path w="3056" h="3139" extrusionOk="0">
                    <a:moveTo>
                      <a:pt x="2010" y="0"/>
                    </a:moveTo>
                    <a:cubicBezTo>
                      <a:pt x="1525" y="0"/>
                      <a:pt x="959" y="329"/>
                      <a:pt x="564" y="892"/>
                    </a:cubicBezTo>
                    <a:cubicBezTo>
                      <a:pt x="14" y="1673"/>
                      <a:pt x="1" y="2610"/>
                      <a:pt x="533" y="2984"/>
                    </a:cubicBezTo>
                    <a:cubicBezTo>
                      <a:pt x="682" y="3089"/>
                      <a:pt x="858" y="3139"/>
                      <a:pt x="1047" y="3139"/>
                    </a:cubicBezTo>
                    <a:cubicBezTo>
                      <a:pt x="1531" y="3139"/>
                      <a:pt x="2097" y="2810"/>
                      <a:pt x="2493" y="2248"/>
                    </a:cubicBezTo>
                    <a:cubicBezTo>
                      <a:pt x="3042" y="1466"/>
                      <a:pt x="3056" y="529"/>
                      <a:pt x="2523" y="155"/>
                    </a:cubicBezTo>
                    <a:cubicBezTo>
                      <a:pt x="2374" y="50"/>
                      <a:pt x="2198" y="0"/>
                      <a:pt x="2010" y="0"/>
                    </a:cubicBezTo>
                    <a:close/>
                  </a:path>
                </a:pathLst>
              </a:custGeom>
              <a:solidFill>
                <a:srgbClr val="F297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2" name="Google Shape;2452;p56"/>
              <p:cNvSpPr/>
              <p:nvPr/>
            </p:nvSpPr>
            <p:spPr>
              <a:xfrm>
                <a:off x="1864700" y="4472550"/>
                <a:ext cx="45825" cy="53000"/>
              </a:xfrm>
              <a:custGeom>
                <a:avLst/>
                <a:gdLst/>
                <a:ahLst/>
                <a:cxnLst/>
                <a:rect l="l" t="t" r="r" b="b"/>
                <a:pathLst>
                  <a:path w="1833" h="2120" extrusionOk="0">
                    <a:moveTo>
                      <a:pt x="1551" y="0"/>
                    </a:moveTo>
                    <a:cubicBezTo>
                      <a:pt x="1517" y="0"/>
                      <a:pt x="1481" y="7"/>
                      <a:pt x="1447" y="17"/>
                    </a:cubicBezTo>
                    <a:cubicBezTo>
                      <a:pt x="1278" y="65"/>
                      <a:pt x="1132" y="173"/>
                      <a:pt x="991" y="278"/>
                    </a:cubicBezTo>
                    <a:cubicBezTo>
                      <a:pt x="879" y="362"/>
                      <a:pt x="766" y="446"/>
                      <a:pt x="676" y="553"/>
                    </a:cubicBezTo>
                    <a:cubicBezTo>
                      <a:pt x="596" y="646"/>
                      <a:pt x="537" y="755"/>
                      <a:pt x="480" y="864"/>
                    </a:cubicBezTo>
                    <a:cubicBezTo>
                      <a:pt x="292" y="1223"/>
                      <a:pt x="132" y="1597"/>
                      <a:pt x="1" y="1980"/>
                    </a:cubicBezTo>
                    <a:lnTo>
                      <a:pt x="70" y="2066"/>
                    </a:lnTo>
                    <a:cubicBezTo>
                      <a:pt x="142" y="2104"/>
                      <a:pt x="213" y="2120"/>
                      <a:pt x="283" y="2120"/>
                    </a:cubicBezTo>
                    <a:cubicBezTo>
                      <a:pt x="494" y="2120"/>
                      <a:pt x="692" y="1972"/>
                      <a:pt x="861" y="1848"/>
                    </a:cubicBezTo>
                    <a:cubicBezTo>
                      <a:pt x="1130" y="1651"/>
                      <a:pt x="1426" y="1388"/>
                      <a:pt x="1573" y="1086"/>
                    </a:cubicBezTo>
                    <a:cubicBezTo>
                      <a:pt x="1709" y="809"/>
                      <a:pt x="1832" y="526"/>
                      <a:pt x="1761" y="209"/>
                    </a:cubicBezTo>
                    <a:cubicBezTo>
                      <a:pt x="1744" y="136"/>
                      <a:pt x="1714" y="61"/>
                      <a:pt x="1650" y="24"/>
                    </a:cubicBezTo>
                    <a:cubicBezTo>
                      <a:pt x="1620" y="7"/>
                      <a:pt x="1586" y="0"/>
                      <a:pt x="155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3" name="Google Shape;2453;p56"/>
              <p:cNvSpPr/>
              <p:nvPr/>
            </p:nvSpPr>
            <p:spPr>
              <a:xfrm>
                <a:off x="1584400" y="4472550"/>
                <a:ext cx="45825" cy="53000"/>
              </a:xfrm>
              <a:custGeom>
                <a:avLst/>
                <a:gdLst/>
                <a:ahLst/>
                <a:cxnLst/>
                <a:rect l="l" t="t" r="r" b="b"/>
                <a:pathLst>
                  <a:path w="1833" h="2120" extrusionOk="0">
                    <a:moveTo>
                      <a:pt x="281" y="0"/>
                    </a:moveTo>
                    <a:cubicBezTo>
                      <a:pt x="247" y="0"/>
                      <a:pt x="213" y="7"/>
                      <a:pt x="183" y="24"/>
                    </a:cubicBezTo>
                    <a:cubicBezTo>
                      <a:pt x="119" y="61"/>
                      <a:pt x="89" y="136"/>
                      <a:pt x="72" y="209"/>
                    </a:cubicBezTo>
                    <a:cubicBezTo>
                      <a:pt x="1" y="526"/>
                      <a:pt x="124" y="809"/>
                      <a:pt x="260" y="1086"/>
                    </a:cubicBezTo>
                    <a:cubicBezTo>
                      <a:pt x="408" y="1388"/>
                      <a:pt x="704" y="1651"/>
                      <a:pt x="971" y="1848"/>
                    </a:cubicBezTo>
                    <a:cubicBezTo>
                      <a:pt x="1140" y="1972"/>
                      <a:pt x="1338" y="2120"/>
                      <a:pt x="1550" y="2120"/>
                    </a:cubicBezTo>
                    <a:cubicBezTo>
                      <a:pt x="1620" y="2120"/>
                      <a:pt x="1691" y="2104"/>
                      <a:pt x="1763" y="2066"/>
                    </a:cubicBezTo>
                    <a:lnTo>
                      <a:pt x="1833" y="1980"/>
                    </a:lnTo>
                    <a:cubicBezTo>
                      <a:pt x="1701" y="1597"/>
                      <a:pt x="1541" y="1223"/>
                      <a:pt x="1353" y="864"/>
                    </a:cubicBezTo>
                    <a:cubicBezTo>
                      <a:pt x="1296" y="755"/>
                      <a:pt x="1236" y="646"/>
                      <a:pt x="1157" y="553"/>
                    </a:cubicBezTo>
                    <a:cubicBezTo>
                      <a:pt x="1067" y="446"/>
                      <a:pt x="954" y="362"/>
                      <a:pt x="842" y="278"/>
                    </a:cubicBezTo>
                    <a:cubicBezTo>
                      <a:pt x="701" y="173"/>
                      <a:pt x="555" y="65"/>
                      <a:pt x="385" y="17"/>
                    </a:cubicBezTo>
                    <a:cubicBezTo>
                      <a:pt x="352" y="7"/>
                      <a:pt x="316" y="0"/>
                      <a:pt x="28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4" name="Google Shape;2454;p56"/>
              <p:cNvSpPr/>
              <p:nvPr/>
            </p:nvSpPr>
            <p:spPr>
              <a:xfrm>
                <a:off x="1590150" y="4471750"/>
                <a:ext cx="39200" cy="50375"/>
              </a:xfrm>
              <a:custGeom>
                <a:avLst/>
                <a:gdLst/>
                <a:ahLst/>
                <a:cxnLst/>
                <a:rect l="l" t="t" r="r" b="b"/>
                <a:pathLst>
                  <a:path w="1568" h="2015" extrusionOk="0">
                    <a:moveTo>
                      <a:pt x="89" y="1"/>
                    </a:moveTo>
                    <a:cubicBezTo>
                      <a:pt x="31" y="1"/>
                      <a:pt x="0" y="13"/>
                      <a:pt x="1" y="21"/>
                    </a:cubicBezTo>
                    <a:cubicBezTo>
                      <a:pt x="2" y="39"/>
                      <a:pt x="151" y="42"/>
                      <a:pt x="351" y="173"/>
                    </a:cubicBezTo>
                    <a:cubicBezTo>
                      <a:pt x="555" y="293"/>
                      <a:pt x="804" y="512"/>
                      <a:pt x="1004" y="814"/>
                    </a:cubicBezTo>
                    <a:cubicBezTo>
                      <a:pt x="1026" y="848"/>
                      <a:pt x="1045" y="881"/>
                      <a:pt x="1066" y="915"/>
                    </a:cubicBezTo>
                    <a:cubicBezTo>
                      <a:pt x="987" y="881"/>
                      <a:pt x="889" y="853"/>
                      <a:pt x="779" y="848"/>
                    </a:cubicBezTo>
                    <a:cubicBezTo>
                      <a:pt x="765" y="848"/>
                      <a:pt x="751" y="847"/>
                      <a:pt x="737" y="847"/>
                    </a:cubicBezTo>
                    <a:cubicBezTo>
                      <a:pt x="449" y="847"/>
                      <a:pt x="250" y="981"/>
                      <a:pt x="268" y="1010"/>
                    </a:cubicBezTo>
                    <a:cubicBezTo>
                      <a:pt x="272" y="1017"/>
                      <a:pt x="283" y="1020"/>
                      <a:pt x="301" y="1020"/>
                    </a:cubicBezTo>
                    <a:cubicBezTo>
                      <a:pt x="366" y="1020"/>
                      <a:pt x="520" y="984"/>
                      <a:pt x="707" y="984"/>
                    </a:cubicBezTo>
                    <a:cubicBezTo>
                      <a:pt x="729" y="984"/>
                      <a:pt x="751" y="984"/>
                      <a:pt x="774" y="985"/>
                    </a:cubicBezTo>
                    <a:cubicBezTo>
                      <a:pt x="909" y="991"/>
                      <a:pt x="1032" y="1004"/>
                      <a:pt x="1124" y="1020"/>
                    </a:cubicBezTo>
                    <a:cubicBezTo>
                      <a:pt x="1127" y="1020"/>
                      <a:pt x="1128" y="1021"/>
                      <a:pt x="1131" y="1021"/>
                    </a:cubicBezTo>
                    <a:cubicBezTo>
                      <a:pt x="1262" y="1252"/>
                      <a:pt x="1356" y="1474"/>
                      <a:pt x="1426" y="1646"/>
                    </a:cubicBezTo>
                    <a:cubicBezTo>
                      <a:pt x="1498" y="1832"/>
                      <a:pt x="1568" y="2015"/>
                      <a:pt x="1568" y="2015"/>
                    </a:cubicBezTo>
                    <a:cubicBezTo>
                      <a:pt x="1568" y="2015"/>
                      <a:pt x="1549" y="1865"/>
                      <a:pt x="1491" y="1625"/>
                    </a:cubicBezTo>
                    <a:cubicBezTo>
                      <a:pt x="1432" y="1389"/>
                      <a:pt x="1331" y="1056"/>
                      <a:pt x="1117" y="738"/>
                    </a:cubicBezTo>
                    <a:cubicBezTo>
                      <a:pt x="907" y="418"/>
                      <a:pt x="625" y="192"/>
                      <a:pt x="398" y="87"/>
                    </a:cubicBezTo>
                    <a:cubicBezTo>
                      <a:pt x="286" y="32"/>
                      <a:pt x="183" y="5"/>
                      <a:pt x="111" y="1"/>
                    </a:cubicBezTo>
                    <a:cubicBezTo>
                      <a:pt x="103" y="1"/>
                      <a:pt x="96" y="1"/>
                      <a:pt x="89" y="1"/>
                    </a:cubicBezTo>
                    <a:close/>
                  </a:path>
                </a:pathLst>
              </a:custGeom>
              <a:solidFill>
                <a:srgbClr val="9B47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5" name="Google Shape;2455;p56"/>
              <p:cNvSpPr/>
              <p:nvPr/>
            </p:nvSpPr>
            <p:spPr>
              <a:xfrm>
                <a:off x="1864975" y="4471750"/>
                <a:ext cx="39200" cy="50375"/>
              </a:xfrm>
              <a:custGeom>
                <a:avLst/>
                <a:gdLst/>
                <a:ahLst/>
                <a:cxnLst/>
                <a:rect l="l" t="t" r="r" b="b"/>
                <a:pathLst>
                  <a:path w="1568" h="2015" extrusionOk="0">
                    <a:moveTo>
                      <a:pt x="1479" y="1"/>
                    </a:moveTo>
                    <a:cubicBezTo>
                      <a:pt x="1472" y="1"/>
                      <a:pt x="1464" y="1"/>
                      <a:pt x="1456" y="1"/>
                    </a:cubicBezTo>
                    <a:cubicBezTo>
                      <a:pt x="1385" y="5"/>
                      <a:pt x="1282" y="32"/>
                      <a:pt x="1170" y="87"/>
                    </a:cubicBezTo>
                    <a:cubicBezTo>
                      <a:pt x="942" y="192"/>
                      <a:pt x="661" y="418"/>
                      <a:pt x="450" y="738"/>
                    </a:cubicBezTo>
                    <a:cubicBezTo>
                      <a:pt x="237" y="1056"/>
                      <a:pt x="135" y="1389"/>
                      <a:pt x="76" y="1625"/>
                    </a:cubicBezTo>
                    <a:cubicBezTo>
                      <a:pt x="18" y="1865"/>
                      <a:pt x="0" y="2015"/>
                      <a:pt x="0" y="2015"/>
                    </a:cubicBezTo>
                    <a:cubicBezTo>
                      <a:pt x="0" y="2015"/>
                      <a:pt x="70" y="1832"/>
                      <a:pt x="141" y="1646"/>
                    </a:cubicBezTo>
                    <a:cubicBezTo>
                      <a:pt x="211" y="1474"/>
                      <a:pt x="306" y="1252"/>
                      <a:pt x="437" y="1021"/>
                    </a:cubicBezTo>
                    <a:cubicBezTo>
                      <a:pt x="439" y="1021"/>
                      <a:pt x="441" y="1020"/>
                      <a:pt x="443" y="1020"/>
                    </a:cubicBezTo>
                    <a:cubicBezTo>
                      <a:pt x="535" y="1004"/>
                      <a:pt x="658" y="991"/>
                      <a:pt x="794" y="985"/>
                    </a:cubicBezTo>
                    <a:cubicBezTo>
                      <a:pt x="816" y="984"/>
                      <a:pt x="839" y="984"/>
                      <a:pt x="861" y="984"/>
                    </a:cubicBezTo>
                    <a:cubicBezTo>
                      <a:pt x="1048" y="984"/>
                      <a:pt x="1201" y="1020"/>
                      <a:pt x="1266" y="1020"/>
                    </a:cubicBezTo>
                    <a:cubicBezTo>
                      <a:pt x="1284" y="1020"/>
                      <a:pt x="1295" y="1017"/>
                      <a:pt x="1298" y="1010"/>
                    </a:cubicBezTo>
                    <a:cubicBezTo>
                      <a:pt x="1318" y="981"/>
                      <a:pt x="1118" y="847"/>
                      <a:pt x="830" y="847"/>
                    </a:cubicBezTo>
                    <a:cubicBezTo>
                      <a:pt x="817" y="847"/>
                      <a:pt x="803" y="848"/>
                      <a:pt x="788" y="848"/>
                    </a:cubicBezTo>
                    <a:cubicBezTo>
                      <a:pt x="678" y="853"/>
                      <a:pt x="581" y="881"/>
                      <a:pt x="502" y="915"/>
                    </a:cubicBezTo>
                    <a:cubicBezTo>
                      <a:pt x="523" y="881"/>
                      <a:pt x="541" y="848"/>
                      <a:pt x="564" y="814"/>
                    </a:cubicBezTo>
                    <a:cubicBezTo>
                      <a:pt x="764" y="512"/>
                      <a:pt x="1013" y="293"/>
                      <a:pt x="1215" y="173"/>
                    </a:cubicBezTo>
                    <a:cubicBezTo>
                      <a:pt x="1415" y="42"/>
                      <a:pt x="1565" y="39"/>
                      <a:pt x="1566" y="21"/>
                    </a:cubicBezTo>
                    <a:cubicBezTo>
                      <a:pt x="1567" y="13"/>
                      <a:pt x="1537" y="1"/>
                      <a:pt x="1479" y="1"/>
                    </a:cubicBezTo>
                    <a:close/>
                  </a:path>
                </a:pathLst>
              </a:custGeom>
              <a:solidFill>
                <a:srgbClr val="9B47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6" name="Google Shape;2456;p56"/>
              <p:cNvSpPr/>
              <p:nvPr/>
            </p:nvSpPr>
            <p:spPr>
              <a:xfrm>
                <a:off x="1557300" y="4589900"/>
                <a:ext cx="388200" cy="231950"/>
              </a:xfrm>
              <a:custGeom>
                <a:avLst/>
                <a:gdLst/>
                <a:ahLst/>
                <a:cxnLst/>
                <a:rect l="l" t="t" r="r" b="b"/>
                <a:pathLst>
                  <a:path w="15528" h="9278" extrusionOk="0">
                    <a:moveTo>
                      <a:pt x="6616" y="0"/>
                    </a:moveTo>
                    <a:lnTo>
                      <a:pt x="6616" y="2071"/>
                    </a:lnTo>
                    <a:cubicBezTo>
                      <a:pt x="6616" y="2438"/>
                      <a:pt x="6478" y="2792"/>
                      <a:pt x="6226" y="3059"/>
                    </a:cubicBezTo>
                    <a:cubicBezTo>
                      <a:pt x="5878" y="3426"/>
                      <a:pt x="5259" y="3909"/>
                      <a:pt x="4227" y="4250"/>
                    </a:cubicBezTo>
                    <a:cubicBezTo>
                      <a:pt x="2344" y="4870"/>
                      <a:pt x="378" y="5724"/>
                      <a:pt x="0" y="7817"/>
                    </a:cubicBezTo>
                    <a:cubicBezTo>
                      <a:pt x="349" y="8126"/>
                      <a:pt x="1344" y="8479"/>
                      <a:pt x="2714" y="8761"/>
                    </a:cubicBezTo>
                    <a:cubicBezTo>
                      <a:pt x="3611" y="8957"/>
                      <a:pt x="4541" y="9085"/>
                      <a:pt x="5471" y="9159"/>
                    </a:cubicBezTo>
                    <a:cubicBezTo>
                      <a:pt x="6286" y="9234"/>
                      <a:pt x="7150" y="9277"/>
                      <a:pt x="8034" y="9277"/>
                    </a:cubicBezTo>
                    <a:cubicBezTo>
                      <a:pt x="10256" y="9277"/>
                      <a:pt x="12607" y="9004"/>
                      <a:pt x="14637" y="8264"/>
                    </a:cubicBezTo>
                    <a:cubicBezTo>
                      <a:pt x="15058" y="8114"/>
                      <a:pt x="15364" y="7961"/>
                      <a:pt x="15527" y="7817"/>
                    </a:cubicBezTo>
                    <a:cubicBezTo>
                      <a:pt x="15149" y="5724"/>
                      <a:pt x="13184" y="4870"/>
                      <a:pt x="11300" y="4250"/>
                    </a:cubicBezTo>
                    <a:cubicBezTo>
                      <a:pt x="10268" y="3909"/>
                      <a:pt x="9649" y="3426"/>
                      <a:pt x="9302" y="3059"/>
                    </a:cubicBezTo>
                    <a:cubicBezTo>
                      <a:pt x="9049" y="2792"/>
                      <a:pt x="8911" y="2438"/>
                      <a:pt x="8911" y="2071"/>
                    </a:cubicBezTo>
                    <a:lnTo>
                      <a:pt x="89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7" name="Google Shape;2457;p56"/>
              <p:cNvSpPr/>
              <p:nvPr/>
            </p:nvSpPr>
            <p:spPr>
              <a:xfrm>
                <a:off x="1890950" y="4717150"/>
                <a:ext cx="4725" cy="2675"/>
              </a:xfrm>
              <a:custGeom>
                <a:avLst/>
                <a:gdLst/>
                <a:ahLst/>
                <a:cxnLst/>
                <a:rect l="l" t="t" r="r" b="b"/>
                <a:pathLst>
                  <a:path w="189" h="107" extrusionOk="0">
                    <a:moveTo>
                      <a:pt x="0" y="0"/>
                    </a:moveTo>
                    <a:cubicBezTo>
                      <a:pt x="64" y="35"/>
                      <a:pt x="127" y="70"/>
                      <a:pt x="189" y="107"/>
                    </a:cubicBezTo>
                    <a:cubicBezTo>
                      <a:pt x="127" y="70"/>
                      <a:pt x="64" y="35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8" name="Google Shape;2458;p56"/>
              <p:cNvSpPr/>
              <p:nvPr/>
            </p:nvSpPr>
            <p:spPr>
              <a:xfrm>
                <a:off x="1882850" y="4712950"/>
                <a:ext cx="6425" cy="3300"/>
              </a:xfrm>
              <a:custGeom>
                <a:avLst/>
                <a:gdLst/>
                <a:ahLst/>
                <a:cxnLst/>
                <a:rect l="l" t="t" r="r" b="b"/>
                <a:pathLst>
                  <a:path w="257" h="132" extrusionOk="0">
                    <a:moveTo>
                      <a:pt x="0" y="1"/>
                    </a:moveTo>
                    <a:cubicBezTo>
                      <a:pt x="87" y="44"/>
                      <a:pt x="173" y="87"/>
                      <a:pt x="257" y="132"/>
                    </a:cubicBezTo>
                    <a:cubicBezTo>
                      <a:pt x="173" y="87"/>
                      <a:pt x="87" y="44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9" name="Google Shape;2459;p56"/>
              <p:cNvSpPr/>
              <p:nvPr/>
            </p:nvSpPr>
            <p:spPr>
              <a:xfrm>
                <a:off x="1582450" y="4732975"/>
                <a:ext cx="5825" cy="5275"/>
              </a:xfrm>
              <a:custGeom>
                <a:avLst/>
                <a:gdLst/>
                <a:ahLst/>
                <a:cxnLst/>
                <a:rect l="l" t="t" r="r" b="b"/>
                <a:pathLst>
                  <a:path w="233" h="211" extrusionOk="0">
                    <a:moveTo>
                      <a:pt x="1" y="211"/>
                    </a:moveTo>
                    <a:cubicBezTo>
                      <a:pt x="75" y="138"/>
                      <a:pt x="152" y="68"/>
                      <a:pt x="232" y="0"/>
                    </a:cubicBezTo>
                    <a:cubicBezTo>
                      <a:pt x="152" y="68"/>
                      <a:pt x="75" y="138"/>
                      <a:pt x="1" y="2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0" name="Google Shape;2460;p56"/>
              <p:cNvSpPr/>
              <p:nvPr/>
            </p:nvSpPr>
            <p:spPr>
              <a:xfrm>
                <a:off x="1567850" y="4738650"/>
                <a:ext cx="14250" cy="18125"/>
              </a:xfrm>
              <a:custGeom>
                <a:avLst/>
                <a:gdLst/>
                <a:ahLst/>
                <a:cxnLst/>
                <a:rect l="l" t="t" r="r" b="b"/>
                <a:pathLst>
                  <a:path w="570" h="725" extrusionOk="0">
                    <a:moveTo>
                      <a:pt x="569" y="0"/>
                    </a:moveTo>
                    <a:cubicBezTo>
                      <a:pt x="351" y="216"/>
                      <a:pt x="160" y="456"/>
                      <a:pt x="1" y="724"/>
                    </a:cubicBezTo>
                    <a:cubicBezTo>
                      <a:pt x="160" y="456"/>
                      <a:pt x="352" y="217"/>
                      <a:pt x="5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1" name="Google Shape;2461;p56"/>
              <p:cNvSpPr/>
              <p:nvPr/>
            </p:nvSpPr>
            <p:spPr>
              <a:xfrm>
                <a:off x="1897325" y="4720800"/>
                <a:ext cx="4775" cy="3000"/>
              </a:xfrm>
              <a:custGeom>
                <a:avLst/>
                <a:gdLst/>
                <a:ahLst/>
                <a:cxnLst/>
                <a:rect l="l" t="t" r="r" b="b"/>
                <a:pathLst>
                  <a:path w="191" h="120" extrusionOk="0">
                    <a:moveTo>
                      <a:pt x="0" y="0"/>
                    </a:moveTo>
                    <a:cubicBezTo>
                      <a:pt x="65" y="39"/>
                      <a:pt x="128" y="79"/>
                      <a:pt x="190" y="120"/>
                    </a:cubicBezTo>
                    <a:cubicBezTo>
                      <a:pt x="128" y="79"/>
                      <a:pt x="65" y="39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2" name="Google Shape;2462;p56"/>
              <p:cNvSpPr/>
              <p:nvPr/>
            </p:nvSpPr>
            <p:spPr>
              <a:xfrm>
                <a:off x="1903350" y="4724600"/>
                <a:ext cx="5750" cy="4075"/>
              </a:xfrm>
              <a:custGeom>
                <a:avLst/>
                <a:gdLst/>
                <a:ahLst/>
                <a:cxnLst/>
                <a:rect l="l" t="t" r="r" b="b"/>
                <a:pathLst>
                  <a:path w="230" h="163" extrusionOk="0">
                    <a:moveTo>
                      <a:pt x="0" y="1"/>
                    </a:moveTo>
                    <a:cubicBezTo>
                      <a:pt x="78" y="53"/>
                      <a:pt x="155" y="107"/>
                      <a:pt x="230" y="163"/>
                    </a:cubicBezTo>
                    <a:cubicBezTo>
                      <a:pt x="155" y="107"/>
                      <a:pt x="78" y="53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3" name="Google Shape;2463;p56"/>
              <p:cNvSpPr/>
              <p:nvPr/>
            </p:nvSpPr>
            <p:spPr>
              <a:xfrm>
                <a:off x="1557300" y="4728650"/>
                <a:ext cx="388200" cy="93200"/>
              </a:xfrm>
              <a:custGeom>
                <a:avLst/>
                <a:gdLst/>
                <a:ahLst/>
                <a:cxnLst/>
                <a:rect l="l" t="t" r="r" b="b"/>
                <a:pathLst>
                  <a:path w="15528" h="3728" extrusionOk="0">
                    <a:moveTo>
                      <a:pt x="14072" y="1"/>
                    </a:moveTo>
                    <a:cubicBezTo>
                      <a:pt x="12762" y="653"/>
                      <a:pt x="11328" y="1058"/>
                      <a:pt x="9879" y="1283"/>
                    </a:cubicBezTo>
                    <a:cubicBezTo>
                      <a:pt x="8612" y="1480"/>
                      <a:pt x="7331" y="1544"/>
                      <a:pt x="6048" y="1544"/>
                    </a:cubicBezTo>
                    <a:cubicBezTo>
                      <a:pt x="5435" y="1544"/>
                      <a:pt x="4821" y="1530"/>
                      <a:pt x="4209" y="1508"/>
                    </a:cubicBezTo>
                    <a:cubicBezTo>
                      <a:pt x="2943" y="1462"/>
                      <a:pt x="1660" y="1381"/>
                      <a:pt x="423" y="1124"/>
                    </a:cubicBezTo>
                    <a:cubicBezTo>
                      <a:pt x="226" y="1459"/>
                      <a:pt x="78" y="1836"/>
                      <a:pt x="0" y="2267"/>
                    </a:cubicBezTo>
                    <a:cubicBezTo>
                      <a:pt x="349" y="2576"/>
                      <a:pt x="1344" y="2929"/>
                      <a:pt x="2714" y="3211"/>
                    </a:cubicBezTo>
                    <a:cubicBezTo>
                      <a:pt x="3611" y="3407"/>
                      <a:pt x="4541" y="3535"/>
                      <a:pt x="5471" y="3609"/>
                    </a:cubicBezTo>
                    <a:cubicBezTo>
                      <a:pt x="6286" y="3684"/>
                      <a:pt x="7150" y="3727"/>
                      <a:pt x="8034" y="3727"/>
                    </a:cubicBezTo>
                    <a:cubicBezTo>
                      <a:pt x="10256" y="3727"/>
                      <a:pt x="12607" y="3454"/>
                      <a:pt x="14637" y="2714"/>
                    </a:cubicBezTo>
                    <a:cubicBezTo>
                      <a:pt x="15058" y="2564"/>
                      <a:pt x="15364" y="2411"/>
                      <a:pt x="15527" y="2267"/>
                    </a:cubicBezTo>
                    <a:cubicBezTo>
                      <a:pt x="15346" y="1263"/>
                      <a:pt x="14799" y="545"/>
                      <a:pt x="1407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4" name="Google Shape;2464;p56"/>
              <p:cNvSpPr/>
              <p:nvPr/>
            </p:nvSpPr>
            <p:spPr>
              <a:xfrm>
                <a:off x="1582075" y="4738225"/>
                <a:ext cx="400" cy="450"/>
              </a:xfrm>
              <a:custGeom>
                <a:avLst/>
                <a:gdLst/>
                <a:ahLst/>
                <a:cxnLst/>
                <a:rect l="l" t="t" r="r" b="b"/>
                <a:pathLst>
                  <a:path w="16" h="18" extrusionOk="0">
                    <a:moveTo>
                      <a:pt x="0" y="17"/>
                    </a:moveTo>
                    <a:cubicBezTo>
                      <a:pt x="5" y="12"/>
                      <a:pt x="11" y="6"/>
                      <a:pt x="16" y="1"/>
                    </a:cubicBezTo>
                    <a:cubicBezTo>
                      <a:pt x="11" y="6"/>
                      <a:pt x="5" y="12"/>
                      <a:pt x="0" y="1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5" name="Google Shape;2465;p56"/>
              <p:cNvSpPr/>
              <p:nvPr/>
            </p:nvSpPr>
            <p:spPr>
              <a:xfrm>
                <a:off x="1902075" y="4723775"/>
                <a:ext cx="1300" cy="850"/>
              </a:xfrm>
              <a:custGeom>
                <a:avLst/>
                <a:gdLst/>
                <a:ahLst/>
                <a:cxnLst/>
                <a:rect l="l" t="t" r="r" b="b"/>
                <a:pathLst>
                  <a:path w="52" h="34" extrusionOk="0">
                    <a:moveTo>
                      <a:pt x="0" y="1"/>
                    </a:moveTo>
                    <a:cubicBezTo>
                      <a:pt x="18" y="12"/>
                      <a:pt x="34" y="23"/>
                      <a:pt x="51" y="34"/>
                    </a:cubicBezTo>
                    <a:cubicBezTo>
                      <a:pt x="34" y="23"/>
                      <a:pt x="18" y="12"/>
                      <a:pt x="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6" name="Google Shape;2466;p56"/>
              <p:cNvSpPr/>
              <p:nvPr/>
            </p:nvSpPr>
            <p:spPr>
              <a:xfrm>
                <a:off x="1895650" y="4719800"/>
                <a:ext cx="1700" cy="10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41" extrusionOk="0">
                    <a:moveTo>
                      <a:pt x="1" y="1"/>
                    </a:moveTo>
                    <a:cubicBezTo>
                      <a:pt x="23" y="14"/>
                      <a:pt x="45" y="27"/>
                      <a:pt x="67" y="40"/>
                    </a:cubicBezTo>
                    <a:cubicBezTo>
                      <a:pt x="45" y="27"/>
                      <a:pt x="23" y="14"/>
                      <a:pt x="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7" name="Google Shape;2467;p56"/>
              <p:cNvSpPr/>
              <p:nvPr/>
            </p:nvSpPr>
            <p:spPr>
              <a:xfrm>
                <a:off x="1889250" y="4716225"/>
                <a:ext cx="1725" cy="950"/>
              </a:xfrm>
              <a:custGeom>
                <a:avLst/>
                <a:gdLst/>
                <a:ahLst/>
                <a:cxnLst/>
                <a:rect l="l" t="t" r="r" b="b"/>
                <a:pathLst>
                  <a:path w="69" h="38" extrusionOk="0">
                    <a:moveTo>
                      <a:pt x="1" y="1"/>
                    </a:moveTo>
                    <a:cubicBezTo>
                      <a:pt x="24" y="13"/>
                      <a:pt x="45" y="25"/>
                      <a:pt x="68" y="37"/>
                    </a:cubicBezTo>
                    <a:cubicBezTo>
                      <a:pt x="45" y="25"/>
                      <a:pt x="24" y="13"/>
                      <a:pt x="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8" name="Google Shape;2468;p56"/>
              <p:cNvSpPr/>
              <p:nvPr/>
            </p:nvSpPr>
            <p:spPr>
              <a:xfrm>
                <a:off x="1909075" y="47286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9" name="Google Shape;2469;p56"/>
              <p:cNvSpPr/>
              <p:nvPr/>
            </p:nvSpPr>
            <p:spPr>
              <a:xfrm>
                <a:off x="1567850" y="4712950"/>
                <a:ext cx="341250" cy="54325"/>
              </a:xfrm>
              <a:custGeom>
                <a:avLst/>
                <a:gdLst/>
                <a:ahLst/>
                <a:cxnLst/>
                <a:rect l="l" t="t" r="r" b="b"/>
                <a:pathLst>
                  <a:path w="13650" h="2173" extrusionOk="0">
                    <a:moveTo>
                      <a:pt x="12600" y="1"/>
                    </a:moveTo>
                    <a:cubicBezTo>
                      <a:pt x="10715" y="715"/>
                      <a:pt x="8699" y="1084"/>
                      <a:pt x="6682" y="1180"/>
                    </a:cubicBezTo>
                    <a:cubicBezTo>
                      <a:pt x="6305" y="1198"/>
                      <a:pt x="5928" y="1207"/>
                      <a:pt x="5551" y="1207"/>
                    </a:cubicBezTo>
                    <a:cubicBezTo>
                      <a:pt x="3966" y="1207"/>
                      <a:pt x="2383" y="1055"/>
                      <a:pt x="816" y="801"/>
                    </a:cubicBezTo>
                    <a:cubicBezTo>
                      <a:pt x="736" y="869"/>
                      <a:pt x="659" y="939"/>
                      <a:pt x="585" y="1012"/>
                    </a:cubicBezTo>
                    <a:cubicBezTo>
                      <a:pt x="580" y="1017"/>
                      <a:pt x="574" y="1023"/>
                      <a:pt x="569" y="1028"/>
                    </a:cubicBezTo>
                    <a:cubicBezTo>
                      <a:pt x="352" y="1245"/>
                      <a:pt x="160" y="1484"/>
                      <a:pt x="1" y="1752"/>
                    </a:cubicBezTo>
                    <a:cubicBezTo>
                      <a:pt x="1238" y="2009"/>
                      <a:pt x="2521" y="2090"/>
                      <a:pt x="3787" y="2136"/>
                    </a:cubicBezTo>
                    <a:cubicBezTo>
                      <a:pt x="4399" y="2158"/>
                      <a:pt x="5013" y="2172"/>
                      <a:pt x="5626" y="2172"/>
                    </a:cubicBezTo>
                    <a:cubicBezTo>
                      <a:pt x="6909" y="2172"/>
                      <a:pt x="8190" y="2108"/>
                      <a:pt x="9457" y="1911"/>
                    </a:cubicBezTo>
                    <a:cubicBezTo>
                      <a:pt x="10906" y="1686"/>
                      <a:pt x="12340" y="1281"/>
                      <a:pt x="13650" y="629"/>
                    </a:cubicBezTo>
                    <a:cubicBezTo>
                      <a:pt x="13575" y="573"/>
                      <a:pt x="13498" y="519"/>
                      <a:pt x="13420" y="467"/>
                    </a:cubicBezTo>
                    <a:cubicBezTo>
                      <a:pt x="13403" y="456"/>
                      <a:pt x="13387" y="445"/>
                      <a:pt x="13369" y="434"/>
                    </a:cubicBezTo>
                    <a:cubicBezTo>
                      <a:pt x="13307" y="393"/>
                      <a:pt x="13244" y="353"/>
                      <a:pt x="13179" y="314"/>
                    </a:cubicBezTo>
                    <a:cubicBezTo>
                      <a:pt x="13157" y="301"/>
                      <a:pt x="13135" y="288"/>
                      <a:pt x="13113" y="275"/>
                    </a:cubicBezTo>
                    <a:cubicBezTo>
                      <a:pt x="13051" y="238"/>
                      <a:pt x="12988" y="203"/>
                      <a:pt x="12924" y="168"/>
                    </a:cubicBezTo>
                    <a:cubicBezTo>
                      <a:pt x="12901" y="156"/>
                      <a:pt x="12880" y="144"/>
                      <a:pt x="12857" y="132"/>
                    </a:cubicBezTo>
                    <a:cubicBezTo>
                      <a:pt x="12773" y="87"/>
                      <a:pt x="12687" y="44"/>
                      <a:pt x="1260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0" name="Google Shape;2470;p56"/>
              <p:cNvSpPr/>
              <p:nvPr/>
            </p:nvSpPr>
            <p:spPr>
              <a:xfrm>
                <a:off x="1721250" y="4589900"/>
                <a:ext cx="58850" cy="61675"/>
              </a:xfrm>
              <a:custGeom>
                <a:avLst/>
                <a:gdLst/>
                <a:ahLst/>
                <a:cxnLst/>
                <a:rect l="l" t="t" r="r" b="b"/>
                <a:pathLst>
                  <a:path w="2354" h="2467" extrusionOk="0">
                    <a:moveTo>
                      <a:pt x="58" y="0"/>
                    </a:moveTo>
                    <a:lnTo>
                      <a:pt x="58" y="2071"/>
                    </a:lnTo>
                    <a:cubicBezTo>
                      <a:pt x="58" y="2206"/>
                      <a:pt x="37" y="2338"/>
                      <a:pt x="0" y="2467"/>
                    </a:cubicBezTo>
                    <a:cubicBezTo>
                      <a:pt x="815" y="2443"/>
                      <a:pt x="1599" y="2220"/>
                      <a:pt x="2353" y="1882"/>
                    </a:cubicBezTo>
                    <a:lnTo>
                      <a:pt x="235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1" name="Google Shape;2471;p56"/>
              <p:cNvSpPr/>
              <p:nvPr/>
            </p:nvSpPr>
            <p:spPr>
              <a:xfrm>
                <a:off x="1619150" y="4301300"/>
                <a:ext cx="254125" cy="306275"/>
              </a:xfrm>
              <a:custGeom>
                <a:avLst/>
                <a:gdLst/>
                <a:ahLst/>
                <a:cxnLst/>
                <a:rect l="l" t="t" r="r" b="b"/>
                <a:pathLst>
                  <a:path w="10165" h="12251" extrusionOk="0">
                    <a:moveTo>
                      <a:pt x="4526" y="0"/>
                    </a:moveTo>
                    <a:cubicBezTo>
                      <a:pt x="2018" y="0"/>
                      <a:pt x="1" y="2064"/>
                      <a:pt x="59" y="4572"/>
                    </a:cubicBezTo>
                    <a:lnTo>
                      <a:pt x="125" y="7406"/>
                    </a:lnTo>
                    <a:cubicBezTo>
                      <a:pt x="188" y="10100"/>
                      <a:pt x="2389" y="12250"/>
                      <a:pt x="5082" y="12250"/>
                    </a:cubicBezTo>
                    <a:cubicBezTo>
                      <a:pt x="7777" y="12250"/>
                      <a:pt x="9978" y="10100"/>
                      <a:pt x="10041" y="7406"/>
                    </a:cubicBezTo>
                    <a:lnTo>
                      <a:pt x="10106" y="4572"/>
                    </a:lnTo>
                    <a:cubicBezTo>
                      <a:pt x="10165" y="2064"/>
                      <a:pt x="8148" y="0"/>
                      <a:pt x="563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2" name="Google Shape;2472;p56"/>
              <p:cNvSpPr/>
              <p:nvPr/>
            </p:nvSpPr>
            <p:spPr>
              <a:xfrm>
                <a:off x="1665600" y="4463600"/>
                <a:ext cx="57300" cy="36725"/>
              </a:xfrm>
              <a:custGeom>
                <a:avLst/>
                <a:gdLst/>
                <a:ahLst/>
                <a:cxnLst/>
                <a:rect l="l" t="t" r="r" b="b"/>
                <a:pathLst>
                  <a:path w="2292" h="1469" extrusionOk="0">
                    <a:moveTo>
                      <a:pt x="2218" y="0"/>
                    </a:moveTo>
                    <a:cubicBezTo>
                      <a:pt x="2026" y="58"/>
                      <a:pt x="1831" y="109"/>
                      <a:pt x="1638" y="167"/>
                    </a:cubicBezTo>
                    <a:cubicBezTo>
                      <a:pt x="1626" y="170"/>
                      <a:pt x="1614" y="172"/>
                      <a:pt x="1603" y="172"/>
                    </a:cubicBezTo>
                    <a:cubicBezTo>
                      <a:pt x="1598" y="172"/>
                      <a:pt x="1594" y="172"/>
                      <a:pt x="1589" y="171"/>
                    </a:cubicBezTo>
                    <a:cubicBezTo>
                      <a:pt x="1392" y="237"/>
                      <a:pt x="1193" y="295"/>
                      <a:pt x="988" y="334"/>
                    </a:cubicBezTo>
                    <a:cubicBezTo>
                      <a:pt x="821" y="381"/>
                      <a:pt x="656" y="429"/>
                      <a:pt x="491" y="479"/>
                    </a:cubicBezTo>
                    <a:cubicBezTo>
                      <a:pt x="482" y="485"/>
                      <a:pt x="474" y="491"/>
                      <a:pt x="463" y="495"/>
                    </a:cubicBezTo>
                    <a:cubicBezTo>
                      <a:pt x="307" y="549"/>
                      <a:pt x="162" y="622"/>
                      <a:pt x="1" y="650"/>
                    </a:cubicBezTo>
                    <a:cubicBezTo>
                      <a:pt x="147" y="1038"/>
                      <a:pt x="453" y="1367"/>
                      <a:pt x="875" y="1449"/>
                    </a:cubicBezTo>
                    <a:cubicBezTo>
                      <a:pt x="941" y="1462"/>
                      <a:pt x="1009" y="1469"/>
                      <a:pt x="1077" y="1469"/>
                    </a:cubicBezTo>
                    <a:cubicBezTo>
                      <a:pt x="1438" y="1469"/>
                      <a:pt x="1800" y="1290"/>
                      <a:pt x="2017" y="997"/>
                    </a:cubicBezTo>
                    <a:cubicBezTo>
                      <a:pt x="2225" y="716"/>
                      <a:pt x="2292" y="343"/>
                      <a:pt x="221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3" name="Google Shape;2473;p56"/>
              <p:cNvSpPr/>
              <p:nvPr/>
            </p:nvSpPr>
            <p:spPr>
              <a:xfrm>
                <a:off x="1769525" y="4463600"/>
                <a:ext cx="57300" cy="36725"/>
              </a:xfrm>
              <a:custGeom>
                <a:avLst/>
                <a:gdLst/>
                <a:ahLst/>
                <a:cxnLst/>
                <a:rect l="l" t="t" r="r" b="b"/>
                <a:pathLst>
                  <a:path w="2292" h="1469" extrusionOk="0">
                    <a:moveTo>
                      <a:pt x="74" y="0"/>
                    </a:moveTo>
                    <a:lnTo>
                      <a:pt x="74" y="0"/>
                    </a:lnTo>
                    <a:cubicBezTo>
                      <a:pt x="1" y="343"/>
                      <a:pt x="67" y="716"/>
                      <a:pt x="276" y="997"/>
                    </a:cubicBezTo>
                    <a:cubicBezTo>
                      <a:pt x="493" y="1290"/>
                      <a:pt x="854" y="1469"/>
                      <a:pt x="1216" y="1469"/>
                    </a:cubicBezTo>
                    <a:cubicBezTo>
                      <a:pt x="1283" y="1469"/>
                      <a:pt x="1351" y="1462"/>
                      <a:pt x="1418" y="1449"/>
                    </a:cubicBezTo>
                    <a:cubicBezTo>
                      <a:pt x="1840" y="1367"/>
                      <a:pt x="2146" y="1038"/>
                      <a:pt x="2292" y="650"/>
                    </a:cubicBezTo>
                    <a:cubicBezTo>
                      <a:pt x="2130" y="622"/>
                      <a:pt x="1984" y="549"/>
                      <a:pt x="1829" y="495"/>
                    </a:cubicBezTo>
                    <a:cubicBezTo>
                      <a:pt x="1819" y="491"/>
                      <a:pt x="1811" y="485"/>
                      <a:pt x="1802" y="479"/>
                    </a:cubicBezTo>
                    <a:cubicBezTo>
                      <a:pt x="1636" y="429"/>
                      <a:pt x="1471" y="381"/>
                      <a:pt x="1304" y="334"/>
                    </a:cubicBezTo>
                    <a:cubicBezTo>
                      <a:pt x="1100" y="295"/>
                      <a:pt x="901" y="237"/>
                      <a:pt x="704" y="171"/>
                    </a:cubicBezTo>
                    <a:cubicBezTo>
                      <a:pt x="699" y="172"/>
                      <a:pt x="694" y="172"/>
                      <a:pt x="689" y="172"/>
                    </a:cubicBezTo>
                    <a:cubicBezTo>
                      <a:pt x="678" y="172"/>
                      <a:pt x="667" y="170"/>
                      <a:pt x="655" y="167"/>
                    </a:cubicBezTo>
                    <a:cubicBezTo>
                      <a:pt x="462" y="109"/>
                      <a:pt x="267" y="58"/>
                      <a:pt x="7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4" name="Google Shape;2474;p56"/>
              <p:cNvSpPr/>
              <p:nvPr/>
            </p:nvSpPr>
            <p:spPr>
              <a:xfrm>
                <a:off x="1732150" y="4474675"/>
                <a:ext cx="29500" cy="34250"/>
              </a:xfrm>
              <a:custGeom>
                <a:avLst/>
                <a:gdLst/>
                <a:ahLst/>
                <a:cxnLst/>
                <a:rect l="l" t="t" r="r" b="b"/>
                <a:pathLst>
                  <a:path w="1180" h="1370" extrusionOk="0">
                    <a:moveTo>
                      <a:pt x="760" y="1"/>
                    </a:moveTo>
                    <a:cubicBezTo>
                      <a:pt x="499" y="1"/>
                      <a:pt x="267" y="197"/>
                      <a:pt x="149" y="427"/>
                    </a:cubicBezTo>
                    <a:cubicBezTo>
                      <a:pt x="1" y="716"/>
                      <a:pt x="89" y="1095"/>
                      <a:pt x="313" y="1317"/>
                    </a:cubicBezTo>
                    <a:cubicBezTo>
                      <a:pt x="329" y="1333"/>
                      <a:pt x="346" y="1350"/>
                      <a:pt x="367" y="1358"/>
                    </a:cubicBezTo>
                    <a:cubicBezTo>
                      <a:pt x="390" y="1370"/>
                      <a:pt x="417" y="1370"/>
                      <a:pt x="442" y="1370"/>
                    </a:cubicBezTo>
                    <a:cubicBezTo>
                      <a:pt x="628" y="1369"/>
                      <a:pt x="816" y="1323"/>
                      <a:pt x="967" y="1213"/>
                    </a:cubicBezTo>
                    <a:cubicBezTo>
                      <a:pt x="1029" y="1167"/>
                      <a:pt x="1080" y="1110"/>
                      <a:pt x="1119" y="1047"/>
                    </a:cubicBezTo>
                    <a:cubicBezTo>
                      <a:pt x="1158" y="895"/>
                      <a:pt x="1180" y="739"/>
                      <a:pt x="1176" y="592"/>
                    </a:cubicBezTo>
                    <a:cubicBezTo>
                      <a:pt x="1165" y="426"/>
                      <a:pt x="1127" y="274"/>
                      <a:pt x="1056" y="148"/>
                    </a:cubicBezTo>
                    <a:cubicBezTo>
                      <a:pt x="1036" y="119"/>
                      <a:pt x="1016" y="91"/>
                      <a:pt x="992" y="64"/>
                    </a:cubicBezTo>
                    <a:cubicBezTo>
                      <a:pt x="940" y="29"/>
                      <a:pt x="874" y="6"/>
                      <a:pt x="785" y="1"/>
                    </a:cubicBezTo>
                    <a:cubicBezTo>
                      <a:pt x="777" y="1"/>
                      <a:pt x="768" y="1"/>
                      <a:pt x="76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5" name="Google Shape;2475;p56"/>
              <p:cNvSpPr/>
              <p:nvPr/>
            </p:nvSpPr>
            <p:spPr>
              <a:xfrm>
                <a:off x="1731725" y="4474825"/>
                <a:ext cx="16200" cy="32500"/>
              </a:xfrm>
              <a:custGeom>
                <a:avLst/>
                <a:gdLst/>
                <a:ahLst/>
                <a:cxnLst/>
                <a:rect l="l" t="t" r="r" b="b"/>
                <a:pathLst>
                  <a:path w="648" h="1300" extrusionOk="0">
                    <a:moveTo>
                      <a:pt x="609" y="1"/>
                    </a:moveTo>
                    <a:cubicBezTo>
                      <a:pt x="567" y="1"/>
                      <a:pt x="489" y="16"/>
                      <a:pt x="393" y="68"/>
                    </a:cubicBezTo>
                    <a:cubicBezTo>
                      <a:pt x="254" y="143"/>
                      <a:pt x="79" y="321"/>
                      <a:pt x="38" y="578"/>
                    </a:cubicBezTo>
                    <a:cubicBezTo>
                      <a:pt x="0" y="835"/>
                      <a:pt x="123" y="1054"/>
                      <a:pt x="236" y="1161"/>
                    </a:cubicBezTo>
                    <a:cubicBezTo>
                      <a:pt x="293" y="1217"/>
                      <a:pt x="347" y="1253"/>
                      <a:pt x="385" y="1272"/>
                    </a:cubicBezTo>
                    <a:cubicBezTo>
                      <a:pt x="425" y="1292"/>
                      <a:pt x="447" y="1300"/>
                      <a:pt x="447" y="1300"/>
                    </a:cubicBezTo>
                    <a:cubicBezTo>
                      <a:pt x="447" y="1300"/>
                      <a:pt x="428" y="1285"/>
                      <a:pt x="396" y="1257"/>
                    </a:cubicBezTo>
                    <a:cubicBezTo>
                      <a:pt x="365" y="1228"/>
                      <a:pt x="323" y="1184"/>
                      <a:pt x="282" y="1124"/>
                    </a:cubicBezTo>
                    <a:cubicBezTo>
                      <a:pt x="199" y="1004"/>
                      <a:pt x="124" y="806"/>
                      <a:pt x="156" y="595"/>
                    </a:cubicBezTo>
                    <a:cubicBezTo>
                      <a:pt x="189" y="384"/>
                      <a:pt x="325" y="223"/>
                      <a:pt x="440" y="140"/>
                    </a:cubicBezTo>
                    <a:cubicBezTo>
                      <a:pt x="555" y="52"/>
                      <a:pt x="647" y="28"/>
                      <a:pt x="643" y="9"/>
                    </a:cubicBezTo>
                    <a:cubicBezTo>
                      <a:pt x="643" y="5"/>
                      <a:pt x="631" y="1"/>
                      <a:pt x="609" y="1"/>
                    </a:cubicBezTo>
                    <a:close/>
                  </a:path>
                </a:pathLst>
              </a:custGeom>
              <a:solidFill>
                <a:srgbClr val="9B47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6" name="Google Shape;2476;p56"/>
              <p:cNvSpPr/>
              <p:nvPr/>
            </p:nvSpPr>
            <p:spPr>
              <a:xfrm>
                <a:off x="1752525" y="4497575"/>
                <a:ext cx="7200" cy="5500"/>
              </a:xfrm>
              <a:custGeom>
                <a:avLst/>
                <a:gdLst/>
                <a:ahLst/>
                <a:cxnLst/>
                <a:rect l="l" t="t" r="r" b="b"/>
                <a:pathLst>
                  <a:path w="288" h="220" extrusionOk="0">
                    <a:moveTo>
                      <a:pt x="288" y="1"/>
                    </a:moveTo>
                    <a:cubicBezTo>
                      <a:pt x="282" y="1"/>
                      <a:pt x="190" y="1"/>
                      <a:pt x="118" y="57"/>
                    </a:cubicBezTo>
                    <a:cubicBezTo>
                      <a:pt x="44" y="115"/>
                      <a:pt x="1" y="183"/>
                      <a:pt x="21" y="209"/>
                    </a:cubicBezTo>
                    <a:cubicBezTo>
                      <a:pt x="27" y="216"/>
                      <a:pt x="36" y="219"/>
                      <a:pt x="48" y="219"/>
                    </a:cubicBezTo>
                    <a:cubicBezTo>
                      <a:pt x="82" y="219"/>
                      <a:pt x="137" y="194"/>
                      <a:pt x="192" y="152"/>
                    </a:cubicBezTo>
                    <a:cubicBezTo>
                      <a:pt x="265" y="94"/>
                      <a:pt x="288" y="1"/>
                      <a:pt x="288" y="1"/>
                    </a:cubicBezTo>
                    <a:cubicBezTo>
                      <a:pt x="288" y="1"/>
                      <a:pt x="288" y="1"/>
                      <a:pt x="288" y="1"/>
                    </a:cubicBezTo>
                    <a:close/>
                  </a:path>
                </a:pathLst>
              </a:custGeom>
              <a:solidFill>
                <a:srgbClr val="9B47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7" name="Google Shape;2477;p56"/>
              <p:cNvSpPr/>
              <p:nvPr/>
            </p:nvSpPr>
            <p:spPr>
              <a:xfrm>
                <a:off x="1748725" y="4517475"/>
                <a:ext cx="26050" cy="11725"/>
              </a:xfrm>
              <a:custGeom>
                <a:avLst/>
                <a:gdLst/>
                <a:ahLst/>
                <a:cxnLst/>
                <a:rect l="l" t="t" r="r" b="b"/>
                <a:pathLst>
                  <a:path w="1042" h="469" extrusionOk="0">
                    <a:moveTo>
                      <a:pt x="947" y="1"/>
                    </a:moveTo>
                    <a:cubicBezTo>
                      <a:pt x="845" y="1"/>
                      <a:pt x="667" y="34"/>
                      <a:pt x="476" y="118"/>
                    </a:cubicBezTo>
                    <a:cubicBezTo>
                      <a:pt x="186" y="243"/>
                      <a:pt x="1" y="426"/>
                      <a:pt x="27" y="461"/>
                    </a:cubicBezTo>
                    <a:cubicBezTo>
                      <a:pt x="31" y="466"/>
                      <a:pt x="37" y="468"/>
                      <a:pt x="47" y="468"/>
                    </a:cubicBezTo>
                    <a:cubicBezTo>
                      <a:pt x="113" y="468"/>
                      <a:pt x="305" y="369"/>
                      <a:pt x="541" y="268"/>
                    </a:cubicBezTo>
                    <a:cubicBezTo>
                      <a:pt x="811" y="149"/>
                      <a:pt x="1041" y="70"/>
                      <a:pt x="1033" y="24"/>
                    </a:cubicBezTo>
                    <a:cubicBezTo>
                      <a:pt x="1030" y="10"/>
                      <a:pt x="999" y="1"/>
                      <a:pt x="947" y="1"/>
                    </a:cubicBezTo>
                    <a:close/>
                  </a:path>
                </a:pathLst>
              </a:custGeom>
              <a:solidFill>
                <a:srgbClr val="9B47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8" name="Google Shape;2478;p56"/>
              <p:cNvSpPr/>
              <p:nvPr/>
            </p:nvSpPr>
            <p:spPr>
              <a:xfrm>
                <a:off x="1679625" y="4467650"/>
                <a:ext cx="27375" cy="15325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613" extrusionOk="0">
                    <a:moveTo>
                      <a:pt x="1094" y="0"/>
                    </a:moveTo>
                    <a:lnTo>
                      <a:pt x="1094" y="0"/>
                    </a:lnTo>
                    <a:cubicBezTo>
                      <a:pt x="1088" y="2"/>
                      <a:pt x="1083" y="3"/>
                      <a:pt x="1077" y="5"/>
                    </a:cubicBezTo>
                    <a:cubicBezTo>
                      <a:pt x="1065" y="8"/>
                      <a:pt x="1053" y="10"/>
                      <a:pt x="1042" y="10"/>
                    </a:cubicBezTo>
                    <a:cubicBezTo>
                      <a:pt x="1037" y="10"/>
                      <a:pt x="1033" y="10"/>
                      <a:pt x="1028" y="9"/>
                    </a:cubicBezTo>
                    <a:cubicBezTo>
                      <a:pt x="831" y="75"/>
                      <a:pt x="632" y="133"/>
                      <a:pt x="427" y="172"/>
                    </a:cubicBezTo>
                    <a:cubicBezTo>
                      <a:pt x="284" y="212"/>
                      <a:pt x="143" y="254"/>
                      <a:pt x="0" y="296"/>
                    </a:cubicBezTo>
                    <a:cubicBezTo>
                      <a:pt x="54" y="399"/>
                      <a:pt x="136" y="488"/>
                      <a:pt x="237" y="544"/>
                    </a:cubicBezTo>
                    <a:cubicBezTo>
                      <a:pt x="319" y="590"/>
                      <a:pt x="413" y="613"/>
                      <a:pt x="508" y="613"/>
                    </a:cubicBezTo>
                    <a:cubicBezTo>
                      <a:pt x="621" y="613"/>
                      <a:pt x="734" y="579"/>
                      <a:pt x="825" y="512"/>
                    </a:cubicBezTo>
                    <a:cubicBezTo>
                      <a:pt x="923" y="441"/>
                      <a:pt x="993" y="337"/>
                      <a:pt x="1039" y="225"/>
                    </a:cubicBezTo>
                    <a:cubicBezTo>
                      <a:pt x="1068" y="153"/>
                      <a:pt x="1085" y="77"/>
                      <a:pt x="1094" y="0"/>
                    </a:cubicBezTo>
                    <a:close/>
                  </a:path>
                </a:pathLst>
              </a:custGeom>
              <a:solidFill>
                <a:srgbClr val="E879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9" name="Google Shape;2479;p56"/>
              <p:cNvSpPr/>
              <p:nvPr/>
            </p:nvSpPr>
            <p:spPr>
              <a:xfrm>
                <a:off x="1660275" y="4462500"/>
                <a:ext cx="65725" cy="18900"/>
              </a:xfrm>
              <a:custGeom>
                <a:avLst/>
                <a:gdLst/>
                <a:ahLst/>
                <a:cxnLst/>
                <a:rect l="l" t="t" r="r" b="b"/>
                <a:pathLst>
                  <a:path w="2629" h="756" extrusionOk="0">
                    <a:moveTo>
                      <a:pt x="2550" y="1"/>
                    </a:moveTo>
                    <a:cubicBezTo>
                      <a:pt x="2375" y="1"/>
                      <a:pt x="1869" y="96"/>
                      <a:pt x="1283" y="260"/>
                    </a:cubicBezTo>
                    <a:cubicBezTo>
                      <a:pt x="563" y="461"/>
                      <a:pt x="1" y="691"/>
                      <a:pt x="17" y="744"/>
                    </a:cubicBezTo>
                    <a:cubicBezTo>
                      <a:pt x="20" y="752"/>
                      <a:pt x="35" y="756"/>
                      <a:pt x="60" y="756"/>
                    </a:cubicBezTo>
                    <a:cubicBezTo>
                      <a:pt x="210" y="756"/>
                      <a:pt x="727" y="629"/>
                      <a:pt x="1338" y="458"/>
                    </a:cubicBezTo>
                    <a:cubicBezTo>
                      <a:pt x="2054" y="256"/>
                      <a:pt x="2629" y="71"/>
                      <a:pt x="2616" y="16"/>
                    </a:cubicBezTo>
                    <a:cubicBezTo>
                      <a:pt x="2613" y="6"/>
                      <a:pt x="2590" y="1"/>
                      <a:pt x="2550" y="1"/>
                    </a:cubicBezTo>
                    <a:close/>
                  </a:path>
                </a:pathLst>
              </a:custGeom>
              <a:solidFill>
                <a:srgbClr val="9B47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0" name="Google Shape;2480;p56"/>
              <p:cNvSpPr/>
              <p:nvPr/>
            </p:nvSpPr>
            <p:spPr>
              <a:xfrm>
                <a:off x="1785450" y="4467650"/>
                <a:ext cx="27375" cy="15325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613" extrusionOk="0">
                    <a:moveTo>
                      <a:pt x="0" y="0"/>
                    </a:moveTo>
                    <a:cubicBezTo>
                      <a:pt x="10" y="77"/>
                      <a:pt x="26" y="153"/>
                      <a:pt x="55" y="225"/>
                    </a:cubicBezTo>
                    <a:cubicBezTo>
                      <a:pt x="102" y="337"/>
                      <a:pt x="171" y="441"/>
                      <a:pt x="269" y="512"/>
                    </a:cubicBezTo>
                    <a:cubicBezTo>
                      <a:pt x="360" y="579"/>
                      <a:pt x="474" y="613"/>
                      <a:pt x="587" y="613"/>
                    </a:cubicBezTo>
                    <a:cubicBezTo>
                      <a:pt x="681" y="613"/>
                      <a:pt x="775" y="590"/>
                      <a:pt x="858" y="544"/>
                    </a:cubicBezTo>
                    <a:cubicBezTo>
                      <a:pt x="959" y="488"/>
                      <a:pt x="1040" y="399"/>
                      <a:pt x="1094" y="296"/>
                    </a:cubicBezTo>
                    <a:cubicBezTo>
                      <a:pt x="952" y="254"/>
                      <a:pt x="810" y="212"/>
                      <a:pt x="667" y="172"/>
                    </a:cubicBezTo>
                    <a:cubicBezTo>
                      <a:pt x="463" y="133"/>
                      <a:pt x="264" y="75"/>
                      <a:pt x="67" y="9"/>
                    </a:cubicBezTo>
                    <a:cubicBezTo>
                      <a:pt x="62" y="10"/>
                      <a:pt x="57" y="10"/>
                      <a:pt x="52" y="10"/>
                    </a:cubicBezTo>
                    <a:cubicBezTo>
                      <a:pt x="41" y="10"/>
                      <a:pt x="30" y="8"/>
                      <a:pt x="18" y="5"/>
                    </a:cubicBezTo>
                    <a:cubicBezTo>
                      <a:pt x="12" y="3"/>
                      <a:pt x="6" y="2"/>
                      <a:pt x="0" y="0"/>
                    </a:cubicBezTo>
                    <a:close/>
                  </a:path>
                </a:pathLst>
              </a:custGeom>
              <a:solidFill>
                <a:srgbClr val="E879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1" name="Google Shape;2481;p56"/>
              <p:cNvSpPr/>
              <p:nvPr/>
            </p:nvSpPr>
            <p:spPr>
              <a:xfrm>
                <a:off x="1766425" y="4462500"/>
                <a:ext cx="65725" cy="18900"/>
              </a:xfrm>
              <a:custGeom>
                <a:avLst/>
                <a:gdLst/>
                <a:ahLst/>
                <a:cxnLst/>
                <a:rect l="l" t="t" r="r" b="b"/>
                <a:pathLst>
                  <a:path w="2629" h="756" extrusionOk="0">
                    <a:moveTo>
                      <a:pt x="79" y="1"/>
                    </a:moveTo>
                    <a:cubicBezTo>
                      <a:pt x="39" y="1"/>
                      <a:pt x="16" y="6"/>
                      <a:pt x="14" y="16"/>
                    </a:cubicBezTo>
                    <a:cubicBezTo>
                      <a:pt x="1" y="71"/>
                      <a:pt x="575" y="256"/>
                      <a:pt x="1291" y="458"/>
                    </a:cubicBezTo>
                    <a:cubicBezTo>
                      <a:pt x="1902" y="629"/>
                      <a:pt x="2419" y="756"/>
                      <a:pt x="2569" y="756"/>
                    </a:cubicBezTo>
                    <a:cubicBezTo>
                      <a:pt x="2595" y="756"/>
                      <a:pt x="2610" y="752"/>
                      <a:pt x="2612" y="744"/>
                    </a:cubicBezTo>
                    <a:cubicBezTo>
                      <a:pt x="2629" y="691"/>
                      <a:pt x="2067" y="461"/>
                      <a:pt x="1346" y="260"/>
                    </a:cubicBezTo>
                    <a:cubicBezTo>
                      <a:pt x="761" y="96"/>
                      <a:pt x="255" y="1"/>
                      <a:pt x="79" y="1"/>
                    </a:cubicBezTo>
                    <a:close/>
                  </a:path>
                </a:pathLst>
              </a:custGeom>
              <a:solidFill>
                <a:srgbClr val="9B47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2" name="Google Shape;2482;p56"/>
              <p:cNvSpPr/>
              <p:nvPr/>
            </p:nvSpPr>
            <p:spPr>
              <a:xfrm>
                <a:off x="1661625" y="4412025"/>
                <a:ext cx="54550" cy="26375"/>
              </a:xfrm>
              <a:custGeom>
                <a:avLst/>
                <a:gdLst/>
                <a:ahLst/>
                <a:cxnLst/>
                <a:rect l="l" t="t" r="r" b="b"/>
                <a:pathLst>
                  <a:path w="2182" h="1055" extrusionOk="0">
                    <a:moveTo>
                      <a:pt x="2074" y="0"/>
                    </a:moveTo>
                    <a:cubicBezTo>
                      <a:pt x="1907" y="0"/>
                      <a:pt x="1483" y="132"/>
                      <a:pt x="1013" y="359"/>
                    </a:cubicBezTo>
                    <a:cubicBezTo>
                      <a:pt x="428" y="639"/>
                      <a:pt x="1" y="957"/>
                      <a:pt x="44" y="1035"/>
                    </a:cubicBezTo>
                    <a:cubicBezTo>
                      <a:pt x="51" y="1048"/>
                      <a:pt x="70" y="1054"/>
                      <a:pt x="98" y="1054"/>
                    </a:cubicBezTo>
                    <a:cubicBezTo>
                      <a:pt x="247" y="1054"/>
                      <a:pt x="671" y="886"/>
                      <a:pt x="1155" y="654"/>
                    </a:cubicBezTo>
                    <a:cubicBezTo>
                      <a:pt x="1731" y="376"/>
                      <a:pt x="2182" y="109"/>
                      <a:pt x="2147" y="24"/>
                    </a:cubicBezTo>
                    <a:cubicBezTo>
                      <a:pt x="2140" y="8"/>
                      <a:pt x="2115" y="0"/>
                      <a:pt x="2074" y="0"/>
                    </a:cubicBezTo>
                    <a:close/>
                  </a:path>
                </a:pathLst>
              </a:custGeom>
              <a:solidFill>
                <a:srgbClr val="9B47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3" name="Google Shape;2483;p56"/>
              <p:cNvSpPr/>
              <p:nvPr/>
            </p:nvSpPr>
            <p:spPr>
              <a:xfrm>
                <a:off x="1766375" y="4412025"/>
                <a:ext cx="54575" cy="26375"/>
              </a:xfrm>
              <a:custGeom>
                <a:avLst/>
                <a:gdLst/>
                <a:ahLst/>
                <a:cxnLst/>
                <a:rect l="l" t="t" r="r" b="b"/>
                <a:pathLst>
                  <a:path w="2183" h="1055" extrusionOk="0">
                    <a:moveTo>
                      <a:pt x="109" y="0"/>
                    </a:moveTo>
                    <a:cubicBezTo>
                      <a:pt x="68" y="0"/>
                      <a:pt x="43" y="8"/>
                      <a:pt x="36" y="24"/>
                    </a:cubicBezTo>
                    <a:cubicBezTo>
                      <a:pt x="1" y="109"/>
                      <a:pt x="452" y="376"/>
                      <a:pt x="1028" y="654"/>
                    </a:cubicBezTo>
                    <a:cubicBezTo>
                      <a:pt x="1512" y="886"/>
                      <a:pt x="1936" y="1054"/>
                      <a:pt x="2085" y="1054"/>
                    </a:cubicBezTo>
                    <a:cubicBezTo>
                      <a:pt x="2113" y="1054"/>
                      <a:pt x="2131" y="1048"/>
                      <a:pt x="2138" y="1035"/>
                    </a:cubicBezTo>
                    <a:cubicBezTo>
                      <a:pt x="2182" y="957"/>
                      <a:pt x="1755" y="639"/>
                      <a:pt x="1170" y="359"/>
                    </a:cubicBezTo>
                    <a:cubicBezTo>
                      <a:pt x="700" y="132"/>
                      <a:pt x="275" y="0"/>
                      <a:pt x="109" y="0"/>
                    </a:cubicBezTo>
                    <a:close/>
                  </a:path>
                </a:pathLst>
              </a:custGeom>
              <a:solidFill>
                <a:srgbClr val="9B47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4" name="Google Shape;2484;p56"/>
              <p:cNvSpPr/>
              <p:nvPr/>
            </p:nvSpPr>
            <p:spPr>
              <a:xfrm>
                <a:off x="1650525" y="4504775"/>
                <a:ext cx="61675" cy="43700"/>
              </a:xfrm>
              <a:custGeom>
                <a:avLst/>
                <a:gdLst/>
                <a:ahLst/>
                <a:cxnLst/>
                <a:rect l="l" t="t" r="r" b="b"/>
                <a:pathLst>
                  <a:path w="2467" h="1748" extrusionOk="0">
                    <a:moveTo>
                      <a:pt x="1171" y="1"/>
                    </a:moveTo>
                    <a:cubicBezTo>
                      <a:pt x="1043" y="1"/>
                      <a:pt x="918" y="12"/>
                      <a:pt x="805" y="33"/>
                    </a:cubicBezTo>
                    <a:cubicBezTo>
                      <a:pt x="471" y="94"/>
                      <a:pt x="149" y="315"/>
                      <a:pt x="77" y="631"/>
                    </a:cubicBezTo>
                    <a:cubicBezTo>
                      <a:pt x="0" y="967"/>
                      <a:pt x="227" y="1311"/>
                      <a:pt x="526" y="1505"/>
                    </a:cubicBezTo>
                    <a:cubicBezTo>
                      <a:pt x="769" y="1663"/>
                      <a:pt x="1063" y="1747"/>
                      <a:pt x="1358" y="1747"/>
                    </a:cubicBezTo>
                    <a:cubicBezTo>
                      <a:pt x="1465" y="1747"/>
                      <a:pt x="1572" y="1736"/>
                      <a:pt x="1676" y="1714"/>
                    </a:cubicBezTo>
                    <a:cubicBezTo>
                      <a:pt x="2034" y="1637"/>
                      <a:pt x="2383" y="1389"/>
                      <a:pt x="2430" y="1041"/>
                    </a:cubicBezTo>
                    <a:cubicBezTo>
                      <a:pt x="2467" y="772"/>
                      <a:pt x="2269" y="378"/>
                      <a:pt x="2030" y="219"/>
                    </a:cubicBezTo>
                    <a:cubicBezTo>
                      <a:pt x="1800" y="65"/>
                      <a:pt x="1476" y="1"/>
                      <a:pt x="117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5" name="Google Shape;2485;p56"/>
              <p:cNvSpPr/>
              <p:nvPr/>
            </p:nvSpPr>
            <p:spPr>
              <a:xfrm>
                <a:off x="1621150" y="4321350"/>
                <a:ext cx="185550" cy="131250"/>
              </a:xfrm>
              <a:custGeom>
                <a:avLst/>
                <a:gdLst/>
                <a:ahLst/>
                <a:cxnLst/>
                <a:rect l="l" t="t" r="r" b="b"/>
                <a:pathLst>
                  <a:path w="7422" h="5250" extrusionOk="0">
                    <a:moveTo>
                      <a:pt x="6848" y="1"/>
                    </a:moveTo>
                    <a:cubicBezTo>
                      <a:pt x="6754" y="1"/>
                      <a:pt x="6659" y="10"/>
                      <a:pt x="6566" y="21"/>
                    </a:cubicBezTo>
                    <a:cubicBezTo>
                      <a:pt x="5812" y="111"/>
                      <a:pt x="5074" y="306"/>
                      <a:pt x="4352" y="543"/>
                    </a:cubicBezTo>
                    <a:cubicBezTo>
                      <a:pt x="3803" y="723"/>
                      <a:pt x="3257" y="929"/>
                      <a:pt x="2770" y="1239"/>
                    </a:cubicBezTo>
                    <a:cubicBezTo>
                      <a:pt x="1718" y="1908"/>
                      <a:pt x="1023" y="3002"/>
                      <a:pt x="363" y="4060"/>
                    </a:cubicBezTo>
                    <a:cubicBezTo>
                      <a:pt x="236" y="4262"/>
                      <a:pt x="111" y="4466"/>
                      <a:pt x="0" y="4677"/>
                    </a:cubicBezTo>
                    <a:lnTo>
                      <a:pt x="13" y="5250"/>
                    </a:lnTo>
                    <a:lnTo>
                      <a:pt x="198" y="5187"/>
                    </a:lnTo>
                    <a:cubicBezTo>
                      <a:pt x="298" y="4988"/>
                      <a:pt x="439" y="4820"/>
                      <a:pt x="606" y="4679"/>
                    </a:cubicBezTo>
                    <a:cubicBezTo>
                      <a:pt x="1414" y="3874"/>
                      <a:pt x="2862" y="3694"/>
                      <a:pt x="3880" y="3342"/>
                    </a:cubicBezTo>
                    <a:cubicBezTo>
                      <a:pt x="4860" y="3003"/>
                      <a:pt x="5923" y="2587"/>
                      <a:pt x="6667" y="1833"/>
                    </a:cubicBezTo>
                    <a:cubicBezTo>
                      <a:pt x="6977" y="1519"/>
                      <a:pt x="7338" y="1139"/>
                      <a:pt x="7401" y="680"/>
                    </a:cubicBezTo>
                    <a:cubicBezTo>
                      <a:pt x="7422" y="526"/>
                      <a:pt x="7422" y="368"/>
                      <a:pt x="7413" y="209"/>
                    </a:cubicBezTo>
                    <a:cubicBezTo>
                      <a:pt x="7367" y="160"/>
                      <a:pt x="7314" y="119"/>
                      <a:pt x="7252" y="86"/>
                    </a:cubicBezTo>
                    <a:cubicBezTo>
                      <a:pt x="7128" y="21"/>
                      <a:pt x="6989" y="1"/>
                      <a:pt x="684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6" name="Google Shape;2486;p56"/>
              <p:cNvSpPr/>
              <p:nvPr/>
            </p:nvSpPr>
            <p:spPr>
              <a:xfrm>
                <a:off x="1785875" y="4504775"/>
                <a:ext cx="61675" cy="43700"/>
              </a:xfrm>
              <a:custGeom>
                <a:avLst/>
                <a:gdLst/>
                <a:ahLst/>
                <a:cxnLst/>
                <a:rect l="l" t="t" r="r" b="b"/>
                <a:pathLst>
                  <a:path w="2467" h="1748" extrusionOk="0">
                    <a:moveTo>
                      <a:pt x="1296" y="1"/>
                    </a:moveTo>
                    <a:cubicBezTo>
                      <a:pt x="992" y="1"/>
                      <a:pt x="668" y="65"/>
                      <a:pt x="436" y="219"/>
                    </a:cubicBezTo>
                    <a:cubicBezTo>
                      <a:pt x="199" y="378"/>
                      <a:pt x="1" y="772"/>
                      <a:pt x="37" y="1041"/>
                    </a:cubicBezTo>
                    <a:cubicBezTo>
                      <a:pt x="85" y="1389"/>
                      <a:pt x="434" y="1637"/>
                      <a:pt x="792" y="1714"/>
                    </a:cubicBezTo>
                    <a:cubicBezTo>
                      <a:pt x="896" y="1736"/>
                      <a:pt x="1002" y="1747"/>
                      <a:pt x="1109" y="1747"/>
                    </a:cubicBezTo>
                    <a:cubicBezTo>
                      <a:pt x="1403" y="1747"/>
                      <a:pt x="1698" y="1663"/>
                      <a:pt x="1941" y="1505"/>
                    </a:cubicBezTo>
                    <a:cubicBezTo>
                      <a:pt x="2239" y="1311"/>
                      <a:pt x="2466" y="967"/>
                      <a:pt x="2390" y="631"/>
                    </a:cubicBezTo>
                    <a:cubicBezTo>
                      <a:pt x="2318" y="315"/>
                      <a:pt x="1996" y="94"/>
                      <a:pt x="1663" y="33"/>
                    </a:cubicBezTo>
                    <a:cubicBezTo>
                      <a:pt x="1550" y="12"/>
                      <a:pt x="1425" y="1"/>
                      <a:pt x="129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7" name="Google Shape;2487;p56"/>
              <p:cNvSpPr/>
              <p:nvPr/>
            </p:nvSpPr>
            <p:spPr>
              <a:xfrm>
                <a:off x="1605250" y="4283250"/>
                <a:ext cx="210800" cy="177875"/>
              </a:xfrm>
              <a:custGeom>
                <a:avLst/>
                <a:gdLst/>
                <a:ahLst/>
                <a:cxnLst/>
                <a:rect l="l" t="t" r="r" b="b"/>
                <a:pathLst>
                  <a:path w="8432" h="7115" extrusionOk="0">
                    <a:moveTo>
                      <a:pt x="4980" y="1"/>
                    </a:moveTo>
                    <a:cubicBezTo>
                      <a:pt x="4612" y="1"/>
                      <a:pt x="4245" y="23"/>
                      <a:pt x="3889" y="108"/>
                    </a:cubicBezTo>
                    <a:cubicBezTo>
                      <a:pt x="3264" y="256"/>
                      <a:pt x="2698" y="590"/>
                      <a:pt x="2196" y="989"/>
                    </a:cubicBezTo>
                    <a:cubicBezTo>
                      <a:pt x="1870" y="1248"/>
                      <a:pt x="1572" y="1540"/>
                      <a:pt x="1307" y="1859"/>
                    </a:cubicBezTo>
                    <a:cubicBezTo>
                      <a:pt x="619" y="2686"/>
                      <a:pt x="128" y="3713"/>
                      <a:pt x="38" y="4794"/>
                    </a:cubicBezTo>
                    <a:cubicBezTo>
                      <a:pt x="1" y="5242"/>
                      <a:pt x="14" y="5742"/>
                      <a:pt x="66" y="6190"/>
                    </a:cubicBezTo>
                    <a:cubicBezTo>
                      <a:pt x="94" y="6426"/>
                      <a:pt x="386" y="7115"/>
                      <a:pt x="675" y="7115"/>
                    </a:cubicBezTo>
                    <a:cubicBezTo>
                      <a:pt x="734" y="7115"/>
                      <a:pt x="794" y="7085"/>
                      <a:pt x="851" y="7017"/>
                    </a:cubicBezTo>
                    <a:cubicBezTo>
                      <a:pt x="1058" y="6768"/>
                      <a:pt x="1137" y="6440"/>
                      <a:pt x="1265" y="6143"/>
                    </a:cubicBezTo>
                    <a:cubicBezTo>
                      <a:pt x="1397" y="5836"/>
                      <a:pt x="1550" y="5532"/>
                      <a:pt x="1861" y="5399"/>
                    </a:cubicBezTo>
                    <a:cubicBezTo>
                      <a:pt x="2231" y="5240"/>
                      <a:pt x="2585" y="5036"/>
                      <a:pt x="2955" y="4872"/>
                    </a:cubicBezTo>
                    <a:cubicBezTo>
                      <a:pt x="3709" y="4537"/>
                      <a:pt x="4481" y="4249"/>
                      <a:pt x="5229" y="3900"/>
                    </a:cubicBezTo>
                    <a:cubicBezTo>
                      <a:pt x="6454" y="3329"/>
                      <a:pt x="7654" y="2547"/>
                      <a:pt x="8301" y="1361"/>
                    </a:cubicBezTo>
                    <a:cubicBezTo>
                      <a:pt x="8369" y="1237"/>
                      <a:pt x="8431" y="1103"/>
                      <a:pt x="8425" y="962"/>
                    </a:cubicBezTo>
                    <a:cubicBezTo>
                      <a:pt x="8413" y="674"/>
                      <a:pt x="8130" y="479"/>
                      <a:pt x="7864" y="368"/>
                    </a:cubicBezTo>
                    <a:cubicBezTo>
                      <a:pt x="7147" y="70"/>
                      <a:pt x="6353" y="40"/>
                      <a:pt x="5576" y="14"/>
                    </a:cubicBezTo>
                    <a:cubicBezTo>
                      <a:pt x="5378" y="7"/>
                      <a:pt x="5179" y="1"/>
                      <a:pt x="4980" y="1"/>
                    </a:cubicBezTo>
                    <a:close/>
                  </a:path>
                </a:pathLst>
              </a:custGeom>
              <a:solidFill>
                <a:srgbClr val="9B47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8" name="Google Shape;2488;p56"/>
              <p:cNvSpPr/>
              <p:nvPr/>
            </p:nvSpPr>
            <p:spPr>
              <a:xfrm>
                <a:off x="1783925" y="4305925"/>
                <a:ext cx="109450" cy="158925"/>
              </a:xfrm>
              <a:custGeom>
                <a:avLst/>
                <a:gdLst/>
                <a:ahLst/>
                <a:cxnLst/>
                <a:rect l="l" t="t" r="r" b="b"/>
                <a:pathLst>
                  <a:path w="4378" h="6357" extrusionOk="0">
                    <a:moveTo>
                      <a:pt x="16" y="0"/>
                    </a:moveTo>
                    <a:lnTo>
                      <a:pt x="16" y="0"/>
                    </a:lnTo>
                    <a:cubicBezTo>
                      <a:pt x="1" y="370"/>
                      <a:pt x="183" y="723"/>
                      <a:pt x="427" y="1001"/>
                    </a:cubicBezTo>
                    <a:cubicBezTo>
                      <a:pt x="672" y="1278"/>
                      <a:pt x="975" y="1494"/>
                      <a:pt x="1262" y="1727"/>
                    </a:cubicBezTo>
                    <a:cubicBezTo>
                      <a:pt x="1896" y="2243"/>
                      <a:pt x="2455" y="2873"/>
                      <a:pt x="2826" y="3605"/>
                    </a:cubicBezTo>
                    <a:cubicBezTo>
                      <a:pt x="3006" y="3962"/>
                      <a:pt x="3141" y="4343"/>
                      <a:pt x="3205" y="4738"/>
                    </a:cubicBezTo>
                    <a:cubicBezTo>
                      <a:pt x="3256" y="5052"/>
                      <a:pt x="3025" y="6164"/>
                      <a:pt x="3359" y="6338"/>
                    </a:cubicBezTo>
                    <a:cubicBezTo>
                      <a:pt x="3384" y="6351"/>
                      <a:pt x="3407" y="6357"/>
                      <a:pt x="3429" y="6357"/>
                    </a:cubicBezTo>
                    <a:cubicBezTo>
                      <a:pt x="3621" y="6357"/>
                      <a:pt x="3711" y="5910"/>
                      <a:pt x="3752" y="5773"/>
                    </a:cubicBezTo>
                    <a:cubicBezTo>
                      <a:pt x="4053" y="4744"/>
                      <a:pt x="4378" y="3609"/>
                      <a:pt x="3941" y="2573"/>
                    </a:cubicBezTo>
                    <a:cubicBezTo>
                      <a:pt x="3677" y="1949"/>
                      <a:pt x="3185" y="1456"/>
                      <a:pt x="2705" y="980"/>
                    </a:cubicBezTo>
                    <a:cubicBezTo>
                      <a:pt x="2287" y="565"/>
                      <a:pt x="1837" y="133"/>
                      <a:pt x="1263" y="6"/>
                    </a:cubicBezTo>
                    <a:lnTo>
                      <a:pt x="16" y="0"/>
                    </a:lnTo>
                    <a:close/>
                  </a:path>
                </a:pathLst>
              </a:custGeom>
              <a:solidFill>
                <a:srgbClr val="9B47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9" name="Google Shape;2489;p56"/>
              <p:cNvSpPr/>
              <p:nvPr/>
            </p:nvSpPr>
            <p:spPr>
              <a:xfrm>
                <a:off x="1804650" y="4310525"/>
                <a:ext cx="30250" cy="25775"/>
              </a:xfrm>
              <a:custGeom>
                <a:avLst/>
                <a:gdLst/>
                <a:ahLst/>
                <a:cxnLst/>
                <a:rect l="l" t="t" r="r" b="b"/>
                <a:pathLst>
                  <a:path w="1210" h="1031" extrusionOk="0">
                    <a:moveTo>
                      <a:pt x="1210" y="1"/>
                    </a:moveTo>
                    <a:cubicBezTo>
                      <a:pt x="1210" y="1"/>
                      <a:pt x="1124" y="79"/>
                      <a:pt x="1039" y="159"/>
                    </a:cubicBezTo>
                    <a:cubicBezTo>
                      <a:pt x="934" y="256"/>
                      <a:pt x="787" y="386"/>
                      <a:pt x="625" y="527"/>
                    </a:cubicBezTo>
                    <a:cubicBezTo>
                      <a:pt x="299" y="809"/>
                      <a:pt x="1" y="997"/>
                      <a:pt x="18" y="1027"/>
                    </a:cubicBezTo>
                    <a:cubicBezTo>
                      <a:pt x="19" y="1030"/>
                      <a:pt x="22" y="1031"/>
                      <a:pt x="27" y="1031"/>
                    </a:cubicBezTo>
                    <a:cubicBezTo>
                      <a:pt x="85" y="1031"/>
                      <a:pt x="393" y="885"/>
                      <a:pt x="703" y="617"/>
                    </a:cubicBezTo>
                    <a:cubicBezTo>
                      <a:pt x="871" y="472"/>
                      <a:pt x="999" y="317"/>
                      <a:pt x="1083" y="198"/>
                    </a:cubicBezTo>
                    <a:cubicBezTo>
                      <a:pt x="1168" y="80"/>
                      <a:pt x="1210" y="1"/>
                      <a:pt x="1210" y="1"/>
                    </a:cubicBezTo>
                    <a:close/>
                  </a:path>
                </a:pathLst>
              </a:custGeom>
              <a:solidFill>
                <a:srgbClr val="AA50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0" name="Google Shape;2490;p56"/>
              <p:cNvSpPr/>
              <p:nvPr/>
            </p:nvSpPr>
            <p:spPr>
              <a:xfrm>
                <a:off x="1817825" y="4328950"/>
                <a:ext cx="62600" cy="112975"/>
              </a:xfrm>
              <a:custGeom>
                <a:avLst/>
                <a:gdLst/>
                <a:ahLst/>
                <a:cxnLst/>
                <a:rect l="l" t="t" r="r" b="b"/>
                <a:pathLst>
                  <a:path w="2504" h="4519" extrusionOk="0">
                    <a:moveTo>
                      <a:pt x="15" y="1"/>
                    </a:moveTo>
                    <a:cubicBezTo>
                      <a:pt x="13" y="1"/>
                      <a:pt x="13" y="1"/>
                      <a:pt x="12" y="1"/>
                    </a:cubicBezTo>
                    <a:cubicBezTo>
                      <a:pt x="0" y="20"/>
                      <a:pt x="251" y="187"/>
                      <a:pt x="603" y="514"/>
                    </a:cubicBezTo>
                    <a:cubicBezTo>
                      <a:pt x="691" y="597"/>
                      <a:pt x="786" y="687"/>
                      <a:pt x="880" y="792"/>
                    </a:cubicBezTo>
                    <a:cubicBezTo>
                      <a:pt x="980" y="893"/>
                      <a:pt x="1074" y="1011"/>
                      <a:pt x="1176" y="1132"/>
                    </a:cubicBezTo>
                    <a:cubicBezTo>
                      <a:pt x="1373" y="1381"/>
                      <a:pt x="1572" y="1668"/>
                      <a:pt x="1751" y="1988"/>
                    </a:cubicBezTo>
                    <a:cubicBezTo>
                      <a:pt x="1925" y="2309"/>
                      <a:pt x="2064" y="2630"/>
                      <a:pt x="2172" y="2929"/>
                    </a:cubicBezTo>
                    <a:cubicBezTo>
                      <a:pt x="2221" y="3080"/>
                      <a:pt x="2273" y="3222"/>
                      <a:pt x="2306" y="3359"/>
                    </a:cubicBezTo>
                    <a:cubicBezTo>
                      <a:pt x="2345" y="3496"/>
                      <a:pt x="2372" y="3625"/>
                      <a:pt x="2397" y="3743"/>
                    </a:cubicBezTo>
                    <a:cubicBezTo>
                      <a:pt x="2425" y="3861"/>
                      <a:pt x="2437" y="3969"/>
                      <a:pt x="2453" y="4064"/>
                    </a:cubicBezTo>
                    <a:cubicBezTo>
                      <a:pt x="2469" y="4158"/>
                      <a:pt x="2477" y="4240"/>
                      <a:pt x="2483" y="4309"/>
                    </a:cubicBezTo>
                    <a:cubicBezTo>
                      <a:pt x="2495" y="4435"/>
                      <a:pt x="2503" y="4518"/>
                      <a:pt x="2503" y="4518"/>
                    </a:cubicBezTo>
                    <a:cubicBezTo>
                      <a:pt x="2503" y="4518"/>
                      <a:pt x="2502" y="4434"/>
                      <a:pt x="2502" y="4307"/>
                    </a:cubicBezTo>
                    <a:cubicBezTo>
                      <a:pt x="2502" y="4239"/>
                      <a:pt x="2500" y="4156"/>
                      <a:pt x="2490" y="4060"/>
                    </a:cubicBezTo>
                    <a:cubicBezTo>
                      <a:pt x="2482" y="3964"/>
                      <a:pt x="2476" y="3853"/>
                      <a:pt x="2455" y="3733"/>
                    </a:cubicBezTo>
                    <a:cubicBezTo>
                      <a:pt x="2439" y="3612"/>
                      <a:pt x="2419" y="3480"/>
                      <a:pt x="2385" y="3340"/>
                    </a:cubicBezTo>
                    <a:cubicBezTo>
                      <a:pt x="2358" y="3199"/>
                      <a:pt x="2313" y="3052"/>
                      <a:pt x="2268" y="2897"/>
                    </a:cubicBezTo>
                    <a:cubicBezTo>
                      <a:pt x="2168" y="2589"/>
                      <a:pt x="2034" y="2258"/>
                      <a:pt x="1855" y="1930"/>
                    </a:cubicBezTo>
                    <a:cubicBezTo>
                      <a:pt x="1673" y="1604"/>
                      <a:pt x="1467" y="1312"/>
                      <a:pt x="1262" y="1062"/>
                    </a:cubicBezTo>
                    <a:cubicBezTo>
                      <a:pt x="1154" y="941"/>
                      <a:pt x="1056" y="823"/>
                      <a:pt x="952" y="723"/>
                    </a:cubicBezTo>
                    <a:cubicBezTo>
                      <a:pt x="852" y="620"/>
                      <a:pt x="752" y="531"/>
                      <a:pt x="659" y="451"/>
                    </a:cubicBezTo>
                    <a:cubicBezTo>
                      <a:pt x="569" y="369"/>
                      <a:pt x="479" y="305"/>
                      <a:pt x="402" y="246"/>
                    </a:cubicBezTo>
                    <a:cubicBezTo>
                      <a:pt x="326" y="186"/>
                      <a:pt x="256" y="139"/>
                      <a:pt x="198" y="104"/>
                    </a:cubicBezTo>
                    <a:cubicBezTo>
                      <a:pt x="92" y="37"/>
                      <a:pt x="28" y="1"/>
                      <a:pt x="15" y="1"/>
                    </a:cubicBezTo>
                    <a:close/>
                  </a:path>
                </a:pathLst>
              </a:custGeom>
              <a:solidFill>
                <a:srgbClr val="AA50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1" name="Google Shape;2491;p56"/>
              <p:cNvSpPr/>
              <p:nvPr/>
            </p:nvSpPr>
            <p:spPr>
              <a:xfrm>
                <a:off x="1829875" y="4316875"/>
                <a:ext cx="70675" cy="117850"/>
              </a:xfrm>
              <a:custGeom>
                <a:avLst/>
                <a:gdLst/>
                <a:ahLst/>
                <a:cxnLst/>
                <a:rect l="l" t="t" r="r" b="b"/>
                <a:pathLst>
                  <a:path w="2827" h="4714" extrusionOk="0">
                    <a:moveTo>
                      <a:pt x="49" y="0"/>
                    </a:moveTo>
                    <a:cubicBezTo>
                      <a:pt x="21" y="0"/>
                      <a:pt x="6" y="3"/>
                      <a:pt x="6" y="5"/>
                    </a:cubicBezTo>
                    <a:cubicBezTo>
                      <a:pt x="0" y="30"/>
                      <a:pt x="348" y="39"/>
                      <a:pt x="795" y="325"/>
                    </a:cubicBezTo>
                    <a:cubicBezTo>
                      <a:pt x="1019" y="465"/>
                      <a:pt x="1256" y="675"/>
                      <a:pt x="1484" y="939"/>
                    </a:cubicBezTo>
                    <a:cubicBezTo>
                      <a:pt x="1710" y="1206"/>
                      <a:pt x="1926" y="1528"/>
                      <a:pt x="2113" y="1886"/>
                    </a:cubicBezTo>
                    <a:cubicBezTo>
                      <a:pt x="2493" y="2602"/>
                      <a:pt x="2672" y="3325"/>
                      <a:pt x="2743" y="3851"/>
                    </a:cubicBezTo>
                    <a:cubicBezTo>
                      <a:pt x="2781" y="4116"/>
                      <a:pt x="2789" y="4331"/>
                      <a:pt x="2797" y="4482"/>
                    </a:cubicBezTo>
                    <a:cubicBezTo>
                      <a:pt x="2798" y="4622"/>
                      <a:pt x="2798" y="4714"/>
                      <a:pt x="2798" y="4714"/>
                    </a:cubicBezTo>
                    <a:cubicBezTo>
                      <a:pt x="2798" y="4714"/>
                      <a:pt x="2805" y="4622"/>
                      <a:pt x="2815" y="4482"/>
                    </a:cubicBezTo>
                    <a:cubicBezTo>
                      <a:pt x="2819" y="4331"/>
                      <a:pt x="2826" y="4113"/>
                      <a:pt x="2802" y="3845"/>
                    </a:cubicBezTo>
                    <a:cubicBezTo>
                      <a:pt x="2760" y="3311"/>
                      <a:pt x="2607" y="2563"/>
                      <a:pt x="2219" y="1830"/>
                    </a:cubicBezTo>
                    <a:cubicBezTo>
                      <a:pt x="2027" y="1464"/>
                      <a:pt x="1804" y="1138"/>
                      <a:pt x="1567" y="868"/>
                    </a:cubicBezTo>
                    <a:cubicBezTo>
                      <a:pt x="1329" y="599"/>
                      <a:pt x="1077" y="389"/>
                      <a:pt x="839" y="254"/>
                    </a:cubicBezTo>
                    <a:cubicBezTo>
                      <a:pt x="605" y="113"/>
                      <a:pt x="389" y="51"/>
                      <a:pt x="241" y="23"/>
                    </a:cubicBezTo>
                    <a:cubicBezTo>
                      <a:pt x="154" y="5"/>
                      <a:pt x="89" y="0"/>
                      <a:pt x="49" y="0"/>
                    </a:cubicBezTo>
                    <a:close/>
                  </a:path>
                </a:pathLst>
              </a:custGeom>
              <a:solidFill>
                <a:srgbClr val="AA50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2" name="Google Shape;2492;p56"/>
              <p:cNvSpPr/>
              <p:nvPr/>
            </p:nvSpPr>
            <p:spPr>
              <a:xfrm>
                <a:off x="1597225" y="4285000"/>
                <a:ext cx="233175" cy="132600"/>
              </a:xfrm>
              <a:custGeom>
                <a:avLst/>
                <a:gdLst/>
                <a:ahLst/>
                <a:cxnLst/>
                <a:rect l="l" t="t" r="r" b="b"/>
                <a:pathLst>
                  <a:path w="9327" h="5304" extrusionOk="0">
                    <a:moveTo>
                      <a:pt x="6233" y="1"/>
                    </a:moveTo>
                    <a:cubicBezTo>
                      <a:pt x="6118" y="1"/>
                      <a:pt x="6002" y="5"/>
                      <a:pt x="5883" y="12"/>
                    </a:cubicBezTo>
                    <a:cubicBezTo>
                      <a:pt x="5136" y="55"/>
                      <a:pt x="4321" y="236"/>
                      <a:pt x="3526" y="570"/>
                    </a:cubicBezTo>
                    <a:cubicBezTo>
                      <a:pt x="3128" y="737"/>
                      <a:pt x="2753" y="933"/>
                      <a:pt x="2407" y="1147"/>
                    </a:cubicBezTo>
                    <a:cubicBezTo>
                      <a:pt x="2062" y="1364"/>
                      <a:pt x="1749" y="1609"/>
                      <a:pt x="1494" y="1887"/>
                    </a:cubicBezTo>
                    <a:cubicBezTo>
                      <a:pt x="1238" y="2163"/>
                      <a:pt x="1043" y="2474"/>
                      <a:pt x="927" y="2787"/>
                    </a:cubicBezTo>
                    <a:cubicBezTo>
                      <a:pt x="804" y="3099"/>
                      <a:pt x="738" y="3402"/>
                      <a:pt x="677" y="3676"/>
                    </a:cubicBezTo>
                    <a:cubicBezTo>
                      <a:pt x="563" y="4225"/>
                      <a:pt x="447" y="4664"/>
                      <a:pt x="308" y="4946"/>
                    </a:cubicBezTo>
                    <a:cubicBezTo>
                      <a:pt x="246" y="5090"/>
                      <a:pt x="174" y="5191"/>
                      <a:pt x="109" y="5241"/>
                    </a:cubicBezTo>
                    <a:cubicBezTo>
                      <a:pt x="77" y="5268"/>
                      <a:pt x="49" y="5283"/>
                      <a:pt x="30" y="5292"/>
                    </a:cubicBezTo>
                    <a:cubicBezTo>
                      <a:pt x="11" y="5300"/>
                      <a:pt x="0" y="5303"/>
                      <a:pt x="0" y="5303"/>
                    </a:cubicBezTo>
                    <a:cubicBezTo>
                      <a:pt x="0" y="5303"/>
                      <a:pt x="11" y="5300"/>
                      <a:pt x="31" y="5293"/>
                    </a:cubicBezTo>
                    <a:cubicBezTo>
                      <a:pt x="50" y="5285"/>
                      <a:pt x="79" y="5271"/>
                      <a:pt x="112" y="5246"/>
                    </a:cubicBezTo>
                    <a:cubicBezTo>
                      <a:pt x="180" y="5197"/>
                      <a:pt x="258" y="5097"/>
                      <a:pt x="325" y="4955"/>
                    </a:cubicBezTo>
                    <a:cubicBezTo>
                      <a:pt x="475" y="4677"/>
                      <a:pt x="606" y="4235"/>
                      <a:pt x="735" y="3689"/>
                    </a:cubicBezTo>
                    <a:cubicBezTo>
                      <a:pt x="803" y="3417"/>
                      <a:pt x="877" y="3119"/>
                      <a:pt x="1002" y="2818"/>
                    </a:cubicBezTo>
                    <a:cubicBezTo>
                      <a:pt x="1122" y="2514"/>
                      <a:pt x="1315" y="2220"/>
                      <a:pt x="1567" y="1956"/>
                    </a:cubicBezTo>
                    <a:cubicBezTo>
                      <a:pt x="2073" y="1423"/>
                      <a:pt x="2793" y="1015"/>
                      <a:pt x="3571" y="680"/>
                    </a:cubicBezTo>
                    <a:cubicBezTo>
                      <a:pt x="4355" y="351"/>
                      <a:pt x="5156" y="169"/>
                      <a:pt x="5889" y="121"/>
                    </a:cubicBezTo>
                    <a:cubicBezTo>
                      <a:pt x="6023" y="112"/>
                      <a:pt x="6155" y="108"/>
                      <a:pt x="6284" y="108"/>
                    </a:cubicBezTo>
                    <a:cubicBezTo>
                      <a:pt x="6509" y="108"/>
                      <a:pt x="6726" y="121"/>
                      <a:pt x="6933" y="142"/>
                    </a:cubicBezTo>
                    <a:cubicBezTo>
                      <a:pt x="7259" y="176"/>
                      <a:pt x="7560" y="232"/>
                      <a:pt x="7826" y="309"/>
                    </a:cubicBezTo>
                    <a:cubicBezTo>
                      <a:pt x="8362" y="462"/>
                      <a:pt x="8754" y="700"/>
                      <a:pt x="8987" y="905"/>
                    </a:cubicBezTo>
                    <a:cubicBezTo>
                      <a:pt x="9217" y="1103"/>
                      <a:pt x="9308" y="1254"/>
                      <a:pt x="9322" y="1254"/>
                    </a:cubicBezTo>
                    <a:cubicBezTo>
                      <a:pt x="9323" y="1254"/>
                      <a:pt x="9323" y="1254"/>
                      <a:pt x="9324" y="1254"/>
                    </a:cubicBezTo>
                    <a:cubicBezTo>
                      <a:pt x="9327" y="1251"/>
                      <a:pt x="9305" y="1214"/>
                      <a:pt x="9259" y="1145"/>
                    </a:cubicBezTo>
                    <a:cubicBezTo>
                      <a:pt x="9210" y="1077"/>
                      <a:pt x="9134" y="979"/>
                      <a:pt x="9018" y="871"/>
                    </a:cubicBezTo>
                    <a:cubicBezTo>
                      <a:pt x="8791" y="651"/>
                      <a:pt x="8394" y="394"/>
                      <a:pt x="7851" y="228"/>
                    </a:cubicBezTo>
                    <a:cubicBezTo>
                      <a:pt x="7580" y="145"/>
                      <a:pt x="7274" y="82"/>
                      <a:pt x="6944" y="44"/>
                    </a:cubicBezTo>
                    <a:cubicBezTo>
                      <a:pt x="6718" y="17"/>
                      <a:pt x="6480" y="1"/>
                      <a:pt x="6233" y="1"/>
                    </a:cubicBezTo>
                    <a:close/>
                  </a:path>
                </a:pathLst>
              </a:custGeom>
              <a:solidFill>
                <a:srgbClr val="AA50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3" name="Google Shape;2493;p56"/>
              <p:cNvSpPr/>
              <p:nvPr/>
            </p:nvSpPr>
            <p:spPr>
              <a:xfrm>
                <a:off x="1611275" y="4313375"/>
                <a:ext cx="203400" cy="122650"/>
              </a:xfrm>
              <a:custGeom>
                <a:avLst/>
                <a:gdLst/>
                <a:ahLst/>
                <a:cxnLst/>
                <a:rect l="l" t="t" r="r" b="b"/>
                <a:pathLst>
                  <a:path w="8136" h="4906" extrusionOk="0">
                    <a:moveTo>
                      <a:pt x="5637" y="1"/>
                    </a:moveTo>
                    <a:cubicBezTo>
                      <a:pt x="5446" y="1"/>
                      <a:pt x="5247" y="15"/>
                      <a:pt x="5043" y="48"/>
                    </a:cubicBezTo>
                    <a:cubicBezTo>
                      <a:pt x="4415" y="145"/>
                      <a:pt x="3747" y="414"/>
                      <a:pt x="3164" y="862"/>
                    </a:cubicBezTo>
                    <a:cubicBezTo>
                      <a:pt x="2874" y="1088"/>
                      <a:pt x="2617" y="1342"/>
                      <a:pt x="2406" y="1617"/>
                    </a:cubicBezTo>
                    <a:cubicBezTo>
                      <a:pt x="2193" y="1891"/>
                      <a:pt x="2027" y="2180"/>
                      <a:pt x="1879" y="2459"/>
                    </a:cubicBezTo>
                    <a:cubicBezTo>
                      <a:pt x="1586" y="3017"/>
                      <a:pt x="1356" y="3532"/>
                      <a:pt x="1102" y="3930"/>
                    </a:cubicBezTo>
                    <a:cubicBezTo>
                      <a:pt x="851" y="4327"/>
                      <a:pt x="604" y="4627"/>
                      <a:pt x="381" y="4763"/>
                    </a:cubicBezTo>
                    <a:cubicBezTo>
                      <a:pt x="159" y="4905"/>
                      <a:pt x="1" y="4885"/>
                      <a:pt x="3" y="4898"/>
                    </a:cubicBezTo>
                    <a:cubicBezTo>
                      <a:pt x="3" y="4900"/>
                      <a:pt x="23" y="4905"/>
                      <a:pt x="61" y="4905"/>
                    </a:cubicBezTo>
                    <a:cubicBezTo>
                      <a:pt x="75" y="4905"/>
                      <a:pt x="92" y="4904"/>
                      <a:pt x="111" y="4903"/>
                    </a:cubicBezTo>
                    <a:cubicBezTo>
                      <a:pt x="182" y="4897"/>
                      <a:pt x="287" y="4870"/>
                      <a:pt x="406" y="4803"/>
                    </a:cubicBezTo>
                    <a:cubicBezTo>
                      <a:pt x="647" y="4671"/>
                      <a:pt x="909" y="4373"/>
                      <a:pt x="1173" y="3976"/>
                    </a:cubicBezTo>
                    <a:cubicBezTo>
                      <a:pt x="1440" y="3577"/>
                      <a:pt x="1680" y="3060"/>
                      <a:pt x="1976" y="2510"/>
                    </a:cubicBezTo>
                    <a:cubicBezTo>
                      <a:pt x="2125" y="2236"/>
                      <a:pt x="2290" y="1953"/>
                      <a:pt x="2499" y="1689"/>
                    </a:cubicBezTo>
                    <a:cubicBezTo>
                      <a:pt x="2705" y="1422"/>
                      <a:pt x="2954" y="1176"/>
                      <a:pt x="3236" y="957"/>
                    </a:cubicBezTo>
                    <a:cubicBezTo>
                      <a:pt x="3804" y="521"/>
                      <a:pt x="4450" y="252"/>
                      <a:pt x="5059" y="147"/>
                    </a:cubicBezTo>
                    <a:cubicBezTo>
                      <a:pt x="5288" y="106"/>
                      <a:pt x="5510" y="88"/>
                      <a:pt x="5723" y="88"/>
                    </a:cubicBezTo>
                    <a:cubicBezTo>
                      <a:pt x="6080" y="88"/>
                      <a:pt x="6411" y="137"/>
                      <a:pt x="6697" y="205"/>
                    </a:cubicBezTo>
                    <a:cubicBezTo>
                      <a:pt x="7157" y="315"/>
                      <a:pt x="7515" y="459"/>
                      <a:pt x="7759" y="562"/>
                    </a:cubicBezTo>
                    <a:cubicBezTo>
                      <a:pt x="8003" y="665"/>
                      <a:pt x="8135" y="729"/>
                      <a:pt x="8135" y="729"/>
                    </a:cubicBezTo>
                    <a:cubicBezTo>
                      <a:pt x="8135" y="729"/>
                      <a:pt x="8006" y="658"/>
                      <a:pt x="7766" y="544"/>
                    </a:cubicBezTo>
                    <a:cubicBezTo>
                      <a:pt x="7526" y="431"/>
                      <a:pt x="7173" y="273"/>
                      <a:pt x="6712" y="148"/>
                    </a:cubicBezTo>
                    <a:cubicBezTo>
                      <a:pt x="6402" y="63"/>
                      <a:pt x="6036" y="1"/>
                      <a:pt x="5637" y="1"/>
                    </a:cubicBezTo>
                    <a:close/>
                  </a:path>
                </a:pathLst>
              </a:custGeom>
              <a:solidFill>
                <a:srgbClr val="AA50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4" name="Google Shape;2494;p56"/>
              <p:cNvSpPr/>
              <p:nvPr/>
            </p:nvSpPr>
            <p:spPr>
              <a:xfrm>
                <a:off x="1662700" y="4336450"/>
                <a:ext cx="117350" cy="60725"/>
              </a:xfrm>
              <a:custGeom>
                <a:avLst/>
                <a:gdLst/>
                <a:ahLst/>
                <a:cxnLst/>
                <a:rect l="l" t="t" r="r" b="b"/>
                <a:pathLst>
                  <a:path w="4694" h="2429" extrusionOk="0">
                    <a:moveTo>
                      <a:pt x="4249" y="0"/>
                    </a:moveTo>
                    <a:cubicBezTo>
                      <a:pt x="4148" y="0"/>
                      <a:pt x="4030" y="7"/>
                      <a:pt x="3901" y="23"/>
                    </a:cubicBezTo>
                    <a:cubicBezTo>
                      <a:pt x="3409" y="78"/>
                      <a:pt x="2754" y="328"/>
                      <a:pt x="2135" y="760"/>
                    </a:cubicBezTo>
                    <a:cubicBezTo>
                      <a:pt x="1520" y="1192"/>
                      <a:pt x="1020" y="1648"/>
                      <a:pt x="635" y="1945"/>
                    </a:cubicBezTo>
                    <a:cubicBezTo>
                      <a:pt x="255" y="2248"/>
                      <a:pt x="1" y="2412"/>
                      <a:pt x="10" y="2427"/>
                    </a:cubicBezTo>
                    <a:cubicBezTo>
                      <a:pt x="11" y="2428"/>
                      <a:pt x="11" y="2428"/>
                      <a:pt x="13" y="2428"/>
                    </a:cubicBezTo>
                    <a:cubicBezTo>
                      <a:pt x="26" y="2428"/>
                      <a:pt x="93" y="2396"/>
                      <a:pt x="201" y="2333"/>
                    </a:cubicBezTo>
                    <a:cubicBezTo>
                      <a:pt x="321" y="2265"/>
                      <a:pt x="487" y="2156"/>
                      <a:pt x="686" y="2013"/>
                    </a:cubicBezTo>
                    <a:cubicBezTo>
                      <a:pt x="1088" y="1730"/>
                      <a:pt x="1598" y="1283"/>
                      <a:pt x="2204" y="858"/>
                    </a:cubicBezTo>
                    <a:cubicBezTo>
                      <a:pt x="2809" y="435"/>
                      <a:pt x="3433" y="165"/>
                      <a:pt x="3910" y="81"/>
                    </a:cubicBezTo>
                    <a:cubicBezTo>
                      <a:pt x="4114" y="43"/>
                      <a:pt x="4289" y="31"/>
                      <a:pt x="4420" y="31"/>
                    </a:cubicBezTo>
                    <a:cubicBezTo>
                      <a:pt x="4442" y="31"/>
                      <a:pt x="4462" y="31"/>
                      <a:pt x="4482" y="31"/>
                    </a:cubicBezTo>
                    <a:cubicBezTo>
                      <a:pt x="4485" y="31"/>
                      <a:pt x="4489" y="31"/>
                      <a:pt x="4492" y="31"/>
                    </a:cubicBezTo>
                    <a:cubicBezTo>
                      <a:pt x="4555" y="31"/>
                      <a:pt x="4605" y="39"/>
                      <a:pt x="4639" y="40"/>
                    </a:cubicBezTo>
                    <a:cubicBezTo>
                      <a:pt x="4674" y="42"/>
                      <a:pt x="4694" y="44"/>
                      <a:pt x="4694" y="44"/>
                    </a:cubicBezTo>
                    <a:cubicBezTo>
                      <a:pt x="4694" y="44"/>
                      <a:pt x="4674" y="40"/>
                      <a:pt x="4640" y="35"/>
                    </a:cubicBezTo>
                    <a:cubicBezTo>
                      <a:pt x="4604" y="31"/>
                      <a:pt x="4551" y="17"/>
                      <a:pt x="4483" y="13"/>
                    </a:cubicBezTo>
                    <a:cubicBezTo>
                      <a:pt x="4419" y="5"/>
                      <a:pt x="4340" y="0"/>
                      <a:pt x="4249" y="0"/>
                    </a:cubicBezTo>
                    <a:close/>
                  </a:path>
                </a:pathLst>
              </a:custGeom>
              <a:solidFill>
                <a:srgbClr val="AA50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495" name="Google Shape;2495;p56"/>
          <p:cNvSpPr/>
          <p:nvPr/>
        </p:nvSpPr>
        <p:spPr>
          <a:xfrm>
            <a:off x="5834488" y="1549901"/>
            <a:ext cx="963300" cy="9366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6" name="Google Shape;2496;p56"/>
          <p:cNvSpPr/>
          <p:nvPr/>
        </p:nvSpPr>
        <p:spPr>
          <a:xfrm>
            <a:off x="2346288" y="1549901"/>
            <a:ext cx="963300" cy="9366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7" name="Google Shape;2497;p56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Objetivos</a:t>
            </a:r>
            <a:endParaRPr/>
          </a:p>
        </p:txBody>
      </p:sp>
      <p:sp>
        <p:nvSpPr>
          <p:cNvPr id="2498" name="Google Shape;2498;p56"/>
          <p:cNvSpPr txBox="1">
            <a:spLocks noGrp="1"/>
          </p:cNvSpPr>
          <p:nvPr>
            <p:ph type="subTitle" idx="1"/>
          </p:nvPr>
        </p:nvSpPr>
        <p:spPr>
          <a:xfrm>
            <a:off x="1243863" y="2714549"/>
            <a:ext cx="3168000" cy="167165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Identificac</a:t>
            </a:r>
            <a:r>
              <a:rPr lang="es-MX" err="1"/>
              <a:t>ión</a:t>
            </a:r>
            <a:r>
              <a:rPr lang="es-MX"/>
              <a:t> de emociones, actores generales involucrados en el desastre y traducir los elementos a categorías de </a:t>
            </a:r>
            <a:r>
              <a:rPr lang="es-MX" b="1" err="1"/>
              <a:t>Triage</a:t>
            </a:r>
            <a:r>
              <a:rPr lang="es-MX" b="1"/>
              <a:t> </a:t>
            </a:r>
            <a:r>
              <a:rPr lang="es-MX"/>
              <a:t>para una mayor agilidad esencial en una situación de riesgo.</a:t>
            </a:r>
            <a:endParaRPr/>
          </a:p>
        </p:txBody>
      </p:sp>
      <p:sp>
        <p:nvSpPr>
          <p:cNvPr id="2499" name="Google Shape;2499;p56"/>
          <p:cNvSpPr txBox="1">
            <a:spLocks noGrp="1"/>
          </p:cNvSpPr>
          <p:nvPr>
            <p:ph type="subTitle" idx="2"/>
          </p:nvPr>
        </p:nvSpPr>
        <p:spPr>
          <a:xfrm>
            <a:off x="2448138" y="1596250"/>
            <a:ext cx="759600" cy="8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500" name="Google Shape;2500;p56"/>
          <p:cNvSpPr txBox="1">
            <a:spLocks noGrp="1"/>
          </p:cNvSpPr>
          <p:nvPr>
            <p:ph type="subTitle" idx="3"/>
          </p:nvPr>
        </p:nvSpPr>
        <p:spPr>
          <a:xfrm>
            <a:off x="4732137" y="2714549"/>
            <a:ext cx="3168000" cy="169907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Respuesta de calma y estabilización por medio de encendido/apagado de diodos RGB en la pantalla de la PC para un tratamiento no invasivo al paciente.</a:t>
            </a:r>
            <a:endParaRPr/>
          </a:p>
        </p:txBody>
      </p:sp>
      <p:sp>
        <p:nvSpPr>
          <p:cNvPr id="2501" name="Google Shape;2501;p56"/>
          <p:cNvSpPr txBox="1">
            <a:spLocks noGrp="1"/>
          </p:cNvSpPr>
          <p:nvPr>
            <p:ph type="subTitle" idx="4"/>
          </p:nvPr>
        </p:nvSpPr>
        <p:spPr>
          <a:xfrm>
            <a:off x="5936338" y="1596250"/>
            <a:ext cx="759600" cy="8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grpSp>
        <p:nvGrpSpPr>
          <p:cNvPr id="2502" name="Google Shape;2502;p56"/>
          <p:cNvGrpSpPr/>
          <p:nvPr/>
        </p:nvGrpSpPr>
        <p:grpSpPr>
          <a:xfrm rot="899960">
            <a:off x="-121280" y="3647143"/>
            <a:ext cx="986712" cy="1453305"/>
            <a:chOff x="3464373" y="1281762"/>
            <a:chExt cx="986741" cy="1453349"/>
          </a:xfrm>
        </p:grpSpPr>
        <p:grpSp>
          <p:nvGrpSpPr>
            <p:cNvPr id="2503" name="Google Shape;2503;p56"/>
            <p:cNvGrpSpPr/>
            <p:nvPr/>
          </p:nvGrpSpPr>
          <p:grpSpPr>
            <a:xfrm>
              <a:off x="3464373" y="1281762"/>
              <a:ext cx="986741" cy="1453349"/>
              <a:chOff x="2903825" y="2119650"/>
              <a:chExt cx="623100" cy="917750"/>
            </a:xfrm>
          </p:grpSpPr>
          <p:sp>
            <p:nvSpPr>
              <p:cNvPr id="2504" name="Google Shape;2504;p56"/>
              <p:cNvSpPr/>
              <p:nvPr/>
            </p:nvSpPr>
            <p:spPr>
              <a:xfrm>
                <a:off x="2903825" y="2119650"/>
                <a:ext cx="623100" cy="917750"/>
              </a:xfrm>
              <a:custGeom>
                <a:avLst/>
                <a:gdLst/>
                <a:ahLst/>
                <a:cxnLst/>
                <a:rect l="l" t="t" r="r" b="b"/>
                <a:pathLst>
                  <a:path w="24924" h="36710" extrusionOk="0">
                    <a:moveTo>
                      <a:pt x="3392" y="0"/>
                    </a:moveTo>
                    <a:cubicBezTo>
                      <a:pt x="1527" y="0"/>
                      <a:pt x="0" y="1526"/>
                      <a:pt x="0" y="3392"/>
                    </a:cubicBezTo>
                    <a:lnTo>
                      <a:pt x="0" y="33318"/>
                    </a:lnTo>
                    <a:cubicBezTo>
                      <a:pt x="0" y="35184"/>
                      <a:pt x="1527" y="36710"/>
                      <a:pt x="3392" y="36710"/>
                    </a:cubicBezTo>
                    <a:lnTo>
                      <a:pt x="21532" y="36710"/>
                    </a:lnTo>
                    <a:cubicBezTo>
                      <a:pt x="23398" y="36710"/>
                      <a:pt x="24924" y="35184"/>
                      <a:pt x="24924" y="33318"/>
                    </a:cubicBezTo>
                    <a:lnTo>
                      <a:pt x="24924" y="3392"/>
                    </a:lnTo>
                    <a:cubicBezTo>
                      <a:pt x="24924" y="1526"/>
                      <a:pt x="23398" y="0"/>
                      <a:pt x="2153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85725" dist="76200" dir="7860000" algn="bl" rotWithShape="0">
                  <a:srgbClr val="000000">
                    <a:alpha val="38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5" name="Google Shape;2505;p56"/>
              <p:cNvSpPr/>
              <p:nvPr/>
            </p:nvSpPr>
            <p:spPr>
              <a:xfrm>
                <a:off x="2903825" y="2858150"/>
                <a:ext cx="623100" cy="179250"/>
              </a:xfrm>
              <a:custGeom>
                <a:avLst/>
                <a:gdLst/>
                <a:ahLst/>
                <a:cxnLst/>
                <a:rect l="l" t="t" r="r" b="b"/>
                <a:pathLst>
                  <a:path w="24924" h="7170" extrusionOk="0">
                    <a:moveTo>
                      <a:pt x="0" y="0"/>
                    </a:moveTo>
                    <a:lnTo>
                      <a:pt x="0" y="3778"/>
                    </a:lnTo>
                    <a:cubicBezTo>
                      <a:pt x="0" y="5644"/>
                      <a:pt x="1527" y="7170"/>
                      <a:pt x="3392" y="7170"/>
                    </a:cubicBezTo>
                    <a:lnTo>
                      <a:pt x="21532" y="7170"/>
                    </a:lnTo>
                    <a:cubicBezTo>
                      <a:pt x="23398" y="7170"/>
                      <a:pt x="24924" y="5644"/>
                      <a:pt x="24924" y="3778"/>
                    </a:cubicBezTo>
                    <a:lnTo>
                      <a:pt x="2492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06" name="Google Shape;2506;p56"/>
            <p:cNvGrpSpPr/>
            <p:nvPr/>
          </p:nvGrpSpPr>
          <p:grpSpPr>
            <a:xfrm>
              <a:off x="3724631" y="1526625"/>
              <a:ext cx="466513" cy="746846"/>
              <a:chOff x="3783050" y="13550"/>
              <a:chExt cx="367275" cy="587975"/>
            </a:xfrm>
          </p:grpSpPr>
          <p:sp>
            <p:nvSpPr>
              <p:cNvPr id="2507" name="Google Shape;2507;p56"/>
              <p:cNvSpPr/>
              <p:nvPr/>
            </p:nvSpPr>
            <p:spPr>
              <a:xfrm>
                <a:off x="3990050" y="13550"/>
                <a:ext cx="152900" cy="146975"/>
              </a:xfrm>
              <a:custGeom>
                <a:avLst/>
                <a:gdLst/>
                <a:ahLst/>
                <a:cxnLst/>
                <a:rect l="l" t="t" r="r" b="b"/>
                <a:pathLst>
                  <a:path w="6116" h="5879" extrusionOk="0">
                    <a:moveTo>
                      <a:pt x="3111" y="1"/>
                    </a:moveTo>
                    <a:cubicBezTo>
                      <a:pt x="2176" y="1"/>
                      <a:pt x="1240" y="463"/>
                      <a:pt x="698" y="1230"/>
                    </a:cubicBezTo>
                    <a:cubicBezTo>
                      <a:pt x="55" y="2138"/>
                      <a:pt x="1" y="3427"/>
                      <a:pt x="564" y="4388"/>
                    </a:cubicBezTo>
                    <a:lnTo>
                      <a:pt x="2390" y="5862"/>
                    </a:lnTo>
                    <a:cubicBezTo>
                      <a:pt x="2506" y="5873"/>
                      <a:pt x="2624" y="5879"/>
                      <a:pt x="2744" y="5879"/>
                    </a:cubicBezTo>
                    <a:cubicBezTo>
                      <a:pt x="4268" y="5879"/>
                      <a:pt x="6045" y="4952"/>
                      <a:pt x="6088" y="3260"/>
                    </a:cubicBezTo>
                    <a:cubicBezTo>
                      <a:pt x="6115" y="2152"/>
                      <a:pt x="5492" y="1048"/>
                      <a:pt x="4582" y="435"/>
                    </a:cubicBezTo>
                    <a:cubicBezTo>
                      <a:pt x="4297" y="242"/>
                      <a:pt x="3969" y="115"/>
                      <a:pt x="3630" y="50"/>
                    </a:cubicBezTo>
                    <a:cubicBezTo>
                      <a:pt x="3459" y="17"/>
                      <a:pt x="3285" y="1"/>
                      <a:pt x="3111" y="1"/>
                    </a:cubicBezTo>
                    <a:close/>
                  </a:path>
                </a:pathLst>
              </a:custGeom>
              <a:solidFill>
                <a:srgbClr val="B740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8" name="Google Shape;2508;p56"/>
              <p:cNvSpPr/>
              <p:nvPr/>
            </p:nvSpPr>
            <p:spPr>
              <a:xfrm>
                <a:off x="3992200" y="13550"/>
                <a:ext cx="131150" cy="86450"/>
              </a:xfrm>
              <a:custGeom>
                <a:avLst/>
                <a:gdLst/>
                <a:ahLst/>
                <a:cxnLst/>
                <a:rect l="l" t="t" r="r" b="b"/>
                <a:pathLst>
                  <a:path w="5246" h="3458" extrusionOk="0">
                    <a:moveTo>
                      <a:pt x="3025" y="1"/>
                    </a:moveTo>
                    <a:cubicBezTo>
                      <a:pt x="2090" y="1"/>
                      <a:pt x="1154" y="463"/>
                      <a:pt x="612" y="1230"/>
                    </a:cubicBezTo>
                    <a:cubicBezTo>
                      <a:pt x="161" y="1867"/>
                      <a:pt x="0" y="2691"/>
                      <a:pt x="139" y="3458"/>
                    </a:cubicBezTo>
                    <a:cubicBezTo>
                      <a:pt x="501" y="2271"/>
                      <a:pt x="1468" y="1299"/>
                      <a:pt x="2750" y="927"/>
                    </a:cubicBezTo>
                    <a:cubicBezTo>
                      <a:pt x="3100" y="826"/>
                      <a:pt x="3446" y="777"/>
                      <a:pt x="3779" y="777"/>
                    </a:cubicBezTo>
                    <a:cubicBezTo>
                      <a:pt x="4309" y="777"/>
                      <a:pt x="4808" y="900"/>
                      <a:pt x="5245" y="1130"/>
                    </a:cubicBezTo>
                    <a:cubicBezTo>
                      <a:pt x="5030" y="861"/>
                      <a:pt x="4777" y="624"/>
                      <a:pt x="4496" y="435"/>
                    </a:cubicBezTo>
                    <a:cubicBezTo>
                      <a:pt x="4211" y="242"/>
                      <a:pt x="3883" y="115"/>
                      <a:pt x="3544" y="50"/>
                    </a:cubicBezTo>
                    <a:cubicBezTo>
                      <a:pt x="3373" y="17"/>
                      <a:pt x="3199" y="1"/>
                      <a:pt x="3025" y="1"/>
                    </a:cubicBezTo>
                    <a:close/>
                  </a:path>
                </a:pathLst>
              </a:custGeom>
              <a:solidFill>
                <a:srgbClr val="A336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9" name="Google Shape;2509;p56"/>
              <p:cNvSpPr/>
              <p:nvPr/>
            </p:nvSpPr>
            <p:spPr>
              <a:xfrm>
                <a:off x="4014450" y="16700"/>
                <a:ext cx="121200" cy="112975"/>
              </a:xfrm>
              <a:custGeom>
                <a:avLst/>
                <a:gdLst/>
                <a:ahLst/>
                <a:cxnLst/>
                <a:rect l="l" t="t" r="r" b="b"/>
                <a:pathLst>
                  <a:path w="4848" h="4519" extrusionOk="0">
                    <a:moveTo>
                      <a:pt x="1290" y="1"/>
                    </a:moveTo>
                    <a:cubicBezTo>
                      <a:pt x="1199" y="28"/>
                      <a:pt x="1109" y="58"/>
                      <a:pt x="1022" y="93"/>
                    </a:cubicBezTo>
                    <a:cubicBezTo>
                      <a:pt x="880" y="217"/>
                      <a:pt x="748" y="358"/>
                      <a:pt x="631" y="516"/>
                    </a:cubicBezTo>
                    <a:cubicBezTo>
                      <a:pt x="320" y="934"/>
                      <a:pt x="150" y="1413"/>
                      <a:pt x="76" y="1852"/>
                    </a:cubicBezTo>
                    <a:cubicBezTo>
                      <a:pt x="0" y="2295"/>
                      <a:pt x="18" y="2701"/>
                      <a:pt x="63" y="3034"/>
                    </a:cubicBezTo>
                    <a:cubicBezTo>
                      <a:pt x="108" y="3368"/>
                      <a:pt x="180" y="3630"/>
                      <a:pt x="236" y="3809"/>
                    </a:cubicBezTo>
                    <a:cubicBezTo>
                      <a:pt x="292" y="3987"/>
                      <a:pt x="333" y="4082"/>
                      <a:pt x="339" y="4082"/>
                    </a:cubicBezTo>
                    <a:cubicBezTo>
                      <a:pt x="339" y="4082"/>
                      <a:pt x="339" y="4082"/>
                      <a:pt x="339" y="4082"/>
                    </a:cubicBezTo>
                    <a:cubicBezTo>
                      <a:pt x="347" y="4080"/>
                      <a:pt x="318" y="3981"/>
                      <a:pt x="273" y="3800"/>
                    </a:cubicBezTo>
                    <a:cubicBezTo>
                      <a:pt x="233" y="3639"/>
                      <a:pt x="181" y="3413"/>
                      <a:pt x="144" y="3134"/>
                    </a:cubicBezTo>
                    <a:cubicBezTo>
                      <a:pt x="163" y="3125"/>
                      <a:pt x="183" y="3114"/>
                      <a:pt x="211" y="3104"/>
                    </a:cubicBezTo>
                    <a:cubicBezTo>
                      <a:pt x="301" y="3067"/>
                      <a:pt x="439" y="3033"/>
                      <a:pt x="616" y="3026"/>
                    </a:cubicBezTo>
                    <a:cubicBezTo>
                      <a:pt x="659" y="3025"/>
                      <a:pt x="705" y="3025"/>
                      <a:pt x="752" y="3025"/>
                    </a:cubicBezTo>
                    <a:cubicBezTo>
                      <a:pt x="1090" y="3025"/>
                      <a:pt x="1530" y="3048"/>
                      <a:pt x="1993" y="3143"/>
                    </a:cubicBezTo>
                    <a:cubicBezTo>
                      <a:pt x="2522" y="3251"/>
                      <a:pt x="2966" y="3473"/>
                      <a:pt x="3247" y="3685"/>
                    </a:cubicBezTo>
                    <a:cubicBezTo>
                      <a:pt x="3311" y="3734"/>
                      <a:pt x="3365" y="3780"/>
                      <a:pt x="3415" y="3822"/>
                    </a:cubicBezTo>
                    <a:cubicBezTo>
                      <a:pt x="3127" y="4004"/>
                      <a:pt x="2827" y="4138"/>
                      <a:pt x="2542" y="4233"/>
                    </a:cubicBezTo>
                    <a:cubicBezTo>
                      <a:pt x="2195" y="4346"/>
                      <a:pt x="1870" y="4409"/>
                      <a:pt x="1595" y="4440"/>
                    </a:cubicBezTo>
                    <a:cubicBezTo>
                      <a:pt x="1444" y="4457"/>
                      <a:pt x="1308" y="4462"/>
                      <a:pt x="1190" y="4462"/>
                    </a:cubicBezTo>
                    <a:cubicBezTo>
                      <a:pt x="1094" y="4462"/>
                      <a:pt x="1010" y="4458"/>
                      <a:pt x="941" y="4454"/>
                    </a:cubicBezTo>
                    <a:cubicBezTo>
                      <a:pt x="819" y="4445"/>
                      <a:pt x="740" y="4435"/>
                      <a:pt x="711" y="4435"/>
                    </a:cubicBezTo>
                    <a:cubicBezTo>
                      <a:pt x="704" y="4435"/>
                      <a:pt x="700" y="4436"/>
                      <a:pt x="700" y="4437"/>
                    </a:cubicBezTo>
                    <a:cubicBezTo>
                      <a:pt x="698" y="4442"/>
                      <a:pt x="781" y="4469"/>
                      <a:pt x="937" y="4492"/>
                    </a:cubicBezTo>
                    <a:cubicBezTo>
                      <a:pt x="1039" y="4507"/>
                      <a:pt x="1174" y="4519"/>
                      <a:pt x="1335" y="4519"/>
                    </a:cubicBezTo>
                    <a:cubicBezTo>
                      <a:pt x="1417" y="4519"/>
                      <a:pt x="1506" y="4516"/>
                      <a:pt x="1601" y="4508"/>
                    </a:cubicBezTo>
                    <a:cubicBezTo>
                      <a:pt x="1882" y="4487"/>
                      <a:pt x="2214" y="4430"/>
                      <a:pt x="2570" y="4318"/>
                    </a:cubicBezTo>
                    <a:cubicBezTo>
                      <a:pt x="2924" y="4206"/>
                      <a:pt x="3302" y="4034"/>
                      <a:pt x="3652" y="3781"/>
                    </a:cubicBezTo>
                    <a:cubicBezTo>
                      <a:pt x="4003" y="3528"/>
                      <a:pt x="4286" y="3217"/>
                      <a:pt x="4478" y="2894"/>
                    </a:cubicBezTo>
                    <a:cubicBezTo>
                      <a:pt x="4671" y="2573"/>
                      <a:pt x="4779" y="2248"/>
                      <a:pt x="4829" y="1971"/>
                    </a:cubicBezTo>
                    <a:cubicBezTo>
                      <a:pt x="4837" y="1919"/>
                      <a:pt x="4843" y="1871"/>
                      <a:pt x="4848" y="1823"/>
                    </a:cubicBezTo>
                    <a:cubicBezTo>
                      <a:pt x="4832" y="1785"/>
                      <a:pt x="4815" y="1747"/>
                      <a:pt x="4798" y="1710"/>
                    </a:cubicBezTo>
                    <a:cubicBezTo>
                      <a:pt x="4789" y="1787"/>
                      <a:pt x="4779" y="1868"/>
                      <a:pt x="4760" y="1957"/>
                    </a:cubicBezTo>
                    <a:cubicBezTo>
                      <a:pt x="4704" y="2226"/>
                      <a:pt x="4593" y="2539"/>
                      <a:pt x="4401" y="2847"/>
                    </a:cubicBezTo>
                    <a:cubicBezTo>
                      <a:pt x="4211" y="3157"/>
                      <a:pt x="3936" y="3456"/>
                      <a:pt x="3596" y="3701"/>
                    </a:cubicBezTo>
                    <a:cubicBezTo>
                      <a:pt x="3552" y="3733"/>
                      <a:pt x="3508" y="3763"/>
                      <a:pt x="3463" y="3792"/>
                    </a:cubicBezTo>
                    <a:cubicBezTo>
                      <a:pt x="3414" y="3741"/>
                      <a:pt x="3357" y="3688"/>
                      <a:pt x="3289" y="3631"/>
                    </a:cubicBezTo>
                    <a:cubicBezTo>
                      <a:pt x="3012" y="3398"/>
                      <a:pt x="2556" y="3158"/>
                      <a:pt x="2013" y="3048"/>
                    </a:cubicBezTo>
                    <a:cubicBezTo>
                      <a:pt x="1743" y="2990"/>
                      <a:pt x="1481" y="2963"/>
                      <a:pt x="1243" y="2952"/>
                    </a:cubicBezTo>
                    <a:cubicBezTo>
                      <a:pt x="1131" y="2948"/>
                      <a:pt x="1023" y="2945"/>
                      <a:pt x="922" y="2945"/>
                    </a:cubicBezTo>
                    <a:cubicBezTo>
                      <a:pt x="810" y="2945"/>
                      <a:pt x="706" y="2948"/>
                      <a:pt x="610" y="2957"/>
                    </a:cubicBezTo>
                    <a:cubicBezTo>
                      <a:pt x="429" y="2973"/>
                      <a:pt x="285" y="3020"/>
                      <a:pt x="195" y="3069"/>
                    </a:cubicBezTo>
                    <a:cubicBezTo>
                      <a:pt x="173" y="3081"/>
                      <a:pt x="156" y="3093"/>
                      <a:pt x="141" y="3103"/>
                    </a:cubicBezTo>
                    <a:cubicBezTo>
                      <a:pt x="137" y="3077"/>
                      <a:pt x="134" y="3052"/>
                      <a:pt x="131" y="3025"/>
                    </a:cubicBezTo>
                    <a:cubicBezTo>
                      <a:pt x="115" y="2880"/>
                      <a:pt x="106" y="2720"/>
                      <a:pt x="105" y="2549"/>
                    </a:cubicBezTo>
                    <a:cubicBezTo>
                      <a:pt x="133" y="2507"/>
                      <a:pt x="170" y="2449"/>
                      <a:pt x="219" y="2377"/>
                    </a:cubicBezTo>
                    <a:cubicBezTo>
                      <a:pt x="330" y="2218"/>
                      <a:pt x="520" y="2005"/>
                      <a:pt x="799" y="1799"/>
                    </a:cubicBezTo>
                    <a:cubicBezTo>
                      <a:pt x="1078" y="1593"/>
                      <a:pt x="1451" y="1400"/>
                      <a:pt x="1895" y="1276"/>
                    </a:cubicBezTo>
                    <a:cubicBezTo>
                      <a:pt x="2115" y="1211"/>
                      <a:pt x="2352" y="1166"/>
                      <a:pt x="2600" y="1138"/>
                    </a:cubicBezTo>
                    <a:cubicBezTo>
                      <a:pt x="2745" y="1121"/>
                      <a:pt x="2893" y="1113"/>
                      <a:pt x="3043" y="1113"/>
                    </a:cubicBezTo>
                    <a:cubicBezTo>
                      <a:pt x="3152" y="1113"/>
                      <a:pt x="3262" y="1117"/>
                      <a:pt x="3372" y="1126"/>
                    </a:cubicBezTo>
                    <a:cubicBezTo>
                      <a:pt x="3861" y="1163"/>
                      <a:pt x="4313" y="1311"/>
                      <a:pt x="4695" y="1510"/>
                    </a:cubicBezTo>
                    <a:cubicBezTo>
                      <a:pt x="4668" y="1461"/>
                      <a:pt x="4641" y="1413"/>
                      <a:pt x="4611" y="1365"/>
                    </a:cubicBezTo>
                    <a:cubicBezTo>
                      <a:pt x="4249" y="1191"/>
                      <a:pt x="3831" y="1063"/>
                      <a:pt x="3380" y="1028"/>
                    </a:cubicBezTo>
                    <a:cubicBezTo>
                      <a:pt x="3273" y="1020"/>
                      <a:pt x="3168" y="1016"/>
                      <a:pt x="3064" y="1016"/>
                    </a:cubicBezTo>
                    <a:cubicBezTo>
                      <a:pt x="2104" y="1016"/>
                      <a:pt x="1259" y="1347"/>
                      <a:pt x="758" y="1744"/>
                    </a:cubicBezTo>
                    <a:cubicBezTo>
                      <a:pt x="477" y="1962"/>
                      <a:pt x="291" y="2187"/>
                      <a:pt x="188" y="2356"/>
                    </a:cubicBezTo>
                    <a:cubicBezTo>
                      <a:pt x="149" y="2411"/>
                      <a:pt x="125" y="2461"/>
                      <a:pt x="105" y="2503"/>
                    </a:cubicBezTo>
                    <a:cubicBezTo>
                      <a:pt x="108" y="2302"/>
                      <a:pt x="124" y="2089"/>
                      <a:pt x="164" y="1868"/>
                    </a:cubicBezTo>
                    <a:cubicBezTo>
                      <a:pt x="242" y="1440"/>
                      <a:pt x="410" y="978"/>
                      <a:pt x="709" y="574"/>
                    </a:cubicBezTo>
                    <a:cubicBezTo>
                      <a:pt x="878" y="347"/>
                      <a:pt x="1078" y="158"/>
                      <a:pt x="1290" y="1"/>
                    </a:cubicBezTo>
                    <a:close/>
                  </a:path>
                </a:pathLst>
              </a:custGeom>
              <a:solidFill>
                <a:srgbClr val="B740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0" name="Google Shape;2510;p56"/>
              <p:cNvSpPr/>
              <p:nvPr/>
            </p:nvSpPr>
            <p:spPr>
              <a:xfrm>
                <a:off x="4015475" y="59450"/>
                <a:ext cx="32650" cy="71800"/>
              </a:xfrm>
              <a:custGeom>
                <a:avLst/>
                <a:gdLst/>
                <a:ahLst/>
                <a:cxnLst/>
                <a:rect l="l" t="t" r="r" b="b"/>
                <a:pathLst>
                  <a:path w="1306" h="2872" extrusionOk="0">
                    <a:moveTo>
                      <a:pt x="259" y="0"/>
                    </a:moveTo>
                    <a:cubicBezTo>
                      <a:pt x="43" y="484"/>
                      <a:pt x="0" y="1042"/>
                      <a:pt x="140" y="1553"/>
                    </a:cubicBezTo>
                    <a:cubicBezTo>
                      <a:pt x="280" y="2064"/>
                      <a:pt x="600" y="2523"/>
                      <a:pt x="1031" y="2829"/>
                    </a:cubicBezTo>
                    <a:lnTo>
                      <a:pt x="1109" y="2871"/>
                    </a:lnTo>
                    <a:cubicBezTo>
                      <a:pt x="1306" y="2299"/>
                      <a:pt x="1278" y="1654"/>
                      <a:pt x="1035" y="1101"/>
                    </a:cubicBezTo>
                    <a:cubicBezTo>
                      <a:pt x="853" y="688"/>
                      <a:pt x="561" y="335"/>
                      <a:pt x="259" y="0"/>
                    </a:cubicBezTo>
                    <a:close/>
                  </a:path>
                </a:pathLst>
              </a:custGeom>
              <a:solidFill>
                <a:srgbClr val="FF9E5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1" name="Google Shape;2511;p56"/>
              <p:cNvSpPr/>
              <p:nvPr/>
            </p:nvSpPr>
            <p:spPr>
              <a:xfrm>
                <a:off x="3841150" y="328425"/>
                <a:ext cx="54050" cy="52025"/>
              </a:xfrm>
              <a:custGeom>
                <a:avLst/>
                <a:gdLst/>
                <a:ahLst/>
                <a:cxnLst/>
                <a:rect l="l" t="t" r="r" b="b"/>
                <a:pathLst>
                  <a:path w="2162" h="2081" extrusionOk="0">
                    <a:moveTo>
                      <a:pt x="625" y="0"/>
                    </a:moveTo>
                    <a:lnTo>
                      <a:pt x="109" y="266"/>
                    </a:lnTo>
                    <a:cubicBezTo>
                      <a:pt x="0" y="926"/>
                      <a:pt x="350" y="1636"/>
                      <a:pt x="939" y="1952"/>
                    </a:cubicBezTo>
                    <a:cubicBezTo>
                      <a:pt x="1078" y="2027"/>
                      <a:pt x="1232" y="2081"/>
                      <a:pt x="1390" y="2081"/>
                    </a:cubicBezTo>
                    <a:cubicBezTo>
                      <a:pt x="1399" y="2081"/>
                      <a:pt x="1409" y="2080"/>
                      <a:pt x="1418" y="2080"/>
                    </a:cubicBezTo>
                    <a:cubicBezTo>
                      <a:pt x="1685" y="2068"/>
                      <a:pt x="1916" y="1898"/>
                      <a:pt x="2128" y="1735"/>
                    </a:cubicBezTo>
                    <a:cubicBezTo>
                      <a:pt x="2144" y="1723"/>
                      <a:pt x="2161" y="1707"/>
                      <a:pt x="2160" y="1687"/>
                    </a:cubicBezTo>
                    <a:cubicBezTo>
                      <a:pt x="2159" y="1675"/>
                      <a:pt x="2151" y="1665"/>
                      <a:pt x="2143" y="1656"/>
                    </a:cubicBezTo>
                    <a:cubicBezTo>
                      <a:pt x="1665" y="1079"/>
                      <a:pt x="1158" y="527"/>
                      <a:pt x="625" y="0"/>
                    </a:cubicBezTo>
                    <a:close/>
                  </a:path>
                </a:pathLst>
              </a:custGeom>
              <a:solidFill>
                <a:srgbClr val="B740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2" name="Google Shape;2512;p56"/>
              <p:cNvSpPr/>
              <p:nvPr/>
            </p:nvSpPr>
            <p:spPr>
              <a:xfrm>
                <a:off x="4023675" y="328425"/>
                <a:ext cx="54075" cy="52025"/>
              </a:xfrm>
              <a:custGeom>
                <a:avLst/>
                <a:gdLst/>
                <a:ahLst/>
                <a:cxnLst/>
                <a:rect l="l" t="t" r="r" b="b"/>
                <a:pathLst>
                  <a:path w="2163" h="2081" extrusionOk="0">
                    <a:moveTo>
                      <a:pt x="1537" y="0"/>
                    </a:moveTo>
                    <a:cubicBezTo>
                      <a:pt x="1004" y="527"/>
                      <a:pt x="497" y="1079"/>
                      <a:pt x="19" y="1656"/>
                    </a:cubicBezTo>
                    <a:cubicBezTo>
                      <a:pt x="11" y="1665"/>
                      <a:pt x="3" y="1675"/>
                      <a:pt x="2" y="1687"/>
                    </a:cubicBezTo>
                    <a:cubicBezTo>
                      <a:pt x="0" y="1707"/>
                      <a:pt x="18" y="1723"/>
                      <a:pt x="34" y="1735"/>
                    </a:cubicBezTo>
                    <a:cubicBezTo>
                      <a:pt x="247" y="1898"/>
                      <a:pt x="477" y="2068"/>
                      <a:pt x="744" y="2080"/>
                    </a:cubicBezTo>
                    <a:cubicBezTo>
                      <a:pt x="754" y="2080"/>
                      <a:pt x="763" y="2081"/>
                      <a:pt x="773" y="2081"/>
                    </a:cubicBezTo>
                    <a:cubicBezTo>
                      <a:pt x="930" y="2081"/>
                      <a:pt x="1085" y="2027"/>
                      <a:pt x="1224" y="1952"/>
                    </a:cubicBezTo>
                    <a:cubicBezTo>
                      <a:pt x="1812" y="1636"/>
                      <a:pt x="2162" y="926"/>
                      <a:pt x="2052" y="266"/>
                    </a:cubicBezTo>
                    <a:lnTo>
                      <a:pt x="1537" y="0"/>
                    </a:lnTo>
                    <a:close/>
                  </a:path>
                </a:pathLst>
              </a:custGeom>
              <a:solidFill>
                <a:srgbClr val="B740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3" name="Google Shape;2513;p56"/>
              <p:cNvSpPr/>
              <p:nvPr/>
            </p:nvSpPr>
            <p:spPr>
              <a:xfrm>
                <a:off x="3987225" y="112500"/>
                <a:ext cx="92550" cy="707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2831" extrusionOk="0">
                    <a:moveTo>
                      <a:pt x="1219" y="0"/>
                    </a:moveTo>
                    <a:cubicBezTo>
                      <a:pt x="786" y="0"/>
                      <a:pt x="353" y="130"/>
                      <a:pt x="0" y="380"/>
                    </a:cubicBezTo>
                    <a:lnTo>
                      <a:pt x="3442" y="2831"/>
                    </a:lnTo>
                    <a:cubicBezTo>
                      <a:pt x="3702" y="2429"/>
                      <a:pt x="3568" y="1890"/>
                      <a:pt x="3346" y="1466"/>
                    </a:cubicBezTo>
                    <a:cubicBezTo>
                      <a:pt x="3044" y="888"/>
                      <a:pt x="2574" y="375"/>
                      <a:pt x="1967" y="138"/>
                    </a:cubicBezTo>
                    <a:cubicBezTo>
                      <a:pt x="1729" y="46"/>
                      <a:pt x="1474" y="0"/>
                      <a:pt x="121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4" name="Google Shape;2514;p56"/>
              <p:cNvSpPr/>
              <p:nvPr/>
            </p:nvSpPr>
            <p:spPr>
              <a:xfrm>
                <a:off x="3820300" y="117500"/>
                <a:ext cx="273050" cy="188550"/>
              </a:xfrm>
              <a:custGeom>
                <a:avLst/>
                <a:gdLst/>
                <a:ahLst/>
                <a:cxnLst/>
                <a:rect l="l" t="t" r="r" b="b"/>
                <a:pathLst>
                  <a:path w="10922" h="7542" extrusionOk="0">
                    <a:moveTo>
                      <a:pt x="7094" y="0"/>
                    </a:moveTo>
                    <a:cubicBezTo>
                      <a:pt x="7047" y="0"/>
                      <a:pt x="7000" y="1"/>
                      <a:pt x="6954" y="1"/>
                    </a:cubicBezTo>
                    <a:cubicBezTo>
                      <a:pt x="6147" y="8"/>
                      <a:pt x="5341" y="28"/>
                      <a:pt x="4538" y="154"/>
                    </a:cubicBezTo>
                    <a:cubicBezTo>
                      <a:pt x="3059" y="387"/>
                      <a:pt x="1535" y="1059"/>
                      <a:pt x="816" y="2451"/>
                    </a:cubicBezTo>
                    <a:cubicBezTo>
                      <a:pt x="0" y="4031"/>
                      <a:pt x="328" y="5940"/>
                      <a:pt x="905" y="7541"/>
                    </a:cubicBezTo>
                    <a:lnTo>
                      <a:pt x="10554" y="6883"/>
                    </a:lnTo>
                    <a:cubicBezTo>
                      <a:pt x="10790" y="5949"/>
                      <a:pt x="10922" y="4892"/>
                      <a:pt x="10815" y="3933"/>
                    </a:cubicBezTo>
                    <a:cubicBezTo>
                      <a:pt x="10738" y="3244"/>
                      <a:pt x="10621" y="2506"/>
                      <a:pt x="10122" y="1986"/>
                    </a:cubicBezTo>
                    <a:cubicBezTo>
                      <a:pt x="10055" y="1917"/>
                      <a:pt x="9415" y="1533"/>
                      <a:pt x="9412" y="1533"/>
                    </a:cubicBezTo>
                    <a:cubicBezTo>
                      <a:pt x="9412" y="1533"/>
                      <a:pt x="9412" y="1533"/>
                      <a:pt x="9412" y="1533"/>
                    </a:cubicBezTo>
                    <a:cubicBezTo>
                      <a:pt x="9377" y="1120"/>
                      <a:pt x="9176" y="724"/>
                      <a:pt x="8864" y="452"/>
                    </a:cubicBezTo>
                    <a:cubicBezTo>
                      <a:pt x="8395" y="44"/>
                      <a:pt x="7701" y="0"/>
                      <a:pt x="7094" y="0"/>
                    </a:cubicBezTo>
                    <a:close/>
                  </a:path>
                </a:pathLst>
              </a:custGeom>
              <a:solidFill>
                <a:srgbClr val="B740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5" name="Google Shape;2515;p56"/>
              <p:cNvSpPr/>
              <p:nvPr/>
            </p:nvSpPr>
            <p:spPr>
              <a:xfrm>
                <a:off x="4041775" y="44400"/>
                <a:ext cx="49850" cy="83450"/>
              </a:xfrm>
              <a:custGeom>
                <a:avLst/>
                <a:gdLst/>
                <a:ahLst/>
                <a:cxnLst/>
                <a:rect l="l" t="t" r="r" b="b"/>
                <a:pathLst>
                  <a:path w="1994" h="3338" extrusionOk="0">
                    <a:moveTo>
                      <a:pt x="1884" y="1"/>
                    </a:moveTo>
                    <a:lnTo>
                      <a:pt x="1884" y="1"/>
                    </a:lnTo>
                    <a:cubicBezTo>
                      <a:pt x="1274" y="278"/>
                      <a:pt x="758" y="758"/>
                      <a:pt x="439" y="1346"/>
                    </a:cubicBezTo>
                    <a:cubicBezTo>
                      <a:pt x="121" y="1936"/>
                      <a:pt x="0" y="2630"/>
                      <a:pt x="102" y="3292"/>
                    </a:cubicBezTo>
                    <a:lnTo>
                      <a:pt x="173" y="3338"/>
                    </a:lnTo>
                    <a:cubicBezTo>
                      <a:pt x="885" y="2915"/>
                      <a:pt x="1594" y="2365"/>
                      <a:pt x="1837" y="1574"/>
                    </a:cubicBezTo>
                    <a:cubicBezTo>
                      <a:pt x="1994" y="1070"/>
                      <a:pt x="1940" y="526"/>
                      <a:pt x="188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6" name="Google Shape;2516;p56"/>
              <p:cNvSpPr/>
              <p:nvPr/>
            </p:nvSpPr>
            <p:spPr>
              <a:xfrm>
                <a:off x="4044575" y="275250"/>
                <a:ext cx="63550" cy="67525"/>
              </a:xfrm>
              <a:custGeom>
                <a:avLst/>
                <a:gdLst/>
                <a:ahLst/>
                <a:cxnLst/>
                <a:rect l="l" t="t" r="r" b="b"/>
                <a:pathLst>
                  <a:path w="2542" h="2701" extrusionOk="0">
                    <a:moveTo>
                      <a:pt x="1650" y="1"/>
                    </a:moveTo>
                    <a:cubicBezTo>
                      <a:pt x="1229" y="1"/>
                      <a:pt x="741" y="312"/>
                      <a:pt x="424" y="830"/>
                    </a:cubicBezTo>
                    <a:cubicBezTo>
                      <a:pt x="1" y="1517"/>
                      <a:pt x="38" y="2307"/>
                      <a:pt x="506" y="2595"/>
                    </a:cubicBezTo>
                    <a:cubicBezTo>
                      <a:pt x="623" y="2667"/>
                      <a:pt x="754" y="2700"/>
                      <a:pt x="893" y="2700"/>
                    </a:cubicBezTo>
                    <a:cubicBezTo>
                      <a:pt x="1315" y="2700"/>
                      <a:pt x="1802" y="2389"/>
                      <a:pt x="2120" y="1872"/>
                    </a:cubicBezTo>
                    <a:cubicBezTo>
                      <a:pt x="2542" y="1184"/>
                      <a:pt x="2505" y="394"/>
                      <a:pt x="2036" y="106"/>
                    </a:cubicBezTo>
                    <a:cubicBezTo>
                      <a:pt x="1920" y="34"/>
                      <a:pt x="1789" y="1"/>
                      <a:pt x="165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7" name="Google Shape;2517;p56"/>
              <p:cNvSpPr/>
              <p:nvPr/>
            </p:nvSpPr>
            <p:spPr>
              <a:xfrm>
                <a:off x="4064625" y="291575"/>
                <a:ext cx="36725" cy="46350"/>
              </a:xfrm>
              <a:custGeom>
                <a:avLst/>
                <a:gdLst/>
                <a:ahLst/>
                <a:cxnLst/>
                <a:rect l="l" t="t" r="r" b="b"/>
                <a:pathLst>
                  <a:path w="1469" h="1854" extrusionOk="0">
                    <a:moveTo>
                      <a:pt x="1218" y="0"/>
                    </a:moveTo>
                    <a:cubicBezTo>
                      <a:pt x="1184" y="0"/>
                      <a:pt x="1150" y="8"/>
                      <a:pt x="1117" y="20"/>
                    </a:cubicBezTo>
                    <a:cubicBezTo>
                      <a:pt x="977" y="69"/>
                      <a:pt x="860" y="167"/>
                      <a:pt x="746" y="264"/>
                    </a:cubicBezTo>
                    <a:cubicBezTo>
                      <a:pt x="656" y="340"/>
                      <a:pt x="565" y="417"/>
                      <a:pt x="495" y="511"/>
                    </a:cubicBezTo>
                    <a:cubicBezTo>
                      <a:pt x="433" y="595"/>
                      <a:pt x="388" y="689"/>
                      <a:pt x="346" y="784"/>
                    </a:cubicBezTo>
                    <a:cubicBezTo>
                      <a:pt x="207" y="1097"/>
                      <a:pt x="91" y="1420"/>
                      <a:pt x="0" y="1750"/>
                    </a:cubicBezTo>
                    <a:lnTo>
                      <a:pt x="64" y="1819"/>
                    </a:lnTo>
                    <a:cubicBezTo>
                      <a:pt x="118" y="1843"/>
                      <a:pt x="171" y="1854"/>
                      <a:pt x="222" y="1854"/>
                    </a:cubicBezTo>
                    <a:cubicBezTo>
                      <a:pt x="410" y="1854"/>
                      <a:pt x="577" y="1712"/>
                      <a:pt x="719" y="1594"/>
                    </a:cubicBezTo>
                    <a:cubicBezTo>
                      <a:pt x="935" y="1414"/>
                      <a:pt x="1170" y="1176"/>
                      <a:pt x="1279" y="914"/>
                    </a:cubicBezTo>
                    <a:cubicBezTo>
                      <a:pt x="1379" y="673"/>
                      <a:pt x="1468" y="428"/>
                      <a:pt x="1391" y="164"/>
                    </a:cubicBezTo>
                    <a:cubicBezTo>
                      <a:pt x="1374" y="105"/>
                      <a:pt x="1344" y="43"/>
                      <a:pt x="1288" y="15"/>
                    </a:cubicBezTo>
                    <a:cubicBezTo>
                      <a:pt x="1266" y="5"/>
                      <a:pt x="1242" y="0"/>
                      <a:pt x="121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8" name="Google Shape;2518;p56"/>
              <p:cNvSpPr/>
              <p:nvPr/>
            </p:nvSpPr>
            <p:spPr>
              <a:xfrm>
                <a:off x="4064850" y="290975"/>
                <a:ext cx="30425" cy="44400"/>
              </a:xfrm>
              <a:custGeom>
                <a:avLst/>
                <a:gdLst/>
                <a:ahLst/>
                <a:cxnLst/>
                <a:rect l="l" t="t" r="r" b="b"/>
                <a:pathLst>
                  <a:path w="1217" h="1776" extrusionOk="0">
                    <a:moveTo>
                      <a:pt x="1159" y="1"/>
                    </a:moveTo>
                    <a:cubicBezTo>
                      <a:pt x="1149" y="1"/>
                      <a:pt x="1137" y="1"/>
                      <a:pt x="1123" y="2"/>
                    </a:cubicBezTo>
                    <a:cubicBezTo>
                      <a:pt x="1063" y="9"/>
                      <a:pt x="977" y="37"/>
                      <a:pt x="886" y="90"/>
                    </a:cubicBezTo>
                    <a:cubicBezTo>
                      <a:pt x="699" y="190"/>
                      <a:pt x="474" y="395"/>
                      <a:pt x="313" y="676"/>
                    </a:cubicBezTo>
                    <a:cubicBezTo>
                      <a:pt x="150" y="956"/>
                      <a:pt x="81" y="1241"/>
                      <a:pt x="44" y="1444"/>
                    </a:cubicBezTo>
                    <a:cubicBezTo>
                      <a:pt x="8" y="1648"/>
                      <a:pt x="0" y="1776"/>
                      <a:pt x="0" y="1776"/>
                    </a:cubicBezTo>
                    <a:cubicBezTo>
                      <a:pt x="0" y="1776"/>
                      <a:pt x="50" y="1619"/>
                      <a:pt x="101" y="1458"/>
                    </a:cubicBezTo>
                    <a:cubicBezTo>
                      <a:pt x="150" y="1309"/>
                      <a:pt x="218" y="1117"/>
                      <a:pt x="316" y="916"/>
                    </a:cubicBezTo>
                    <a:cubicBezTo>
                      <a:pt x="318" y="915"/>
                      <a:pt x="320" y="915"/>
                      <a:pt x="322" y="914"/>
                    </a:cubicBezTo>
                    <a:cubicBezTo>
                      <a:pt x="398" y="896"/>
                      <a:pt x="501" y="878"/>
                      <a:pt x="616" y="867"/>
                    </a:cubicBezTo>
                    <a:cubicBezTo>
                      <a:pt x="665" y="861"/>
                      <a:pt x="712" y="860"/>
                      <a:pt x="755" y="860"/>
                    </a:cubicBezTo>
                    <a:cubicBezTo>
                      <a:pt x="864" y="860"/>
                      <a:pt x="953" y="871"/>
                      <a:pt x="1002" y="871"/>
                    </a:cubicBezTo>
                    <a:cubicBezTo>
                      <a:pt x="1025" y="871"/>
                      <a:pt x="1040" y="869"/>
                      <a:pt x="1043" y="861"/>
                    </a:cubicBezTo>
                    <a:cubicBezTo>
                      <a:pt x="1056" y="837"/>
                      <a:pt x="905" y="747"/>
                      <a:pt x="688" y="747"/>
                    </a:cubicBezTo>
                    <a:cubicBezTo>
                      <a:pt x="661" y="747"/>
                      <a:pt x="633" y="749"/>
                      <a:pt x="604" y="752"/>
                    </a:cubicBezTo>
                    <a:cubicBezTo>
                      <a:pt x="511" y="761"/>
                      <a:pt x="431" y="790"/>
                      <a:pt x="366" y="822"/>
                    </a:cubicBezTo>
                    <a:cubicBezTo>
                      <a:pt x="382" y="793"/>
                      <a:pt x="396" y="764"/>
                      <a:pt x="413" y="734"/>
                    </a:cubicBezTo>
                    <a:cubicBezTo>
                      <a:pt x="566" y="470"/>
                      <a:pt x="764" y="271"/>
                      <a:pt x="929" y="160"/>
                    </a:cubicBezTo>
                    <a:cubicBezTo>
                      <a:pt x="1091" y="39"/>
                      <a:pt x="1216" y="29"/>
                      <a:pt x="1216" y="13"/>
                    </a:cubicBezTo>
                    <a:cubicBezTo>
                      <a:pt x="1216" y="8"/>
                      <a:pt x="1196" y="1"/>
                      <a:pt x="1159" y="1"/>
                    </a:cubicBezTo>
                    <a:close/>
                  </a:path>
                </a:pathLst>
              </a:custGeom>
              <a:solidFill>
                <a:srgbClr val="B247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9" name="Google Shape;2519;p56"/>
              <p:cNvSpPr/>
              <p:nvPr/>
            </p:nvSpPr>
            <p:spPr>
              <a:xfrm>
                <a:off x="3811500" y="275250"/>
                <a:ext cx="63575" cy="67525"/>
              </a:xfrm>
              <a:custGeom>
                <a:avLst/>
                <a:gdLst/>
                <a:ahLst/>
                <a:cxnLst/>
                <a:rect l="l" t="t" r="r" b="b"/>
                <a:pathLst>
                  <a:path w="2543" h="2701" extrusionOk="0">
                    <a:moveTo>
                      <a:pt x="893" y="1"/>
                    </a:moveTo>
                    <a:cubicBezTo>
                      <a:pt x="754" y="1"/>
                      <a:pt x="622" y="34"/>
                      <a:pt x="506" y="106"/>
                    </a:cubicBezTo>
                    <a:cubicBezTo>
                      <a:pt x="38" y="394"/>
                      <a:pt x="1" y="1184"/>
                      <a:pt x="423" y="1872"/>
                    </a:cubicBezTo>
                    <a:cubicBezTo>
                      <a:pt x="741" y="2389"/>
                      <a:pt x="1228" y="2700"/>
                      <a:pt x="1650" y="2700"/>
                    </a:cubicBezTo>
                    <a:cubicBezTo>
                      <a:pt x="1789" y="2700"/>
                      <a:pt x="1921" y="2667"/>
                      <a:pt x="2037" y="2595"/>
                    </a:cubicBezTo>
                    <a:cubicBezTo>
                      <a:pt x="2505" y="2307"/>
                      <a:pt x="2542" y="1517"/>
                      <a:pt x="2120" y="830"/>
                    </a:cubicBezTo>
                    <a:cubicBezTo>
                      <a:pt x="1802" y="312"/>
                      <a:pt x="1315" y="1"/>
                      <a:pt x="89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0" name="Google Shape;2520;p56"/>
              <p:cNvSpPr/>
              <p:nvPr/>
            </p:nvSpPr>
            <p:spPr>
              <a:xfrm>
                <a:off x="3818300" y="291575"/>
                <a:ext cx="36725" cy="46350"/>
              </a:xfrm>
              <a:custGeom>
                <a:avLst/>
                <a:gdLst/>
                <a:ahLst/>
                <a:cxnLst/>
                <a:rect l="l" t="t" r="r" b="b"/>
                <a:pathLst>
                  <a:path w="1469" h="1854" extrusionOk="0">
                    <a:moveTo>
                      <a:pt x="251" y="0"/>
                    </a:moveTo>
                    <a:cubicBezTo>
                      <a:pt x="226" y="0"/>
                      <a:pt x="202" y="5"/>
                      <a:pt x="180" y="15"/>
                    </a:cubicBezTo>
                    <a:cubicBezTo>
                      <a:pt x="124" y="43"/>
                      <a:pt x="95" y="105"/>
                      <a:pt x="78" y="164"/>
                    </a:cubicBezTo>
                    <a:cubicBezTo>
                      <a:pt x="0" y="428"/>
                      <a:pt x="89" y="673"/>
                      <a:pt x="190" y="914"/>
                    </a:cubicBezTo>
                    <a:cubicBezTo>
                      <a:pt x="299" y="1176"/>
                      <a:pt x="535" y="1414"/>
                      <a:pt x="749" y="1594"/>
                    </a:cubicBezTo>
                    <a:cubicBezTo>
                      <a:pt x="892" y="1712"/>
                      <a:pt x="1059" y="1854"/>
                      <a:pt x="1247" y="1854"/>
                    </a:cubicBezTo>
                    <a:cubicBezTo>
                      <a:pt x="1298" y="1854"/>
                      <a:pt x="1351" y="1843"/>
                      <a:pt x="1405" y="1819"/>
                    </a:cubicBezTo>
                    <a:lnTo>
                      <a:pt x="1469" y="1750"/>
                    </a:lnTo>
                    <a:cubicBezTo>
                      <a:pt x="1378" y="1420"/>
                      <a:pt x="1262" y="1097"/>
                      <a:pt x="1123" y="784"/>
                    </a:cubicBezTo>
                    <a:cubicBezTo>
                      <a:pt x="1081" y="689"/>
                      <a:pt x="1036" y="595"/>
                      <a:pt x="974" y="511"/>
                    </a:cubicBezTo>
                    <a:cubicBezTo>
                      <a:pt x="903" y="417"/>
                      <a:pt x="812" y="340"/>
                      <a:pt x="722" y="264"/>
                    </a:cubicBezTo>
                    <a:cubicBezTo>
                      <a:pt x="609" y="167"/>
                      <a:pt x="492" y="69"/>
                      <a:pt x="351" y="20"/>
                    </a:cubicBezTo>
                    <a:cubicBezTo>
                      <a:pt x="319" y="8"/>
                      <a:pt x="284" y="0"/>
                      <a:pt x="25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1" name="Google Shape;2521;p56"/>
              <p:cNvSpPr/>
              <p:nvPr/>
            </p:nvSpPr>
            <p:spPr>
              <a:xfrm>
                <a:off x="3824375" y="290975"/>
                <a:ext cx="30450" cy="44400"/>
              </a:xfrm>
              <a:custGeom>
                <a:avLst/>
                <a:gdLst/>
                <a:ahLst/>
                <a:cxnLst/>
                <a:rect l="l" t="t" r="r" b="b"/>
                <a:pathLst>
                  <a:path w="1218" h="1776" extrusionOk="0">
                    <a:moveTo>
                      <a:pt x="58" y="1"/>
                    </a:moveTo>
                    <a:cubicBezTo>
                      <a:pt x="21" y="1"/>
                      <a:pt x="1" y="8"/>
                      <a:pt x="1" y="13"/>
                    </a:cubicBezTo>
                    <a:cubicBezTo>
                      <a:pt x="1" y="29"/>
                      <a:pt x="127" y="39"/>
                      <a:pt x="288" y="160"/>
                    </a:cubicBezTo>
                    <a:cubicBezTo>
                      <a:pt x="453" y="271"/>
                      <a:pt x="651" y="470"/>
                      <a:pt x="804" y="734"/>
                    </a:cubicBezTo>
                    <a:cubicBezTo>
                      <a:pt x="822" y="764"/>
                      <a:pt x="835" y="793"/>
                      <a:pt x="851" y="822"/>
                    </a:cubicBezTo>
                    <a:cubicBezTo>
                      <a:pt x="787" y="790"/>
                      <a:pt x="705" y="761"/>
                      <a:pt x="613" y="752"/>
                    </a:cubicBezTo>
                    <a:cubicBezTo>
                      <a:pt x="584" y="749"/>
                      <a:pt x="556" y="747"/>
                      <a:pt x="529" y="747"/>
                    </a:cubicBezTo>
                    <a:cubicBezTo>
                      <a:pt x="312" y="747"/>
                      <a:pt x="161" y="837"/>
                      <a:pt x="175" y="861"/>
                    </a:cubicBezTo>
                    <a:cubicBezTo>
                      <a:pt x="178" y="869"/>
                      <a:pt x="192" y="871"/>
                      <a:pt x="215" y="871"/>
                    </a:cubicBezTo>
                    <a:cubicBezTo>
                      <a:pt x="264" y="871"/>
                      <a:pt x="353" y="860"/>
                      <a:pt x="461" y="860"/>
                    </a:cubicBezTo>
                    <a:cubicBezTo>
                      <a:pt x="505" y="860"/>
                      <a:pt x="552" y="861"/>
                      <a:pt x="601" y="867"/>
                    </a:cubicBezTo>
                    <a:cubicBezTo>
                      <a:pt x="715" y="878"/>
                      <a:pt x="819" y="896"/>
                      <a:pt x="895" y="914"/>
                    </a:cubicBezTo>
                    <a:cubicBezTo>
                      <a:pt x="897" y="915"/>
                      <a:pt x="898" y="915"/>
                      <a:pt x="900" y="916"/>
                    </a:cubicBezTo>
                    <a:cubicBezTo>
                      <a:pt x="999" y="1117"/>
                      <a:pt x="1067" y="1309"/>
                      <a:pt x="1117" y="1458"/>
                    </a:cubicBezTo>
                    <a:cubicBezTo>
                      <a:pt x="1167" y="1619"/>
                      <a:pt x="1217" y="1776"/>
                      <a:pt x="1217" y="1776"/>
                    </a:cubicBezTo>
                    <a:cubicBezTo>
                      <a:pt x="1217" y="1776"/>
                      <a:pt x="1209" y="1648"/>
                      <a:pt x="1173" y="1444"/>
                    </a:cubicBezTo>
                    <a:cubicBezTo>
                      <a:pt x="1136" y="1241"/>
                      <a:pt x="1067" y="956"/>
                      <a:pt x="904" y="676"/>
                    </a:cubicBezTo>
                    <a:cubicBezTo>
                      <a:pt x="743" y="395"/>
                      <a:pt x="518" y="190"/>
                      <a:pt x="332" y="90"/>
                    </a:cubicBezTo>
                    <a:cubicBezTo>
                      <a:pt x="239" y="37"/>
                      <a:pt x="154" y="9"/>
                      <a:pt x="94" y="2"/>
                    </a:cubicBezTo>
                    <a:cubicBezTo>
                      <a:pt x="81" y="1"/>
                      <a:pt x="69" y="1"/>
                      <a:pt x="58" y="1"/>
                    </a:cubicBezTo>
                    <a:close/>
                  </a:path>
                </a:pathLst>
              </a:custGeom>
              <a:solidFill>
                <a:srgbClr val="B247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2" name="Google Shape;2522;p56"/>
              <p:cNvSpPr/>
              <p:nvPr/>
            </p:nvSpPr>
            <p:spPr>
              <a:xfrm>
                <a:off x="3783050" y="390675"/>
                <a:ext cx="367275" cy="210850"/>
              </a:xfrm>
              <a:custGeom>
                <a:avLst/>
                <a:gdLst/>
                <a:ahLst/>
                <a:cxnLst/>
                <a:rect l="l" t="t" r="r" b="b"/>
                <a:pathLst>
                  <a:path w="14691" h="8434" extrusionOk="0">
                    <a:moveTo>
                      <a:pt x="6315" y="0"/>
                    </a:moveTo>
                    <a:lnTo>
                      <a:pt x="6315" y="1826"/>
                    </a:lnTo>
                    <a:cubicBezTo>
                      <a:pt x="6315" y="1904"/>
                      <a:pt x="6301" y="1980"/>
                      <a:pt x="6272" y="2053"/>
                    </a:cubicBezTo>
                    <a:cubicBezTo>
                      <a:pt x="6157" y="2347"/>
                      <a:pt x="5749" y="3033"/>
                      <a:pt x="4364" y="3499"/>
                    </a:cubicBezTo>
                    <a:cubicBezTo>
                      <a:pt x="2559" y="4108"/>
                      <a:pt x="252" y="5170"/>
                      <a:pt x="1" y="7212"/>
                    </a:cubicBezTo>
                    <a:cubicBezTo>
                      <a:pt x="989" y="7796"/>
                      <a:pt x="4056" y="8368"/>
                      <a:pt x="7314" y="8431"/>
                    </a:cubicBezTo>
                    <a:lnTo>
                      <a:pt x="7314" y="8433"/>
                    </a:lnTo>
                    <a:cubicBezTo>
                      <a:pt x="7325" y="8433"/>
                      <a:pt x="7335" y="8432"/>
                      <a:pt x="7346" y="8432"/>
                    </a:cubicBezTo>
                    <a:cubicBezTo>
                      <a:pt x="7356" y="8432"/>
                      <a:pt x="7367" y="8433"/>
                      <a:pt x="7377" y="8433"/>
                    </a:cubicBezTo>
                    <a:lnTo>
                      <a:pt x="7377" y="8431"/>
                    </a:lnTo>
                    <a:cubicBezTo>
                      <a:pt x="10635" y="8368"/>
                      <a:pt x="13701" y="7796"/>
                      <a:pt x="14691" y="7212"/>
                    </a:cubicBezTo>
                    <a:cubicBezTo>
                      <a:pt x="14440" y="5170"/>
                      <a:pt x="12131" y="4108"/>
                      <a:pt x="10327" y="3499"/>
                    </a:cubicBezTo>
                    <a:cubicBezTo>
                      <a:pt x="8942" y="3033"/>
                      <a:pt x="8534" y="2347"/>
                      <a:pt x="8420" y="2053"/>
                    </a:cubicBezTo>
                    <a:cubicBezTo>
                      <a:pt x="8391" y="1980"/>
                      <a:pt x="8377" y="1904"/>
                      <a:pt x="8377" y="1826"/>
                    </a:cubicBezTo>
                    <a:lnTo>
                      <a:pt x="837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3" name="Google Shape;2523;p56"/>
              <p:cNvSpPr/>
              <p:nvPr/>
            </p:nvSpPr>
            <p:spPr>
              <a:xfrm>
                <a:off x="3783050" y="465275"/>
                <a:ext cx="367275" cy="136250"/>
              </a:xfrm>
              <a:custGeom>
                <a:avLst/>
                <a:gdLst/>
                <a:ahLst/>
                <a:cxnLst/>
                <a:rect l="l" t="t" r="r" b="b"/>
                <a:pathLst>
                  <a:path w="14691" h="5450" extrusionOk="0">
                    <a:moveTo>
                      <a:pt x="9248" y="1"/>
                    </a:moveTo>
                    <a:cubicBezTo>
                      <a:pt x="8689" y="492"/>
                      <a:pt x="7950" y="775"/>
                      <a:pt x="7205" y="775"/>
                    </a:cubicBezTo>
                    <a:cubicBezTo>
                      <a:pt x="7202" y="775"/>
                      <a:pt x="7198" y="775"/>
                      <a:pt x="7195" y="775"/>
                    </a:cubicBezTo>
                    <a:cubicBezTo>
                      <a:pt x="6507" y="773"/>
                      <a:pt x="5824" y="527"/>
                      <a:pt x="5284" y="101"/>
                    </a:cubicBezTo>
                    <a:cubicBezTo>
                      <a:pt x="5040" y="247"/>
                      <a:pt x="4739" y="389"/>
                      <a:pt x="4364" y="515"/>
                    </a:cubicBezTo>
                    <a:cubicBezTo>
                      <a:pt x="2559" y="1124"/>
                      <a:pt x="252" y="2186"/>
                      <a:pt x="1" y="4228"/>
                    </a:cubicBezTo>
                    <a:cubicBezTo>
                      <a:pt x="989" y="4812"/>
                      <a:pt x="4056" y="5384"/>
                      <a:pt x="7314" y="5447"/>
                    </a:cubicBezTo>
                    <a:lnTo>
                      <a:pt x="7314" y="5449"/>
                    </a:lnTo>
                    <a:cubicBezTo>
                      <a:pt x="7325" y="5449"/>
                      <a:pt x="7335" y="5448"/>
                      <a:pt x="7346" y="5448"/>
                    </a:cubicBezTo>
                    <a:cubicBezTo>
                      <a:pt x="7356" y="5448"/>
                      <a:pt x="7367" y="5449"/>
                      <a:pt x="7377" y="5449"/>
                    </a:cubicBezTo>
                    <a:lnTo>
                      <a:pt x="7377" y="5447"/>
                    </a:lnTo>
                    <a:cubicBezTo>
                      <a:pt x="10635" y="5384"/>
                      <a:pt x="13701" y="4812"/>
                      <a:pt x="14691" y="4228"/>
                    </a:cubicBezTo>
                    <a:cubicBezTo>
                      <a:pt x="14440" y="2186"/>
                      <a:pt x="12131" y="1124"/>
                      <a:pt x="10327" y="515"/>
                    </a:cubicBezTo>
                    <a:cubicBezTo>
                      <a:pt x="9867" y="360"/>
                      <a:pt x="9518" y="181"/>
                      <a:pt x="924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4" name="Google Shape;2524;p56"/>
              <p:cNvSpPr/>
              <p:nvPr/>
            </p:nvSpPr>
            <p:spPr>
              <a:xfrm>
                <a:off x="3896575" y="465275"/>
                <a:ext cx="135425" cy="40525"/>
              </a:xfrm>
              <a:custGeom>
                <a:avLst/>
                <a:gdLst/>
                <a:ahLst/>
                <a:cxnLst/>
                <a:rect l="l" t="t" r="r" b="b"/>
                <a:pathLst>
                  <a:path w="5417" h="1621" extrusionOk="0">
                    <a:moveTo>
                      <a:pt x="4707" y="1"/>
                    </a:moveTo>
                    <a:cubicBezTo>
                      <a:pt x="4148" y="492"/>
                      <a:pt x="3409" y="775"/>
                      <a:pt x="2664" y="775"/>
                    </a:cubicBezTo>
                    <a:cubicBezTo>
                      <a:pt x="2661" y="775"/>
                      <a:pt x="2657" y="775"/>
                      <a:pt x="2654" y="775"/>
                    </a:cubicBezTo>
                    <a:cubicBezTo>
                      <a:pt x="1966" y="773"/>
                      <a:pt x="1283" y="527"/>
                      <a:pt x="743" y="101"/>
                    </a:cubicBezTo>
                    <a:cubicBezTo>
                      <a:pt x="539" y="223"/>
                      <a:pt x="294" y="342"/>
                      <a:pt x="0" y="452"/>
                    </a:cubicBezTo>
                    <a:cubicBezTo>
                      <a:pt x="646" y="1134"/>
                      <a:pt x="1554" y="1570"/>
                      <a:pt x="2494" y="1616"/>
                    </a:cubicBezTo>
                    <a:cubicBezTo>
                      <a:pt x="2549" y="1619"/>
                      <a:pt x="2605" y="1620"/>
                      <a:pt x="2660" y="1620"/>
                    </a:cubicBezTo>
                    <a:cubicBezTo>
                      <a:pt x="3698" y="1620"/>
                      <a:pt x="4727" y="1150"/>
                      <a:pt x="5416" y="376"/>
                    </a:cubicBezTo>
                    <a:cubicBezTo>
                      <a:pt x="5132" y="257"/>
                      <a:pt x="4899" y="130"/>
                      <a:pt x="470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5" name="Google Shape;2525;p56"/>
              <p:cNvSpPr/>
              <p:nvPr/>
            </p:nvSpPr>
            <p:spPr>
              <a:xfrm>
                <a:off x="3866125" y="478725"/>
                <a:ext cx="201800" cy="122800"/>
              </a:xfrm>
              <a:custGeom>
                <a:avLst/>
                <a:gdLst/>
                <a:ahLst/>
                <a:cxnLst/>
                <a:rect l="l" t="t" r="r" b="b"/>
                <a:pathLst>
                  <a:path w="8072" h="4912" extrusionOk="0">
                    <a:moveTo>
                      <a:pt x="972" y="1"/>
                    </a:moveTo>
                    <a:cubicBezTo>
                      <a:pt x="680" y="101"/>
                      <a:pt x="375" y="213"/>
                      <a:pt x="68" y="338"/>
                    </a:cubicBezTo>
                    <a:cubicBezTo>
                      <a:pt x="58" y="981"/>
                      <a:pt x="47" y="1624"/>
                      <a:pt x="37" y="2266"/>
                    </a:cubicBezTo>
                    <a:cubicBezTo>
                      <a:pt x="25" y="3037"/>
                      <a:pt x="12" y="3807"/>
                      <a:pt x="0" y="4578"/>
                    </a:cubicBezTo>
                    <a:cubicBezTo>
                      <a:pt x="1190" y="4758"/>
                      <a:pt x="2572" y="4882"/>
                      <a:pt x="3991" y="4909"/>
                    </a:cubicBezTo>
                    <a:lnTo>
                      <a:pt x="3991" y="4911"/>
                    </a:lnTo>
                    <a:cubicBezTo>
                      <a:pt x="4000" y="4911"/>
                      <a:pt x="4009" y="4910"/>
                      <a:pt x="4018" y="4910"/>
                    </a:cubicBezTo>
                    <a:lnTo>
                      <a:pt x="4018" y="4911"/>
                    </a:lnTo>
                    <a:cubicBezTo>
                      <a:pt x="4024" y="4911"/>
                      <a:pt x="4030" y="4911"/>
                      <a:pt x="4036" y="4910"/>
                    </a:cubicBezTo>
                    <a:cubicBezTo>
                      <a:pt x="4042" y="4911"/>
                      <a:pt x="4048" y="4911"/>
                      <a:pt x="4054" y="4911"/>
                    </a:cubicBezTo>
                    <a:lnTo>
                      <a:pt x="4054" y="4910"/>
                    </a:lnTo>
                    <a:cubicBezTo>
                      <a:pt x="4063" y="4910"/>
                      <a:pt x="4072" y="4911"/>
                      <a:pt x="4080" y="4911"/>
                    </a:cubicBezTo>
                    <a:lnTo>
                      <a:pt x="4080" y="4909"/>
                    </a:lnTo>
                    <a:cubicBezTo>
                      <a:pt x="5499" y="4882"/>
                      <a:pt x="6881" y="4758"/>
                      <a:pt x="8071" y="4578"/>
                    </a:cubicBezTo>
                    <a:cubicBezTo>
                      <a:pt x="8059" y="3807"/>
                      <a:pt x="8047" y="3037"/>
                      <a:pt x="8035" y="2266"/>
                    </a:cubicBezTo>
                    <a:cubicBezTo>
                      <a:pt x="8024" y="1624"/>
                      <a:pt x="8014" y="981"/>
                      <a:pt x="8003" y="338"/>
                    </a:cubicBezTo>
                    <a:cubicBezTo>
                      <a:pt x="7697" y="213"/>
                      <a:pt x="7392" y="101"/>
                      <a:pt x="7100" y="1"/>
                    </a:cubicBezTo>
                    <a:cubicBezTo>
                      <a:pt x="6880" y="1008"/>
                      <a:pt x="6661" y="2017"/>
                      <a:pt x="6403" y="3015"/>
                    </a:cubicBezTo>
                    <a:cubicBezTo>
                      <a:pt x="6316" y="3025"/>
                      <a:pt x="6240" y="3034"/>
                      <a:pt x="6189" y="3036"/>
                    </a:cubicBezTo>
                    <a:cubicBezTo>
                      <a:pt x="5471" y="3064"/>
                      <a:pt x="4754" y="3089"/>
                      <a:pt x="4036" y="3112"/>
                    </a:cubicBezTo>
                    <a:cubicBezTo>
                      <a:pt x="3318" y="3089"/>
                      <a:pt x="2600" y="3064"/>
                      <a:pt x="1883" y="3036"/>
                    </a:cubicBezTo>
                    <a:cubicBezTo>
                      <a:pt x="1831" y="3034"/>
                      <a:pt x="1756" y="3025"/>
                      <a:pt x="1669" y="3015"/>
                    </a:cubicBezTo>
                    <a:cubicBezTo>
                      <a:pt x="1410" y="2017"/>
                      <a:pt x="1193" y="1008"/>
                      <a:pt x="97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6" name="Google Shape;2526;p56"/>
              <p:cNvSpPr/>
              <p:nvPr/>
            </p:nvSpPr>
            <p:spPr>
              <a:xfrm>
                <a:off x="3909050" y="573300"/>
                <a:ext cx="116100" cy="28225"/>
              </a:xfrm>
              <a:custGeom>
                <a:avLst/>
                <a:gdLst/>
                <a:ahLst/>
                <a:cxnLst/>
                <a:rect l="l" t="t" r="r" b="b"/>
                <a:pathLst>
                  <a:path w="4644" h="1129" extrusionOk="0">
                    <a:moveTo>
                      <a:pt x="2355" y="0"/>
                    </a:moveTo>
                    <a:cubicBezTo>
                      <a:pt x="1564" y="3"/>
                      <a:pt x="745" y="40"/>
                      <a:pt x="1" y="322"/>
                    </a:cubicBezTo>
                    <a:cubicBezTo>
                      <a:pt x="9" y="550"/>
                      <a:pt x="24" y="777"/>
                      <a:pt x="43" y="1004"/>
                    </a:cubicBezTo>
                    <a:cubicBezTo>
                      <a:pt x="761" y="1069"/>
                      <a:pt x="1512" y="1112"/>
                      <a:pt x="2274" y="1126"/>
                    </a:cubicBezTo>
                    <a:lnTo>
                      <a:pt x="2274" y="1128"/>
                    </a:lnTo>
                    <a:cubicBezTo>
                      <a:pt x="2283" y="1128"/>
                      <a:pt x="2292" y="1127"/>
                      <a:pt x="2301" y="1127"/>
                    </a:cubicBezTo>
                    <a:lnTo>
                      <a:pt x="2301" y="1128"/>
                    </a:lnTo>
                    <a:cubicBezTo>
                      <a:pt x="2307" y="1128"/>
                      <a:pt x="2313" y="1128"/>
                      <a:pt x="2319" y="1127"/>
                    </a:cubicBezTo>
                    <a:cubicBezTo>
                      <a:pt x="2325" y="1128"/>
                      <a:pt x="2331" y="1128"/>
                      <a:pt x="2337" y="1128"/>
                    </a:cubicBezTo>
                    <a:lnTo>
                      <a:pt x="2337" y="1127"/>
                    </a:lnTo>
                    <a:cubicBezTo>
                      <a:pt x="2346" y="1127"/>
                      <a:pt x="2355" y="1128"/>
                      <a:pt x="2363" y="1128"/>
                    </a:cubicBezTo>
                    <a:lnTo>
                      <a:pt x="2363" y="1126"/>
                    </a:lnTo>
                    <a:cubicBezTo>
                      <a:pt x="3140" y="1112"/>
                      <a:pt x="3904" y="1067"/>
                      <a:pt x="4633" y="1001"/>
                    </a:cubicBezTo>
                    <a:cubicBezTo>
                      <a:pt x="4644" y="612"/>
                      <a:pt x="4636" y="265"/>
                      <a:pt x="4580" y="179"/>
                    </a:cubicBezTo>
                    <a:cubicBezTo>
                      <a:pt x="4502" y="162"/>
                      <a:pt x="4422" y="145"/>
                      <a:pt x="4343" y="131"/>
                    </a:cubicBezTo>
                    <a:cubicBezTo>
                      <a:pt x="3683" y="50"/>
                      <a:pt x="3018" y="19"/>
                      <a:pt x="235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7" name="Google Shape;2527;p56"/>
              <p:cNvSpPr/>
              <p:nvPr/>
            </p:nvSpPr>
            <p:spPr>
              <a:xfrm>
                <a:off x="3877550" y="483000"/>
                <a:ext cx="1600" cy="2850"/>
              </a:xfrm>
              <a:custGeom>
                <a:avLst/>
                <a:gdLst/>
                <a:ahLst/>
                <a:cxnLst/>
                <a:rect l="l" t="t" r="r" b="b"/>
                <a:pathLst>
                  <a:path w="64" h="114" extrusionOk="0">
                    <a:moveTo>
                      <a:pt x="31" y="1"/>
                    </a:moveTo>
                    <a:cubicBezTo>
                      <a:pt x="30" y="1"/>
                      <a:pt x="29" y="1"/>
                      <a:pt x="28" y="1"/>
                    </a:cubicBezTo>
                    <a:cubicBezTo>
                      <a:pt x="12" y="2"/>
                      <a:pt x="1" y="16"/>
                      <a:pt x="2" y="31"/>
                    </a:cubicBezTo>
                    <a:lnTo>
                      <a:pt x="6" y="87"/>
                    </a:lnTo>
                    <a:cubicBezTo>
                      <a:pt x="7" y="102"/>
                      <a:pt x="19" y="113"/>
                      <a:pt x="34" y="113"/>
                    </a:cubicBezTo>
                    <a:lnTo>
                      <a:pt x="37" y="113"/>
                    </a:lnTo>
                    <a:cubicBezTo>
                      <a:pt x="51" y="112"/>
                      <a:pt x="64" y="99"/>
                      <a:pt x="62" y="83"/>
                    </a:cubicBezTo>
                    <a:lnTo>
                      <a:pt x="58" y="27"/>
                    </a:lnTo>
                    <a:cubicBezTo>
                      <a:pt x="57" y="12"/>
                      <a:pt x="45" y="1"/>
                      <a:pt x="3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8" name="Google Shape;2528;p56"/>
              <p:cNvSpPr/>
              <p:nvPr/>
            </p:nvSpPr>
            <p:spPr>
              <a:xfrm>
                <a:off x="3878075" y="490175"/>
                <a:ext cx="8550" cy="99525"/>
              </a:xfrm>
              <a:custGeom>
                <a:avLst/>
                <a:gdLst/>
                <a:ahLst/>
                <a:cxnLst/>
                <a:rect l="l" t="t" r="r" b="b"/>
                <a:pathLst>
                  <a:path w="342" h="3981" extrusionOk="0">
                    <a:moveTo>
                      <a:pt x="31" y="1"/>
                    </a:moveTo>
                    <a:cubicBezTo>
                      <a:pt x="30" y="1"/>
                      <a:pt x="29" y="1"/>
                      <a:pt x="28" y="1"/>
                    </a:cubicBezTo>
                    <a:cubicBezTo>
                      <a:pt x="12" y="2"/>
                      <a:pt x="1" y="16"/>
                      <a:pt x="2" y="31"/>
                    </a:cubicBezTo>
                    <a:lnTo>
                      <a:pt x="10" y="147"/>
                    </a:lnTo>
                    <a:cubicBezTo>
                      <a:pt x="11" y="162"/>
                      <a:pt x="23" y="173"/>
                      <a:pt x="38" y="173"/>
                    </a:cubicBezTo>
                    <a:cubicBezTo>
                      <a:pt x="38" y="173"/>
                      <a:pt x="39" y="173"/>
                      <a:pt x="40" y="172"/>
                    </a:cubicBezTo>
                    <a:cubicBezTo>
                      <a:pt x="56" y="171"/>
                      <a:pt x="67" y="158"/>
                      <a:pt x="66" y="142"/>
                    </a:cubicBezTo>
                    <a:lnTo>
                      <a:pt x="57" y="27"/>
                    </a:lnTo>
                    <a:cubicBezTo>
                      <a:pt x="57" y="12"/>
                      <a:pt x="45" y="1"/>
                      <a:pt x="31" y="1"/>
                    </a:cubicBezTo>
                    <a:close/>
                    <a:moveTo>
                      <a:pt x="54" y="347"/>
                    </a:moveTo>
                    <a:cubicBezTo>
                      <a:pt x="53" y="347"/>
                      <a:pt x="53" y="347"/>
                      <a:pt x="52" y="347"/>
                    </a:cubicBezTo>
                    <a:cubicBezTo>
                      <a:pt x="37" y="348"/>
                      <a:pt x="25" y="362"/>
                      <a:pt x="26" y="377"/>
                    </a:cubicBezTo>
                    <a:lnTo>
                      <a:pt x="35" y="493"/>
                    </a:lnTo>
                    <a:cubicBezTo>
                      <a:pt x="36" y="507"/>
                      <a:pt x="48" y="519"/>
                      <a:pt x="63" y="519"/>
                    </a:cubicBezTo>
                    <a:lnTo>
                      <a:pt x="65" y="519"/>
                    </a:lnTo>
                    <a:cubicBezTo>
                      <a:pt x="80" y="518"/>
                      <a:pt x="92" y="504"/>
                      <a:pt x="91" y="488"/>
                    </a:cubicBezTo>
                    <a:lnTo>
                      <a:pt x="83" y="373"/>
                    </a:lnTo>
                    <a:cubicBezTo>
                      <a:pt x="82" y="358"/>
                      <a:pt x="69" y="347"/>
                      <a:pt x="54" y="347"/>
                    </a:cubicBezTo>
                    <a:close/>
                    <a:moveTo>
                      <a:pt x="81" y="693"/>
                    </a:moveTo>
                    <a:cubicBezTo>
                      <a:pt x="80" y="693"/>
                      <a:pt x="79" y="693"/>
                      <a:pt x="78" y="693"/>
                    </a:cubicBezTo>
                    <a:cubicBezTo>
                      <a:pt x="62" y="694"/>
                      <a:pt x="50" y="708"/>
                      <a:pt x="51" y="723"/>
                    </a:cubicBezTo>
                    <a:lnTo>
                      <a:pt x="60" y="839"/>
                    </a:lnTo>
                    <a:cubicBezTo>
                      <a:pt x="61" y="853"/>
                      <a:pt x="73" y="865"/>
                      <a:pt x="88" y="865"/>
                    </a:cubicBezTo>
                    <a:lnTo>
                      <a:pt x="90" y="865"/>
                    </a:lnTo>
                    <a:cubicBezTo>
                      <a:pt x="105" y="864"/>
                      <a:pt x="117" y="851"/>
                      <a:pt x="116" y="835"/>
                    </a:cubicBezTo>
                    <a:lnTo>
                      <a:pt x="107" y="720"/>
                    </a:lnTo>
                    <a:cubicBezTo>
                      <a:pt x="106" y="705"/>
                      <a:pt x="95" y="693"/>
                      <a:pt x="81" y="693"/>
                    </a:cubicBezTo>
                    <a:close/>
                    <a:moveTo>
                      <a:pt x="104" y="1039"/>
                    </a:moveTo>
                    <a:cubicBezTo>
                      <a:pt x="103" y="1039"/>
                      <a:pt x="103" y="1039"/>
                      <a:pt x="102" y="1039"/>
                    </a:cubicBezTo>
                    <a:cubicBezTo>
                      <a:pt x="87" y="1041"/>
                      <a:pt x="75" y="1054"/>
                      <a:pt x="77" y="1070"/>
                    </a:cubicBezTo>
                    <a:lnTo>
                      <a:pt x="85" y="1185"/>
                    </a:lnTo>
                    <a:cubicBezTo>
                      <a:pt x="85" y="1200"/>
                      <a:pt x="98" y="1211"/>
                      <a:pt x="112" y="1211"/>
                    </a:cubicBezTo>
                    <a:lnTo>
                      <a:pt x="115" y="1211"/>
                    </a:lnTo>
                    <a:cubicBezTo>
                      <a:pt x="130" y="1210"/>
                      <a:pt x="142" y="1196"/>
                      <a:pt x="140" y="1181"/>
                    </a:cubicBezTo>
                    <a:lnTo>
                      <a:pt x="133" y="1065"/>
                    </a:lnTo>
                    <a:cubicBezTo>
                      <a:pt x="132" y="1050"/>
                      <a:pt x="119" y="1039"/>
                      <a:pt x="104" y="1039"/>
                    </a:cubicBezTo>
                    <a:close/>
                    <a:moveTo>
                      <a:pt x="129" y="1386"/>
                    </a:moveTo>
                    <a:cubicBezTo>
                      <a:pt x="128" y="1386"/>
                      <a:pt x="128" y="1386"/>
                      <a:pt x="127" y="1386"/>
                    </a:cubicBezTo>
                    <a:cubicBezTo>
                      <a:pt x="112" y="1387"/>
                      <a:pt x="100" y="1401"/>
                      <a:pt x="101" y="1415"/>
                    </a:cubicBezTo>
                    <a:lnTo>
                      <a:pt x="110" y="1531"/>
                    </a:lnTo>
                    <a:cubicBezTo>
                      <a:pt x="111" y="1546"/>
                      <a:pt x="123" y="1557"/>
                      <a:pt x="138" y="1557"/>
                    </a:cubicBezTo>
                    <a:lnTo>
                      <a:pt x="140" y="1557"/>
                    </a:lnTo>
                    <a:cubicBezTo>
                      <a:pt x="155" y="1556"/>
                      <a:pt x="167" y="1543"/>
                      <a:pt x="166" y="1527"/>
                    </a:cubicBezTo>
                    <a:lnTo>
                      <a:pt x="158" y="1412"/>
                    </a:lnTo>
                    <a:cubicBezTo>
                      <a:pt x="156" y="1397"/>
                      <a:pt x="143" y="1386"/>
                      <a:pt x="129" y="1386"/>
                    </a:cubicBezTo>
                    <a:close/>
                    <a:moveTo>
                      <a:pt x="153" y="1731"/>
                    </a:moveTo>
                    <a:cubicBezTo>
                      <a:pt x="153" y="1731"/>
                      <a:pt x="152" y="1731"/>
                      <a:pt x="152" y="1732"/>
                    </a:cubicBezTo>
                    <a:cubicBezTo>
                      <a:pt x="137" y="1733"/>
                      <a:pt x="125" y="1746"/>
                      <a:pt x="126" y="1762"/>
                    </a:cubicBezTo>
                    <a:lnTo>
                      <a:pt x="134" y="1877"/>
                    </a:lnTo>
                    <a:cubicBezTo>
                      <a:pt x="135" y="1892"/>
                      <a:pt x="147" y="1904"/>
                      <a:pt x="162" y="1904"/>
                    </a:cubicBezTo>
                    <a:lnTo>
                      <a:pt x="165" y="1904"/>
                    </a:lnTo>
                    <a:cubicBezTo>
                      <a:pt x="180" y="1903"/>
                      <a:pt x="192" y="1889"/>
                      <a:pt x="191" y="1873"/>
                    </a:cubicBezTo>
                    <a:lnTo>
                      <a:pt x="182" y="1758"/>
                    </a:lnTo>
                    <a:cubicBezTo>
                      <a:pt x="181" y="1743"/>
                      <a:pt x="168" y="1731"/>
                      <a:pt x="153" y="1731"/>
                    </a:cubicBezTo>
                    <a:close/>
                    <a:moveTo>
                      <a:pt x="179" y="2078"/>
                    </a:moveTo>
                    <a:cubicBezTo>
                      <a:pt x="178" y="2078"/>
                      <a:pt x="178" y="2078"/>
                      <a:pt x="177" y="2078"/>
                    </a:cubicBezTo>
                    <a:cubicBezTo>
                      <a:pt x="161" y="2079"/>
                      <a:pt x="150" y="2093"/>
                      <a:pt x="151" y="2108"/>
                    </a:cubicBezTo>
                    <a:lnTo>
                      <a:pt x="160" y="2224"/>
                    </a:lnTo>
                    <a:cubicBezTo>
                      <a:pt x="160" y="2238"/>
                      <a:pt x="173" y="2249"/>
                      <a:pt x="188" y="2249"/>
                    </a:cubicBezTo>
                    <a:lnTo>
                      <a:pt x="189" y="2249"/>
                    </a:lnTo>
                    <a:cubicBezTo>
                      <a:pt x="205" y="2248"/>
                      <a:pt x="216" y="2235"/>
                      <a:pt x="215" y="2220"/>
                    </a:cubicBezTo>
                    <a:lnTo>
                      <a:pt x="208" y="2104"/>
                    </a:lnTo>
                    <a:cubicBezTo>
                      <a:pt x="206" y="2089"/>
                      <a:pt x="193" y="2078"/>
                      <a:pt x="179" y="2078"/>
                    </a:cubicBezTo>
                    <a:close/>
                    <a:moveTo>
                      <a:pt x="204" y="2424"/>
                    </a:moveTo>
                    <a:cubicBezTo>
                      <a:pt x="203" y="2424"/>
                      <a:pt x="203" y="2424"/>
                      <a:pt x="202" y="2424"/>
                    </a:cubicBezTo>
                    <a:cubicBezTo>
                      <a:pt x="187" y="2426"/>
                      <a:pt x="174" y="2439"/>
                      <a:pt x="176" y="2454"/>
                    </a:cubicBezTo>
                    <a:lnTo>
                      <a:pt x="184" y="2570"/>
                    </a:lnTo>
                    <a:cubicBezTo>
                      <a:pt x="185" y="2585"/>
                      <a:pt x="198" y="2596"/>
                      <a:pt x="212" y="2596"/>
                    </a:cubicBezTo>
                    <a:lnTo>
                      <a:pt x="215" y="2596"/>
                    </a:lnTo>
                    <a:cubicBezTo>
                      <a:pt x="229" y="2595"/>
                      <a:pt x="242" y="2581"/>
                      <a:pt x="241" y="2565"/>
                    </a:cubicBezTo>
                    <a:lnTo>
                      <a:pt x="232" y="2450"/>
                    </a:lnTo>
                    <a:cubicBezTo>
                      <a:pt x="231" y="2435"/>
                      <a:pt x="218" y="2424"/>
                      <a:pt x="204" y="2424"/>
                    </a:cubicBezTo>
                    <a:close/>
                    <a:moveTo>
                      <a:pt x="228" y="2771"/>
                    </a:moveTo>
                    <a:cubicBezTo>
                      <a:pt x="228" y="2771"/>
                      <a:pt x="227" y="2771"/>
                      <a:pt x="227" y="2771"/>
                    </a:cubicBezTo>
                    <a:cubicBezTo>
                      <a:pt x="211" y="2771"/>
                      <a:pt x="200" y="2785"/>
                      <a:pt x="201" y="2800"/>
                    </a:cubicBezTo>
                    <a:lnTo>
                      <a:pt x="209" y="2916"/>
                    </a:lnTo>
                    <a:cubicBezTo>
                      <a:pt x="210" y="2930"/>
                      <a:pt x="222" y="2942"/>
                      <a:pt x="237" y="2942"/>
                    </a:cubicBezTo>
                    <a:lnTo>
                      <a:pt x="239" y="2942"/>
                    </a:lnTo>
                    <a:cubicBezTo>
                      <a:pt x="255" y="2941"/>
                      <a:pt x="266" y="2928"/>
                      <a:pt x="265" y="2912"/>
                    </a:cubicBezTo>
                    <a:lnTo>
                      <a:pt x="257" y="2797"/>
                    </a:lnTo>
                    <a:cubicBezTo>
                      <a:pt x="256" y="2782"/>
                      <a:pt x="243" y="2771"/>
                      <a:pt x="228" y="2771"/>
                    </a:cubicBezTo>
                    <a:close/>
                    <a:moveTo>
                      <a:pt x="255" y="3116"/>
                    </a:moveTo>
                    <a:cubicBezTo>
                      <a:pt x="254" y="3116"/>
                      <a:pt x="253" y="3116"/>
                      <a:pt x="252" y="3116"/>
                    </a:cubicBezTo>
                    <a:cubicBezTo>
                      <a:pt x="236" y="3118"/>
                      <a:pt x="224" y="3131"/>
                      <a:pt x="226" y="3147"/>
                    </a:cubicBezTo>
                    <a:lnTo>
                      <a:pt x="234" y="3262"/>
                    </a:lnTo>
                    <a:cubicBezTo>
                      <a:pt x="235" y="3277"/>
                      <a:pt x="248" y="3288"/>
                      <a:pt x="262" y="3288"/>
                    </a:cubicBezTo>
                    <a:lnTo>
                      <a:pt x="264" y="3288"/>
                    </a:lnTo>
                    <a:cubicBezTo>
                      <a:pt x="280" y="3287"/>
                      <a:pt x="291" y="3273"/>
                      <a:pt x="291" y="3258"/>
                    </a:cubicBezTo>
                    <a:lnTo>
                      <a:pt x="282" y="3143"/>
                    </a:lnTo>
                    <a:cubicBezTo>
                      <a:pt x="281" y="3128"/>
                      <a:pt x="269" y="3116"/>
                      <a:pt x="255" y="3116"/>
                    </a:cubicBezTo>
                    <a:close/>
                    <a:moveTo>
                      <a:pt x="279" y="3463"/>
                    </a:moveTo>
                    <a:cubicBezTo>
                      <a:pt x="278" y="3463"/>
                      <a:pt x="278" y="3463"/>
                      <a:pt x="277" y="3463"/>
                    </a:cubicBezTo>
                    <a:cubicBezTo>
                      <a:pt x="261" y="3464"/>
                      <a:pt x="250" y="3478"/>
                      <a:pt x="250" y="3493"/>
                    </a:cubicBezTo>
                    <a:lnTo>
                      <a:pt x="259" y="3609"/>
                    </a:lnTo>
                    <a:cubicBezTo>
                      <a:pt x="260" y="3623"/>
                      <a:pt x="272" y="3634"/>
                      <a:pt x="287" y="3634"/>
                    </a:cubicBezTo>
                    <a:lnTo>
                      <a:pt x="289" y="3634"/>
                    </a:lnTo>
                    <a:cubicBezTo>
                      <a:pt x="305" y="3633"/>
                      <a:pt x="316" y="3620"/>
                      <a:pt x="315" y="3604"/>
                    </a:cubicBezTo>
                    <a:lnTo>
                      <a:pt x="307" y="3489"/>
                    </a:lnTo>
                    <a:cubicBezTo>
                      <a:pt x="306" y="3474"/>
                      <a:pt x="293" y="3463"/>
                      <a:pt x="279" y="3463"/>
                    </a:cubicBezTo>
                    <a:close/>
                    <a:moveTo>
                      <a:pt x="305" y="3809"/>
                    </a:moveTo>
                    <a:cubicBezTo>
                      <a:pt x="304" y="3809"/>
                      <a:pt x="303" y="3809"/>
                      <a:pt x="302" y="3809"/>
                    </a:cubicBezTo>
                    <a:cubicBezTo>
                      <a:pt x="286" y="3810"/>
                      <a:pt x="274" y="3824"/>
                      <a:pt x="276" y="3839"/>
                    </a:cubicBezTo>
                    <a:lnTo>
                      <a:pt x="284" y="3955"/>
                    </a:lnTo>
                    <a:cubicBezTo>
                      <a:pt x="284" y="3969"/>
                      <a:pt x="298" y="3981"/>
                      <a:pt x="312" y="3981"/>
                    </a:cubicBezTo>
                    <a:lnTo>
                      <a:pt x="314" y="3981"/>
                    </a:lnTo>
                    <a:cubicBezTo>
                      <a:pt x="330" y="3980"/>
                      <a:pt x="341" y="3966"/>
                      <a:pt x="340" y="3950"/>
                    </a:cubicBezTo>
                    <a:lnTo>
                      <a:pt x="332" y="3835"/>
                    </a:lnTo>
                    <a:cubicBezTo>
                      <a:pt x="331" y="3820"/>
                      <a:pt x="319" y="3809"/>
                      <a:pt x="305" y="380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9" name="Google Shape;2529;p56"/>
              <p:cNvSpPr/>
              <p:nvPr/>
            </p:nvSpPr>
            <p:spPr>
              <a:xfrm>
                <a:off x="3885550" y="594050"/>
                <a:ext cx="1600" cy="2825"/>
              </a:xfrm>
              <a:custGeom>
                <a:avLst/>
                <a:gdLst/>
                <a:ahLst/>
                <a:cxnLst/>
                <a:rect l="l" t="t" r="r" b="b"/>
                <a:pathLst>
                  <a:path w="64" h="113" extrusionOk="0">
                    <a:moveTo>
                      <a:pt x="30" y="0"/>
                    </a:moveTo>
                    <a:cubicBezTo>
                      <a:pt x="29" y="0"/>
                      <a:pt x="28" y="0"/>
                      <a:pt x="27" y="0"/>
                    </a:cubicBezTo>
                    <a:cubicBezTo>
                      <a:pt x="12" y="1"/>
                      <a:pt x="0" y="14"/>
                      <a:pt x="1" y="30"/>
                    </a:cubicBezTo>
                    <a:lnTo>
                      <a:pt x="6" y="87"/>
                    </a:lnTo>
                    <a:cubicBezTo>
                      <a:pt x="6" y="102"/>
                      <a:pt x="19" y="113"/>
                      <a:pt x="33" y="113"/>
                    </a:cubicBezTo>
                    <a:lnTo>
                      <a:pt x="35" y="113"/>
                    </a:lnTo>
                    <a:cubicBezTo>
                      <a:pt x="51" y="111"/>
                      <a:pt x="63" y="98"/>
                      <a:pt x="61" y="82"/>
                    </a:cubicBezTo>
                    <a:lnTo>
                      <a:pt x="58" y="27"/>
                    </a:lnTo>
                    <a:cubicBezTo>
                      <a:pt x="56" y="12"/>
                      <a:pt x="45" y="0"/>
                      <a:pt x="3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0" name="Google Shape;2530;p56"/>
              <p:cNvSpPr/>
              <p:nvPr/>
            </p:nvSpPr>
            <p:spPr>
              <a:xfrm>
                <a:off x="4055375" y="483000"/>
                <a:ext cx="1575" cy="2850"/>
              </a:xfrm>
              <a:custGeom>
                <a:avLst/>
                <a:gdLst/>
                <a:ahLst/>
                <a:cxnLst/>
                <a:rect l="l" t="t" r="r" b="b"/>
                <a:pathLst>
                  <a:path w="63" h="114" extrusionOk="0">
                    <a:moveTo>
                      <a:pt x="32" y="1"/>
                    </a:moveTo>
                    <a:cubicBezTo>
                      <a:pt x="18" y="1"/>
                      <a:pt x="6" y="12"/>
                      <a:pt x="5" y="27"/>
                    </a:cubicBezTo>
                    <a:lnTo>
                      <a:pt x="1" y="83"/>
                    </a:lnTo>
                    <a:cubicBezTo>
                      <a:pt x="0" y="99"/>
                      <a:pt x="12" y="112"/>
                      <a:pt x="27" y="113"/>
                    </a:cubicBezTo>
                    <a:lnTo>
                      <a:pt x="29" y="113"/>
                    </a:lnTo>
                    <a:cubicBezTo>
                      <a:pt x="44" y="113"/>
                      <a:pt x="56" y="102"/>
                      <a:pt x="57" y="87"/>
                    </a:cubicBezTo>
                    <a:lnTo>
                      <a:pt x="61" y="31"/>
                    </a:lnTo>
                    <a:cubicBezTo>
                      <a:pt x="62" y="16"/>
                      <a:pt x="51" y="2"/>
                      <a:pt x="35" y="1"/>
                    </a:cubicBezTo>
                    <a:cubicBezTo>
                      <a:pt x="34" y="1"/>
                      <a:pt x="33" y="1"/>
                      <a:pt x="3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1" name="Google Shape;2531;p56"/>
              <p:cNvSpPr/>
              <p:nvPr/>
            </p:nvSpPr>
            <p:spPr>
              <a:xfrm>
                <a:off x="4047875" y="490175"/>
                <a:ext cx="8550" cy="99525"/>
              </a:xfrm>
              <a:custGeom>
                <a:avLst/>
                <a:gdLst/>
                <a:ahLst/>
                <a:cxnLst/>
                <a:rect l="l" t="t" r="r" b="b"/>
                <a:pathLst>
                  <a:path w="342" h="3981" extrusionOk="0">
                    <a:moveTo>
                      <a:pt x="311" y="1"/>
                    </a:moveTo>
                    <a:cubicBezTo>
                      <a:pt x="298" y="1"/>
                      <a:pt x="285" y="12"/>
                      <a:pt x="285" y="27"/>
                    </a:cubicBezTo>
                    <a:lnTo>
                      <a:pt x="276" y="142"/>
                    </a:lnTo>
                    <a:cubicBezTo>
                      <a:pt x="275" y="158"/>
                      <a:pt x="286" y="171"/>
                      <a:pt x="302" y="172"/>
                    </a:cubicBezTo>
                    <a:cubicBezTo>
                      <a:pt x="303" y="173"/>
                      <a:pt x="304" y="173"/>
                      <a:pt x="305" y="173"/>
                    </a:cubicBezTo>
                    <a:cubicBezTo>
                      <a:pt x="319" y="173"/>
                      <a:pt x="331" y="162"/>
                      <a:pt x="333" y="147"/>
                    </a:cubicBezTo>
                    <a:lnTo>
                      <a:pt x="340" y="31"/>
                    </a:lnTo>
                    <a:cubicBezTo>
                      <a:pt x="341" y="16"/>
                      <a:pt x="330" y="2"/>
                      <a:pt x="314" y="1"/>
                    </a:cubicBezTo>
                    <a:cubicBezTo>
                      <a:pt x="313" y="1"/>
                      <a:pt x="312" y="1"/>
                      <a:pt x="311" y="1"/>
                    </a:cubicBezTo>
                    <a:close/>
                    <a:moveTo>
                      <a:pt x="288" y="347"/>
                    </a:moveTo>
                    <a:cubicBezTo>
                      <a:pt x="273" y="347"/>
                      <a:pt x="261" y="358"/>
                      <a:pt x="259" y="373"/>
                    </a:cubicBezTo>
                    <a:lnTo>
                      <a:pt x="251" y="488"/>
                    </a:lnTo>
                    <a:cubicBezTo>
                      <a:pt x="250" y="504"/>
                      <a:pt x="262" y="518"/>
                      <a:pt x="278" y="519"/>
                    </a:cubicBezTo>
                    <a:lnTo>
                      <a:pt x="279" y="519"/>
                    </a:lnTo>
                    <a:cubicBezTo>
                      <a:pt x="294" y="519"/>
                      <a:pt x="306" y="507"/>
                      <a:pt x="307" y="493"/>
                    </a:cubicBezTo>
                    <a:lnTo>
                      <a:pt x="316" y="377"/>
                    </a:lnTo>
                    <a:cubicBezTo>
                      <a:pt x="317" y="362"/>
                      <a:pt x="306" y="348"/>
                      <a:pt x="290" y="347"/>
                    </a:cubicBezTo>
                    <a:cubicBezTo>
                      <a:pt x="289" y="347"/>
                      <a:pt x="289" y="347"/>
                      <a:pt x="288" y="347"/>
                    </a:cubicBezTo>
                    <a:close/>
                    <a:moveTo>
                      <a:pt x="263" y="693"/>
                    </a:moveTo>
                    <a:cubicBezTo>
                      <a:pt x="248" y="693"/>
                      <a:pt x="236" y="704"/>
                      <a:pt x="235" y="720"/>
                    </a:cubicBezTo>
                    <a:lnTo>
                      <a:pt x="226" y="835"/>
                    </a:lnTo>
                    <a:cubicBezTo>
                      <a:pt x="225" y="851"/>
                      <a:pt x="237" y="864"/>
                      <a:pt x="252" y="865"/>
                    </a:cubicBezTo>
                    <a:lnTo>
                      <a:pt x="255" y="865"/>
                    </a:lnTo>
                    <a:cubicBezTo>
                      <a:pt x="269" y="865"/>
                      <a:pt x="281" y="853"/>
                      <a:pt x="283" y="839"/>
                    </a:cubicBezTo>
                    <a:lnTo>
                      <a:pt x="291" y="723"/>
                    </a:lnTo>
                    <a:cubicBezTo>
                      <a:pt x="292" y="708"/>
                      <a:pt x="280" y="694"/>
                      <a:pt x="264" y="693"/>
                    </a:cubicBezTo>
                    <a:cubicBezTo>
                      <a:pt x="264" y="693"/>
                      <a:pt x="263" y="693"/>
                      <a:pt x="263" y="693"/>
                    </a:cubicBezTo>
                    <a:close/>
                    <a:moveTo>
                      <a:pt x="238" y="1039"/>
                    </a:moveTo>
                    <a:cubicBezTo>
                      <a:pt x="223" y="1039"/>
                      <a:pt x="211" y="1050"/>
                      <a:pt x="209" y="1065"/>
                    </a:cubicBezTo>
                    <a:lnTo>
                      <a:pt x="202" y="1181"/>
                    </a:lnTo>
                    <a:cubicBezTo>
                      <a:pt x="200" y="1196"/>
                      <a:pt x="212" y="1210"/>
                      <a:pt x="228" y="1211"/>
                    </a:cubicBezTo>
                    <a:lnTo>
                      <a:pt x="230" y="1211"/>
                    </a:lnTo>
                    <a:cubicBezTo>
                      <a:pt x="244" y="1211"/>
                      <a:pt x="257" y="1200"/>
                      <a:pt x="257" y="1185"/>
                    </a:cubicBezTo>
                    <a:lnTo>
                      <a:pt x="266" y="1070"/>
                    </a:lnTo>
                    <a:cubicBezTo>
                      <a:pt x="267" y="1054"/>
                      <a:pt x="256" y="1041"/>
                      <a:pt x="240" y="1039"/>
                    </a:cubicBezTo>
                    <a:cubicBezTo>
                      <a:pt x="239" y="1039"/>
                      <a:pt x="239" y="1039"/>
                      <a:pt x="238" y="1039"/>
                    </a:cubicBezTo>
                    <a:close/>
                    <a:moveTo>
                      <a:pt x="213" y="1386"/>
                    </a:moveTo>
                    <a:cubicBezTo>
                      <a:pt x="198" y="1386"/>
                      <a:pt x="186" y="1397"/>
                      <a:pt x="185" y="1412"/>
                    </a:cubicBezTo>
                    <a:lnTo>
                      <a:pt x="176" y="1527"/>
                    </a:lnTo>
                    <a:cubicBezTo>
                      <a:pt x="175" y="1543"/>
                      <a:pt x="187" y="1556"/>
                      <a:pt x="202" y="1557"/>
                    </a:cubicBezTo>
                    <a:lnTo>
                      <a:pt x="204" y="1557"/>
                    </a:lnTo>
                    <a:cubicBezTo>
                      <a:pt x="219" y="1557"/>
                      <a:pt x="231" y="1546"/>
                      <a:pt x="233" y="1531"/>
                    </a:cubicBezTo>
                    <a:lnTo>
                      <a:pt x="241" y="1415"/>
                    </a:lnTo>
                    <a:cubicBezTo>
                      <a:pt x="242" y="1401"/>
                      <a:pt x="230" y="1387"/>
                      <a:pt x="215" y="1386"/>
                    </a:cubicBezTo>
                    <a:cubicBezTo>
                      <a:pt x="214" y="1386"/>
                      <a:pt x="214" y="1386"/>
                      <a:pt x="213" y="1386"/>
                    </a:cubicBezTo>
                    <a:close/>
                    <a:moveTo>
                      <a:pt x="189" y="1731"/>
                    </a:moveTo>
                    <a:cubicBezTo>
                      <a:pt x="174" y="1731"/>
                      <a:pt x="161" y="1743"/>
                      <a:pt x="160" y="1758"/>
                    </a:cubicBezTo>
                    <a:lnTo>
                      <a:pt x="152" y="1873"/>
                    </a:lnTo>
                    <a:cubicBezTo>
                      <a:pt x="150" y="1889"/>
                      <a:pt x="162" y="1903"/>
                      <a:pt x="178" y="1904"/>
                    </a:cubicBezTo>
                    <a:lnTo>
                      <a:pt x="180" y="1904"/>
                    </a:lnTo>
                    <a:cubicBezTo>
                      <a:pt x="195" y="1904"/>
                      <a:pt x="207" y="1892"/>
                      <a:pt x="208" y="1877"/>
                    </a:cubicBezTo>
                    <a:lnTo>
                      <a:pt x="216" y="1762"/>
                    </a:lnTo>
                    <a:cubicBezTo>
                      <a:pt x="217" y="1746"/>
                      <a:pt x="206" y="1733"/>
                      <a:pt x="190" y="1732"/>
                    </a:cubicBezTo>
                    <a:cubicBezTo>
                      <a:pt x="190" y="1731"/>
                      <a:pt x="189" y="1731"/>
                      <a:pt x="189" y="1731"/>
                    </a:cubicBezTo>
                    <a:close/>
                    <a:moveTo>
                      <a:pt x="163" y="2078"/>
                    </a:moveTo>
                    <a:cubicBezTo>
                      <a:pt x="149" y="2078"/>
                      <a:pt x="136" y="2089"/>
                      <a:pt x="135" y="2104"/>
                    </a:cubicBezTo>
                    <a:lnTo>
                      <a:pt x="127" y="2220"/>
                    </a:lnTo>
                    <a:cubicBezTo>
                      <a:pt x="126" y="2235"/>
                      <a:pt x="137" y="2248"/>
                      <a:pt x="153" y="2249"/>
                    </a:cubicBezTo>
                    <a:lnTo>
                      <a:pt x="154" y="2249"/>
                    </a:lnTo>
                    <a:cubicBezTo>
                      <a:pt x="169" y="2249"/>
                      <a:pt x="182" y="2238"/>
                      <a:pt x="183" y="2224"/>
                    </a:cubicBezTo>
                    <a:lnTo>
                      <a:pt x="191" y="2108"/>
                    </a:lnTo>
                    <a:cubicBezTo>
                      <a:pt x="192" y="2093"/>
                      <a:pt x="181" y="2079"/>
                      <a:pt x="165" y="2078"/>
                    </a:cubicBezTo>
                    <a:cubicBezTo>
                      <a:pt x="164" y="2078"/>
                      <a:pt x="164" y="2078"/>
                      <a:pt x="163" y="2078"/>
                    </a:cubicBezTo>
                    <a:close/>
                    <a:moveTo>
                      <a:pt x="139" y="2424"/>
                    </a:moveTo>
                    <a:cubicBezTo>
                      <a:pt x="124" y="2424"/>
                      <a:pt x="111" y="2435"/>
                      <a:pt x="110" y="2450"/>
                    </a:cubicBezTo>
                    <a:lnTo>
                      <a:pt x="102" y="2565"/>
                    </a:lnTo>
                    <a:cubicBezTo>
                      <a:pt x="100" y="2581"/>
                      <a:pt x="113" y="2595"/>
                      <a:pt x="128" y="2596"/>
                    </a:cubicBezTo>
                    <a:lnTo>
                      <a:pt x="130" y="2596"/>
                    </a:lnTo>
                    <a:cubicBezTo>
                      <a:pt x="145" y="2596"/>
                      <a:pt x="157" y="2585"/>
                      <a:pt x="158" y="2570"/>
                    </a:cubicBezTo>
                    <a:lnTo>
                      <a:pt x="167" y="2454"/>
                    </a:lnTo>
                    <a:cubicBezTo>
                      <a:pt x="168" y="2439"/>
                      <a:pt x="155" y="2426"/>
                      <a:pt x="140" y="2424"/>
                    </a:cubicBezTo>
                    <a:cubicBezTo>
                      <a:pt x="140" y="2424"/>
                      <a:pt x="139" y="2424"/>
                      <a:pt x="139" y="2424"/>
                    </a:cubicBezTo>
                    <a:close/>
                    <a:moveTo>
                      <a:pt x="114" y="2771"/>
                    </a:moveTo>
                    <a:cubicBezTo>
                      <a:pt x="99" y="2771"/>
                      <a:pt x="86" y="2782"/>
                      <a:pt x="85" y="2797"/>
                    </a:cubicBezTo>
                    <a:lnTo>
                      <a:pt x="77" y="2912"/>
                    </a:lnTo>
                    <a:cubicBezTo>
                      <a:pt x="76" y="2928"/>
                      <a:pt x="87" y="2941"/>
                      <a:pt x="103" y="2942"/>
                    </a:cubicBezTo>
                    <a:lnTo>
                      <a:pt x="105" y="2942"/>
                    </a:lnTo>
                    <a:cubicBezTo>
                      <a:pt x="120" y="2942"/>
                      <a:pt x="132" y="2930"/>
                      <a:pt x="133" y="2916"/>
                    </a:cubicBezTo>
                    <a:lnTo>
                      <a:pt x="141" y="2800"/>
                    </a:lnTo>
                    <a:cubicBezTo>
                      <a:pt x="142" y="2785"/>
                      <a:pt x="131" y="2771"/>
                      <a:pt x="115" y="2771"/>
                    </a:cubicBezTo>
                    <a:cubicBezTo>
                      <a:pt x="115" y="2771"/>
                      <a:pt x="114" y="2771"/>
                      <a:pt x="114" y="2771"/>
                    </a:cubicBezTo>
                    <a:close/>
                    <a:moveTo>
                      <a:pt x="88" y="3116"/>
                    </a:moveTo>
                    <a:cubicBezTo>
                      <a:pt x="73" y="3116"/>
                      <a:pt x="61" y="3128"/>
                      <a:pt x="60" y="3143"/>
                    </a:cubicBezTo>
                    <a:lnTo>
                      <a:pt x="52" y="3258"/>
                    </a:lnTo>
                    <a:cubicBezTo>
                      <a:pt x="51" y="3273"/>
                      <a:pt x="63" y="3287"/>
                      <a:pt x="78" y="3288"/>
                    </a:cubicBezTo>
                    <a:lnTo>
                      <a:pt x="80" y="3288"/>
                    </a:lnTo>
                    <a:cubicBezTo>
                      <a:pt x="95" y="3288"/>
                      <a:pt x="107" y="3277"/>
                      <a:pt x="108" y="3262"/>
                    </a:cubicBezTo>
                    <a:lnTo>
                      <a:pt x="117" y="3147"/>
                    </a:lnTo>
                    <a:cubicBezTo>
                      <a:pt x="118" y="3131"/>
                      <a:pt x="106" y="3118"/>
                      <a:pt x="91" y="3116"/>
                    </a:cubicBezTo>
                    <a:cubicBezTo>
                      <a:pt x="90" y="3116"/>
                      <a:pt x="89" y="3116"/>
                      <a:pt x="88" y="3116"/>
                    </a:cubicBezTo>
                    <a:close/>
                    <a:moveTo>
                      <a:pt x="63" y="3463"/>
                    </a:moveTo>
                    <a:cubicBezTo>
                      <a:pt x="49" y="3463"/>
                      <a:pt x="37" y="3474"/>
                      <a:pt x="36" y="3489"/>
                    </a:cubicBezTo>
                    <a:lnTo>
                      <a:pt x="27" y="3604"/>
                    </a:lnTo>
                    <a:cubicBezTo>
                      <a:pt x="26" y="3620"/>
                      <a:pt x="37" y="3633"/>
                      <a:pt x="53" y="3634"/>
                    </a:cubicBezTo>
                    <a:lnTo>
                      <a:pt x="55" y="3634"/>
                    </a:lnTo>
                    <a:cubicBezTo>
                      <a:pt x="70" y="3634"/>
                      <a:pt x="82" y="3623"/>
                      <a:pt x="84" y="3609"/>
                    </a:cubicBezTo>
                    <a:lnTo>
                      <a:pt x="92" y="3493"/>
                    </a:lnTo>
                    <a:cubicBezTo>
                      <a:pt x="92" y="3478"/>
                      <a:pt x="81" y="3464"/>
                      <a:pt x="65" y="3463"/>
                    </a:cubicBezTo>
                    <a:cubicBezTo>
                      <a:pt x="64" y="3463"/>
                      <a:pt x="63" y="3463"/>
                      <a:pt x="63" y="3463"/>
                    </a:cubicBezTo>
                    <a:close/>
                    <a:moveTo>
                      <a:pt x="38" y="3809"/>
                    </a:moveTo>
                    <a:cubicBezTo>
                      <a:pt x="23" y="3809"/>
                      <a:pt x="11" y="3820"/>
                      <a:pt x="10" y="3835"/>
                    </a:cubicBezTo>
                    <a:lnTo>
                      <a:pt x="3" y="3950"/>
                    </a:lnTo>
                    <a:cubicBezTo>
                      <a:pt x="1" y="3966"/>
                      <a:pt x="13" y="3980"/>
                      <a:pt x="28" y="3981"/>
                    </a:cubicBezTo>
                    <a:lnTo>
                      <a:pt x="30" y="3981"/>
                    </a:lnTo>
                    <a:cubicBezTo>
                      <a:pt x="45" y="3981"/>
                      <a:pt x="58" y="3969"/>
                      <a:pt x="58" y="3955"/>
                    </a:cubicBezTo>
                    <a:lnTo>
                      <a:pt x="66" y="3839"/>
                    </a:lnTo>
                    <a:cubicBezTo>
                      <a:pt x="68" y="3824"/>
                      <a:pt x="56" y="3810"/>
                      <a:pt x="41" y="3809"/>
                    </a:cubicBezTo>
                    <a:cubicBezTo>
                      <a:pt x="40" y="3809"/>
                      <a:pt x="39" y="3809"/>
                      <a:pt x="38" y="380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2" name="Google Shape;2532;p56"/>
              <p:cNvSpPr/>
              <p:nvPr/>
            </p:nvSpPr>
            <p:spPr>
              <a:xfrm>
                <a:off x="4047375" y="594050"/>
                <a:ext cx="1575" cy="2825"/>
              </a:xfrm>
              <a:custGeom>
                <a:avLst/>
                <a:gdLst/>
                <a:ahLst/>
                <a:cxnLst/>
                <a:rect l="l" t="t" r="r" b="b"/>
                <a:pathLst>
                  <a:path w="63" h="113" extrusionOk="0">
                    <a:moveTo>
                      <a:pt x="33" y="0"/>
                    </a:moveTo>
                    <a:cubicBezTo>
                      <a:pt x="19" y="0"/>
                      <a:pt x="7" y="12"/>
                      <a:pt x="6" y="27"/>
                    </a:cubicBezTo>
                    <a:lnTo>
                      <a:pt x="2" y="82"/>
                    </a:lnTo>
                    <a:cubicBezTo>
                      <a:pt x="1" y="98"/>
                      <a:pt x="12" y="111"/>
                      <a:pt x="28" y="113"/>
                    </a:cubicBezTo>
                    <a:lnTo>
                      <a:pt x="30" y="113"/>
                    </a:lnTo>
                    <a:cubicBezTo>
                      <a:pt x="44" y="113"/>
                      <a:pt x="57" y="102"/>
                      <a:pt x="57" y="87"/>
                    </a:cubicBezTo>
                    <a:lnTo>
                      <a:pt x="62" y="30"/>
                    </a:lnTo>
                    <a:cubicBezTo>
                      <a:pt x="63" y="14"/>
                      <a:pt x="51" y="1"/>
                      <a:pt x="36" y="0"/>
                    </a:cubicBezTo>
                    <a:cubicBezTo>
                      <a:pt x="35" y="0"/>
                      <a:pt x="34" y="0"/>
                      <a:pt x="3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3" name="Google Shape;2533;p56"/>
              <p:cNvSpPr/>
              <p:nvPr/>
            </p:nvSpPr>
            <p:spPr>
              <a:xfrm>
                <a:off x="3908775" y="584950"/>
                <a:ext cx="113900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4556" h="254" extrusionOk="0">
                    <a:moveTo>
                      <a:pt x="2731" y="0"/>
                    </a:moveTo>
                    <a:cubicBezTo>
                      <a:pt x="2715" y="0"/>
                      <a:pt x="2703" y="13"/>
                      <a:pt x="2703" y="28"/>
                    </a:cubicBezTo>
                    <a:cubicBezTo>
                      <a:pt x="2703" y="44"/>
                      <a:pt x="2715" y="57"/>
                      <a:pt x="2731" y="57"/>
                    </a:cubicBezTo>
                    <a:cubicBezTo>
                      <a:pt x="2768" y="57"/>
                      <a:pt x="2806" y="57"/>
                      <a:pt x="2843" y="58"/>
                    </a:cubicBezTo>
                    <a:cubicBezTo>
                      <a:pt x="2859" y="58"/>
                      <a:pt x="2871" y="45"/>
                      <a:pt x="2871" y="29"/>
                    </a:cubicBezTo>
                    <a:cubicBezTo>
                      <a:pt x="2872" y="14"/>
                      <a:pt x="2859" y="1"/>
                      <a:pt x="2843" y="1"/>
                    </a:cubicBezTo>
                    <a:cubicBezTo>
                      <a:pt x="2806" y="1"/>
                      <a:pt x="2768" y="0"/>
                      <a:pt x="2731" y="0"/>
                    </a:cubicBezTo>
                    <a:close/>
                    <a:moveTo>
                      <a:pt x="2504" y="2"/>
                    </a:moveTo>
                    <a:lnTo>
                      <a:pt x="2392" y="4"/>
                    </a:lnTo>
                    <a:cubicBezTo>
                      <a:pt x="2376" y="4"/>
                      <a:pt x="2364" y="17"/>
                      <a:pt x="2364" y="33"/>
                    </a:cubicBezTo>
                    <a:cubicBezTo>
                      <a:pt x="2364" y="48"/>
                      <a:pt x="2377" y="61"/>
                      <a:pt x="2392" y="61"/>
                    </a:cubicBezTo>
                    <a:lnTo>
                      <a:pt x="2393" y="61"/>
                    </a:lnTo>
                    <a:lnTo>
                      <a:pt x="2505" y="58"/>
                    </a:lnTo>
                    <a:cubicBezTo>
                      <a:pt x="2521" y="58"/>
                      <a:pt x="2533" y="45"/>
                      <a:pt x="2533" y="30"/>
                    </a:cubicBezTo>
                    <a:cubicBezTo>
                      <a:pt x="2533" y="14"/>
                      <a:pt x="2520" y="2"/>
                      <a:pt x="2505" y="2"/>
                    </a:cubicBezTo>
                    <a:close/>
                    <a:moveTo>
                      <a:pt x="3068" y="5"/>
                    </a:moveTo>
                    <a:cubicBezTo>
                      <a:pt x="3054" y="5"/>
                      <a:pt x="3041" y="17"/>
                      <a:pt x="3041" y="33"/>
                    </a:cubicBezTo>
                    <a:cubicBezTo>
                      <a:pt x="3041" y="48"/>
                      <a:pt x="3053" y="61"/>
                      <a:pt x="3068" y="61"/>
                    </a:cubicBezTo>
                    <a:cubicBezTo>
                      <a:pt x="3106" y="63"/>
                      <a:pt x="3144" y="64"/>
                      <a:pt x="3180" y="65"/>
                    </a:cubicBezTo>
                    <a:lnTo>
                      <a:pt x="3182" y="65"/>
                    </a:lnTo>
                    <a:cubicBezTo>
                      <a:pt x="3197" y="65"/>
                      <a:pt x="3209" y="54"/>
                      <a:pt x="3210" y="38"/>
                    </a:cubicBezTo>
                    <a:cubicBezTo>
                      <a:pt x="3211" y="23"/>
                      <a:pt x="3199" y="10"/>
                      <a:pt x="3183" y="9"/>
                    </a:cubicBezTo>
                    <a:cubicBezTo>
                      <a:pt x="3145" y="7"/>
                      <a:pt x="3108" y="6"/>
                      <a:pt x="3069" y="5"/>
                    </a:cubicBezTo>
                    <a:cubicBezTo>
                      <a:pt x="3069" y="5"/>
                      <a:pt x="3068" y="5"/>
                      <a:pt x="3068" y="5"/>
                    </a:cubicBezTo>
                    <a:close/>
                    <a:moveTo>
                      <a:pt x="2166" y="10"/>
                    </a:moveTo>
                    <a:cubicBezTo>
                      <a:pt x="2128" y="12"/>
                      <a:pt x="2090" y="12"/>
                      <a:pt x="2053" y="14"/>
                    </a:cubicBezTo>
                    <a:cubicBezTo>
                      <a:pt x="2037" y="15"/>
                      <a:pt x="2025" y="28"/>
                      <a:pt x="2026" y="44"/>
                    </a:cubicBezTo>
                    <a:cubicBezTo>
                      <a:pt x="2026" y="59"/>
                      <a:pt x="2039" y="71"/>
                      <a:pt x="2054" y="71"/>
                    </a:cubicBezTo>
                    <a:lnTo>
                      <a:pt x="2055" y="71"/>
                    </a:lnTo>
                    <a:cubicBezTo>
                      <a:pt x="2092" y="69"/>
                      <a:pt x="2130" y="67"/>
                      <a:pt x="2167" y="67"/>
                    </a:cubicBezTo>
                    <a:cubicBezTo>
                      <a:pt x="2183" y="66"/>
                      <a:pt x="2195" y="53"/>
                      <a:pt x="2194" y="37"/>
                    </a:cubicBezTo>
                    <a:cubicBezTo>
                      <a:pt x="2194" y="22"/>
                      <a:pt x="2179" y="11"/>
                      <a:pt x="2166" y="10"/>
                    </a:cubicBezTo>
                    <a:close/>
                    <a:moveTo>
                      <a:pt x="3405" y="19"/>
                    </a:moveTo>
                    <a:cubicBezTo>
                      <a:pt x="3390" y="19"/>
                      <a:pt x="3380" y="32"/>
                      <a:pt x="3379" y="46"/>
                    </a:cubicBezTo>
                    <a:cubicBezTo>
                      <a:pt x="3378" y="61"/>
                      <a:pt x="3390" y="75"/>
                      <a:pt x="3406" y="76"/>
                    </a:cubicBezTo>
                    <a:cubicBezTo>
                      <a:pt x="3443" y="78"/>
                      <a:pt x="3481" y="81"/>
                      <a:pt x="3518" y="83"/>
                    </a:cubicBezTo>
                    <a:lnTo>
                      <a:pt x="3520" y="83"/>
                    </a:lnTo>
                    <a:cubicBezTo>
                      <a:pt x="3535" y="83"/>
                      <a:pt x="3547" y="72"/>
                      <a:pt x="3548" y="57"/>
                    </a:cubicBezTo>
                    <a:cubicBezTo>
                      <a:pt x="3549" y="41"/>
                      <a:pt x="3537" y="28"/>
                      <a:pt x="3522" y="26"/>
                    </a:cubicBezTo>
                    <a:cubicBezTo>
                      <a:pt x="3484" y="24"/>
                      <a:pt x="3447" y="22"/>
                      <a:pt x="3409" y="19"/>
                    </a:cubicBezTo>
                    <a:cubicBezTo>
                      <a:pt x="3408" y="19"/>
                      <a:pt x="3406" y="19"/>
                      <a:pt x="3405" y="19"/>
                    </a:cubicBezTo>
                    <a:close/>
                    <a:moveTo>
                      <a:pt x="1828" y="25"/>
                    </a:moveTo>
                    <a:cubicBezTo>
                      <a:pt x="1828" y="25"/>
                      <a:pt x="1827" y="25"/>
                      <a:pt x="1827" y="25"/>
                    </a:cubicBezTo>
                    <a:cubicBezTo>
                      <a:pt x="1788" y="26"/>
                      <a:pt x="1751" y="29"/>
                      <a:pt x="1714" y="31"/>
                    </a:cubicBezTo>
                    <a:cubicBezTo>
                      <a:pt x="1699" y="32"/>
                      <a:pt x="1686" y="46"/>
                      <a:pt x="1687" y="61"/>
                    </a:cubicBezTo>
                    <a:cubicBezTo>
                      <a:pt x="1688" y="76"/>
                      <a:pt x="1701" y="88"/>
                      <a:pt x="1716" y="88"/>
                    </a:cubicBezTo>
                    <a:lnTo>
                      <a:pt x="1717" y="88"/>
                    </a:lnTo>
                    <a:cubicBezTo>
                      <a:pt x="1754" y="85"/>
                      <a:pt x="1792" y="83"/>
                      <a:pt x="1830" y="81"/>
                    </a:cubicBezTo>
                    <a:cubicBezTo>
                      <a:pt x="1845" y="81"/>
                      <a:pt x="1857" y="67"/>
                      <a:pt x="1857" y="52"/>
                    </a:cubicBezTo>
                    <a:cubicBezTo>
                      <a:pt x="1856" y="37"/>
                      <a:pt x="1843" y="25"/>
                      <a:pt x="1828" y="25"/>
                    </a:cubicBezTo>
                    <a:close/>
                    <a:moveTo>
                      <a:pt x="1490" y="46"/>
                    </a:moveTo>
                    <a:cubicBezTo>
                      <a:pt x="1489" y="46"/>
                      <a:pt x="1489" y="46"/>
                      <a:pt x="1488" y="46"/>
                    </a:cubicBezTo>
                    <a:lnTo>
                      <a:pt x="1375" y="54"/>
                    </a:lnTo>
                    <a:cubicBezTo>
                      <a:pt x="1361" y="55"/>
                      <a:pt x="1348" y="68"/>
                      <a:pt x="1349" y="84"/>
                    </a:cubicBezTo>
                    <a:cubicBezTo>
                      <a:pt x="1351" y="99"/>
                      <a:pt x="1363" y="110"/>
                      <a:pt x="1378" y="110"/>
                    </a:cubicBezTo>
                    <a:lnTo>
                      <a:pt x="1380" y="110"/>
                    </a:lnTo>
                    <a:lnTo>
                      <a:pt x="1492" y="102"/>
                    </a:lnTo>
                    <a:cubicBezTo>
                      <a:pt x="1508" y="101"/>
                      <a:pt x="1520" y="88"/>
                      <a:pt x="1519" y="72"/>
                    </a:cubicBezTo>
                    <a:cubicBezTo>
                      <a:pt x="1518" y="57"/>
                      <a:pt x="1504" y="46"/>
                      <a:pt x="1490" y="46"/>
                    </a:cubicBezTo>
                    <a:close/>
                    <a:moveTo>
                      <a:pt x="3747" y="45"/>
                    </a:moveTo>
                    <a:cubicBezTo>
                      <a:pt x="3732" y="45"/>
                      <a:pt x="3718" y="55"/>
                      <a:pt x="3716" y="71"/>
                    </a:cubicBezTo>
                    <a:cubicBezTo>
                      <a:pt x="3715" y="86"/>
                      <a:pt x="3726" y="100"/>
                      <a:pt x="3742" y="102"/>
                    </a:cubicBezTo>
                    <a:cubicBezTo>
                      <a:pt x="3779" y="105"/>
                      <a:pt x="3817" y="109"/>
                      <a:pt x="3853" y="113"/>
                    </a:cubicBezTo>
                    <a:lnTo>
                      <a:pt x="3857" y="113"/>
                    </a:lnTo>
                    <a:cubicBezTo>
                      <a:pt x="3871" y="113"/>
                      <a:pt x="3883" y="102"/>
                      <a:pt x="3885" y="88"/>
                    </a:cubicBezTo>
                    <a:cubicBezTo>
                      <a:pt x="3887" y="73"/>
                      <a:pt x="3875" y="59"/>
                      <a:pt x="3860" y="57"/>
                    </a:cubicBezTo>
                    <a:cubicBezTo>
                      <a:pt x="3822" y="53"/>
                      <a:pt x="3784" y="49"/>
                      <a:pt x="3747" y="45"/>
                    </a:cubicBezTo>
                    <a:close/>
                    <a:moveTo>
                      <a:pt x="1153" y="72"/>
                    </a:moveTo>
                    <a:cubicBezTo>
                      <a:pt x="1152" y="72"/>
                      <a:pt x="1151" y="72"/>
                      <a:pt x="1150" y="72"/>
                    </a:cubicBezTo>
                    <a:lnTo>
                      <a:pt x="1038" y="81"/>
                    </a:lnTo>
                    <a:cubicBezTo>
                      <a:pt x="1023" y="83"/>
                      <a:pt x="1011" y="96"/>
                      <a:pt x="1012" y="112"/>
                    </a:cubicBezTo>
                    <a:cubicBezTo>
                      <a:pt x="1014" y="127"/>
                      <a:pt x="1026" y="138"/>
                      <a:pt x="1040" y="138"/>
                    </a:cubicBezTo>
                    <a:lnTo>
                      <a:pt x="1043" y="138"/>
                    </a:lnTo>
                    <a:lnTo>
                      <a:pt x="1155" y="128"/>
                    </a:lnTo>
                    <a:cubicBezTo>
                      <a:pt x="1171" y="127"/>
                      <a:pt x="1183" y="113"/>
                      <a:pt x="1181" y="97"/>
                    </a:cubicBezTo>
                    <a:cubicBezTo>
                      <a:pt x="1180" y="83"/>
                      <a:pt x="1167" y="72"/>
                      <a:pt x="1153" y="72"/>
                    </a:cubicBezTo>
                    <a:close/>
                    <a:moveTo>
                      <a:pt x="4081" y="85"/>
                    </a:moveTo>
                    <a:cubicBezTo>
                      <a:pt x="4067" y="85"/>
                      <a:pt x="4055" y="95"/>
                      <a:pt x="4053" y="109"/>
                    </a:cubicBezTo>
                    <a:cubicBezTo>
                      <a:pt x="4051" y="124"/>
                      <a:pt x="4061" y="138"/>
                      <a:pt x="4077" y="141"/>
                    </a:cubicBezTo>
                    <a:cubicBezTo>
                      <a:pt x="4114" y="146"/>
                      <a:pt x="4151" y="151"/>
                      <a:pt x="4188" y="157"/>
                    </a:cubicBezTo>
                    <a:cubicBezTo>
                      <a:pt x="4189" y="157"/>
                      <a:pt x="4190" y="158"/>
                      <a:pt x="4192" y="158"/>
                    </a:cubicBezTo>
                    <a:cubicBezTo>
                      <a:pt x="4205" y="158"/>
                      <a:pt x="4218" y="148"/>
                      <a:pt x="4220" y="134"/>
                    </a:cubicBezTo>
                    <a:cubicBezTo>
                      <a:pt x="4222" y="119"/>
                      <a:pt x="4212" y="104"/>
                      <a:pt x="4197" y="102"/>
                    </a:cubicBezTo>
                    <a:cubicBezTo>
                      <a:pt x="4160" y="96"/>
                      <a:pt x="4122" y="90"/>
                      <a:pt x="4085" y="85"/>
                    </a:cubicBezTo>
                    <a:cubicBezTo>
                      <a:pt x="4084" y="85"/>
                      <a:pt x="4083" y="85"/>
                      <a:pt x="4081" y="85"/>
                    </a:cubicBezTo>
                    <a:close/>
                    <a:moveTo>
                      <a:pt x="816" y="103"/>
                    </a:moveTo>
                    <a:cubicBezTo>
                      <a:pt x="815" y="103"/>
                      <a:pt x="814" y="103"/>
                      <a:pt x="813" y="103"/>
                    </a:cubicBezTo>
                    <a:lnTo>
                      <a:pt x="701" y="115"/>
                    </a:lnTo>
                    <a:cubicBezTo>
                      <a:pt x="685" y="116"/>
                      <a:pt x="673" y="130"/>
                      <a:pt x="675" y="146"/>
                    </a:cubicBezTo>
                    <a:cubicBezTo>
                      <a:pt x="677" y="160"/>
                      <a:pt x="689" y="171"/>
                      <a:pt x="703" y="171"/>
                    </a:cubicBezTo>
                    <a:cubicBezTo>
                      <a:pt x="704" y="171"/>
                      <a:pt x="706" y="171"/>
                      <a:pt x="707" y="171"/>
                    </a:cubicBezTo>
                    <a:lnTo>
                      <a:pt x="818" y="159"/>
                    </a:lnTo>
                    <a:cubicBezTo>
                      <a:pt x="834" y="157"/>
                      <a:pt x="845" y="143"/>
                      <a:pt x="844" y="129"/>
                    </a:cubicBezTo>
                    <a:cubicBezTo>
                      <a:pt x="842" y="114"/>
                      <a:pt x="830" y="103"/>
                      <a:pt x="816" y="103"/>
                    </a:cubicBezTo>
                    <a:close/>
                    <a:moveTo>
                      <a:pt x="480" y="140"/>
                    </a:moveTo>
                    <a:cubicBezTo>
                      <a:pt x="479" y="140"/>
                      <a:pt x="478" y="140"/>
                      <a:pt x="476" y="140"/>
                    </a:cubicBezTo>
                    <a:lnTo>
                      <a:pt x="364" y="153"/>
                    </a:lnTo>
                    <a:cubicBezTo>
                      <a:pt x="348" y="155"/>
                      <a:pt x="337" y="169"/>
                      <a:pt x="339" y="184"/>
                    </a:cubicBezTo>
                    <a:cubicBezTo>
                      <a:pt x="341" y="198"/>
                      <a:pt x="353" y="209"/>
                      <a:pt x="367" y="209"/>
                    </a:cubicBezTo>
                    <a:lnTo>
                      <a:pt x="371" y="209"/>
                    </a:lnTo>
                    <a:lnTo>
                      <a:pt x="482" y="196"/>
                    </a:lnTo>
                    <a:cubicBezTo>
                      <a:pt x="498" y="194"/>
                      <a:pt x="508" y="180"/>
                      <a:pt x="507" y="164"/>
                    </a:cubicBezTo>
                    <a:cubicBezTo>
                      <a:pt x="505" y="150"/>
                      <a:pt x="494" y="140"/>
                      <a:pt x="480" y="140"/>
                    </a:cubicBezTo>
                    <a:close/>
                    <a:moveTo>
                      <a:pt x="4413" y="142"/>
                    </a:moveTo>
                    <a:cubicBezTo>
                      <a:pt x="4400" y="142"/>
                      <a:pt x="4389" y="151"/>
                      <a:pt x="4386" y="164"/>
                    </a:cubicBezTo>
                    <a:cubicBezTo>
                      <a:pt x="4383" y="179"/>
                      <a:pt x="4393" y="195"/>
                      <a:pt x="4409" y="198"/>
                    </a:cubicBezTo>
                    <a:cubicBezTo>
                      <a:pt x="4445" y="205"/>
                      <a:pt x="4482" y="213"/>
                      <a:pt x="4518" y="221"/>
                    </a:cubicBezTo>
                    <a:cubicBezTo>
                      <a:pt x="4520" y="222"/>
                      <a:pt x="4522" y="222"/>
                      <a:pt x="4524" y="222"/>
                    </a:cubicBezTo>
                    <a:cubicBezTo>
                      <a:pt x="4537" y="222"/>
                      <a:pt x="4548" y="213"/>
                      <a:pt x="4552" y="200"/>
                    </a:cubicBezTo>
                    <a:cubicBezTo>
                      <a:pt x="4555" y="185"/>
                      <a:pt x="4546" y="170"/>
                      <a:pt x="4530" y="166"/>
                    </a:cubicBezTo>
                    <a:cubicBezTo>
                      <a:pt x="4494" y="158"/>
                      <a:pt x="4457" y="150"/>
                      <a:pt x="4419" y="143"/>
                    </a:cubicBezTo>
                    <a:cubicBezTo>
                      <a:pt x="4417" y="142"/>
                      <a:pt x="4415" y="142"/>
                      <a:pt x="4413" y="142"/>
                    </a:cubicBezTo>
                    <a:close/>
                    <a:moveTo>
                      <a:pt x="143" y="181"/>
                    </a:moveTo>
                    <a:cubicBezTo>
                      <a:pt x="142" y="181"/>
                      <a:pt x="141" y="182"/>
                      <a:pt x="139" y="182"/>
                    </a:cubicBezTo>
                    <a:cubicBezTo>
                      <a:pt x="67" y="191"/>
                      <a:pt x="26" y="198"/>
                      <a:pt x="26" y="198"/>
                    </a:cubicBezTo>
                    <a:cubicBezTo>
                      <a:pt x="11" y="200"/>
                      <a:pt x="0" y="214"/>
                      <a:pt x="3" y="230"/>
                    </a:cubicBezTo>
                    <a:cubicBezTo>
                      <a:pt x="5" y="244"/>
                      <a:pt x="17" y="253"/>
                      <a:pt x="31" y="253"/>
                    </a:cubicBezTo>
                    <a:lnTo>
                      <a:pt x="35" y="253"/>
                    </a:lnTo>
                    <a:cubicBezTo>
                      <a:pt x="35" y="253"/>
                      <a:pt x="75" y="247"/>
                      <a:pt x="147" y="238"/>
                    </a:cubicBezTo>
                    <a:cubicBezTo>
                      <a:pt x="162" y="236"/>
                      <a:pt x="173" y="221"/>
                      <a:pt x="171" y="206"/>
                    </a:cubicBezTo>
                    <a:cubicBezTo>
                      <a:pt x="169" y="192"/>
                      <a:pt x="157" y="181"/>
                      <a:pt x="143" y="18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4" name="Google Shape;2534;p56"/>
              <p:cNvSpPr/>
              <p:nvPr/>
            </p:nvSpPr>
            <p:spPr>
              <a:xfrm>
                <a:off x="3938050" y="390675"/>
                <a:ext cx="54425" cy="55150"/>
              </a:xfrm>
              <a:custGeom>
                <a:avLst/>
                <a:gdLst/>
                <a:ahLst/>
                <a:cxnLst/>
                <a:rect l="l" t="t" r="r" b="b"/>
                <a:pathLst>
                  <a:path w="2177" h="2206" extrusionOk="0">
                    <a:moveTo>
                      <a:pt x="115" y="0"/>
                    </a:moveTo>
                    <a:lnTo>
                      <a:pt x="115" y="1826"/>
                    </a:lnTo>
                    <a:cubicBezTo>
                      <a:pt x="115" y="1904"/>
                      <a:pt x="101" y="1980"/>
                      <a:pt x="72" y="2053"/>
                    </a:cubicBezTo>
                    <a:cubicBezTo>
                      <a:pt x="55" y="2096"/>
                      <a:pt x="32" y="2147"/>
                      <a:pt x="0" y="2205"/>
                    </a:cubicBezTo>
                    <a:cubicBezTo>
                      <a:pt x="748" y="2161"/>
                      <a:pt x="1500" y="2021"/>
                      <a:pt x="2177" y="1733"/>
                    </a:cubicBezTo>
                    <a:lnTo>
                      <a:pt x="217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5" name="Google Shape;2535;p56"/>
              <p:cNvSpPr/>
              <p:nvPr/>
            </p:nvSpPr>
            <p:spPr>
              <a:xfrm>
                <a:off x="3849925" y="177924"/>
                <a:ext cx="219800" cy="234355"/>
              </a:xfrm>
              <a:custGeom>
                <a:avLst/>
                <a:gdLst/>
                <a:ahLst/>
                <a:cxnLst/>
                <a:rect l="l" t="t" r="r" b="b"/>
                <a:pathLst>
                  <a:path w="8792" h="10932" extrusionOk="0">
                    <a:moveTo>
                      <a:pt x="474" y="0"/>
                    </a:moveTo>
                    <a:cubicBezTo>
                      <a:pt x="213" y="0"/>
                      <a:pt x="0" y="212"/>
                      <a:pt x="0" y="474"/>
                    </a:cubicBezTo>
                    <a:lnTo>
                      <a:pt x="0" y="10371"/>
                    </a:lnTo>
                    <a:cubicBezTo>
                      <a:pt x="0" y="10681"/>
                      <a:pt x="251" y="10931"/>
                      <a:pt x="560" y="10931"/>
                    </a:cubicBezTo>
                    <a:lnTo>
                      <a:pt x="8231" y="10931"/>
                    </a:lnTo>
                    <a:cubicBezTo>
                      <a:pt x="8541" y="10931"/>
                      <a:pt x="8792" y="10681"/>
                      <a:pt x="8792" y="10371"/>
                    </a:cubicBezTo>
                    <a:lnTo>
                      <a:pt x="8792" y="474"/>
                    </a:lnTo>
                    <a:cubicBezTo>
                      <a:pt x="8792" y="212"/>
                      <a:pt x="8580" y="0"/>
                      <a:pt x="831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6" name="Google Shape;2536;p56"/>
              <p:cNvSpPr/>
              <p:nvPr/>
            </p:nvSpPr>
            <p:spPr>
              <a:xfrm>
                <a:off x="3846200" y="160500"/>
                <a:ext cx="219775" cy="100025"/>
              </a:xfrm>
              <a:custGeom>
                <a:avLst/>
                <a:gdLst/>
                <a:ahLst/>
                <a:cxnLst/>
                <a:rect l="l" t="t" r="r" b="b"/>
                <a:pathLst>
                  <a:path w="8791" h="4001" extrusionOk="0">
                    <a:moveTo>
                      <a:pt x="4983" y="0"/>
                    </a:moveTo>
                    <a:cubicBezTo>
                      <a:pt x="4388" y="0"/>
                      <a:pt x="3794" y="99"/>
                      <a:pt x="3232" y="296"/>
                    </a:cubicBezTo>
                    <a:cubicBezTo>
                      <a:pt x="2092" y="697"/>
                      <a:pt x="1098" y="1503"/>
                      <a:pt x="471" y="2535"/>
                    </a:cubicBezTo>
                    <a:lnTo>
                      <a:pt x="0" y="3431"/>
                    </a:lnTo>
                    <a:cubicBezTo>
                      <a:pt x="466" y="3681"/>
                      <a:pt x="997" y="3783"/>
                      <a:pt x="1522" y="3853"/>
                    </a:cubicBezTo>
                    <a:cubicBezTo>
                      <a:pt x="2301" y="3958"/>
                      <a:pt x="3085" y="4001"/>
                      <a:pt x="3869" y="4001"/>
                    </a:cubicBezTo>
                    <a:cubicBezTo>
                      <a:pt x="5510" y="4001"/>
                      <a:pt x="7157" y="3815"/>
                      <a:pt x="8791" y="3631"/>
                    </a:cubicBezTo>
                    <a:cubicBezTo>
                      <a:pt x="8748" y="2800"/>
                      <a:pt x="8685" y="1914"/>
                      <a:pt x="8181" y="1252"/>
                    </a:cubicBezTo>
                    <a:cubicBezTo>
                      <a:pt x="7836" y="801"/>
                      <a:pt x="7321" y="508"/>
                      <a:pt x="6787" y="314"/>
                    </a:cubicBezTo>
                    <a:cubicBezTo>
                      <a:pt x="6210" y="105"/>
                      <a:pt x="5597" y="0"/>
                      <a:pt x="498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7" name="Google Shape;2537;p56"/>
              <p:cNvSpPr/>
              <p:nvPr/>
            </p:nvSpPr>
            <p:spPr>
              <a:xfrm>
                <a:off x="3835950" y="194700"/>
                <a:ext cx="33150" cy="138075"/>
              </a:xfrm>
              <a:custGeom>
                <a:avLst/>
                <a:gdLst/>
                <a:ahLst/>
                <a:cxnLst/>
                <a:rect l="l" t="t" r="r" b="b"/>
                <a:pathLst>
                  <a:path w="1326" h="5523" extrusionOk="0">
                    <a:moveTo>
                      <a:pt x="586" y="0"/>
                    </a:moveTo>
                    <a:lnTo>
                      <a:pt x="351" y="126"/>
                    </a:lnTo>
                    <a:cubicBezTo>
                      <a:pt x="1" y="1911"/>
                      <a:pt x="96" y="3781"/>
                      <a:pt x="623" y="5522"/>
                    </a:cubicBezTo>
                    <a:cubicBezTo>
                      <a:pt x="1326" y="3770"/>
                      <a:pt x="1312" y="1743"/>
                      <a:pt x="586" y="0"/>
                    </a:cubicBezTo>
                    <a:close/>
                  </a:path>
                </a:pathLst>
              </a:custGeom>
              <a:solidFill>
                <a:srgbClr val="B740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8" name="Google Shape;2538;p56"/>
              <p:cNvSpPr/>
              <p:nvPr/>
            </p:nvSpPr>
            <p:spPr>
              <a:xfrm>
                <a:off x="4060925" y="212850"/>
                <a:ext cx="17175" cy="118550"/>
              </a:xfrm>
              <a:custGeom>
                <a:avLst/>
                <a:gdLst/>
                <a:ahLst/>
                <a:cxnLst/>
                <a:rect l="l" t="t" r="r" b="b"/>
                <a:pathLst>
                  <a:path w="687" h="4742" extrusionOk="0">
                    <a:moveTo>
                      <a:pt x="153" y="1"/>
                    </a:moveTo>
                    <a:cubicBezTo>
                      <a:pt x="77" y="803"/>
                      <a:pt x="1" y="1609"/>
                      <a:pt x="42" y="2414"/>
                    </a:cubicBezTo>
                    <a:cubicBezTo>
                      <a:pt x="83" y="3218"/>
                      <a:pt x="245" y="4029"/>
                      <a:pt x="623" y="4741"/>
                    </a:cubicBezTo>
                    <a:cubicBezTo>
                      <a:pt x="686" y="4328"/>
                      <a:pt x="674" y="3907"/>
                      <a:pt x="661" y="3490"/>
                    </a:cubicBezTo>
                    <a:cubicBezTo>
                      <a:pt x="626" y="2354"/>
                      <a:pt x="591" y="1219"/>
                      <a:pt x="556" y="84"/>
                    </a:cubicBezTo>
                    <a:lnTo>
                      <a:pt x="153" y="1"/>
                    </a:lnTo>
                    <a:close/>
                  </a:path>
                </a:pathLst>
              </a:custGeom>
              <a:solidFill>
                <a:srgbClr val="B740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9" name="Google Shape;2539;p56"/>
              <p:cNvSpPr/>
              <p:nvPr/>
            </p:nvSpPr>
            <p:spPr>
              <a:xfrm>
                <a:off x="3983350" y="323850"/>
                <a:ext cx="41675" cy="85825"/>
              </a:xfrm>
              <a:custGeom>
                <a:avLst/>
                <a:gdLst/>
                <a:ahLst/>
                <a:cxnLst/>
                <a:rect l="l" t="t" r="r" b="b"/>
                <a:pathLst>
                  <a:path w="1667" h="3433" extrusionOk="0">
                    <a:moveTo>
                      <a:pt x="457" y="1"/>
                    </a:moveTo>
                    <a:lnTo>
                      <a:pt x="1" y="3433"/>
                    </a:lnTo>
                    <a:cubicBezTo>
                      <a:pt x="614" y="3299"/>
                      <a:pt x="1179" y="3038"/>
                      <a:pt x="1667" y="2678"/>
                    </a:cubicBezTo>
                    <a:lnTo>
                      <a:pt x="1374" y="146"/>
                    </a:lnTo>
                    <a:lnTo>
                      <a:pt x="457" y="1"/>
                    </a:lnTo>
                    <a:close/>
                  </a:path>
                </a:pathLst>
              </a:custGeom>
              <a:solidFill>
                <a:srgbClr val="6BD5E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0" name="Google Shape;2540;p56"/>
              <p:cNvSpPr/>
              <p:nvPr/>
            </p:nvSpPr>
            <p:spPr>
              <a:xfrm>
                <a:off x="3897300" y="323850"/>
                <a:ext cx="41975" cy="86450"/>
              </a:xfrm>
              <a:custGeom>
                <a:avLst/>
                <a:gdLst/>
                <a:ahLst/>
                <a:cxnLst/>
                <a:rect l="l" t="t" r="r" b="b"/>
                <a:pathLst>
                  <a:path w="1679" h="3458" extrusionOk="0">
                    <a:moveTo>
                      <a:pt x="1219" y="1"/>
                    </a:moveTo>
                    <a:lnTo>
                      <a:pt x="301" y="146"/>
                    </a:lnTo>
                    <a:lnTo>
                      <a:pt x="0" y="2754"/>
                    </a:lnTo>
                    <a:cubicBezTo>
                      <a:pt x="495" y="3097"/>
                      <a:pt x="1064" y="3340"/>
                      <a:pt x="1678" y="3457"/>
                    </a:cubicBezTo>
                    <a:lnTo>
                      <a:pt x="1219" y="1"/>
                    </a:lnTo>
                    <a:close/>
                  </a:path>
                </a:pathLst>
              </a:custGeom>
              <a:solidFill>
                <a:srgbClr val="6BD5E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1" name="Google Shape;2541;p56"/>
              <p:cNvSpPr/>
              <p:nvPr/>
            </p:nvSpPr>
            <p:spPr>
              <a:xfrm>
                <a:off x="3950425" y="291825"/>
                <a:ext cx="21650" cy="47775"/>
              </a:xfrm>
              <a:custGeom>
                <a:avLst/>
                <a:gdLst/>
                <a:ahLst/>
                <a:cxnLst/>
                <a:rect l="l" t="t" r="r" b="b"/>
                <a:pathLst>
                  <a:path w="866" h="1911" extrusionOk="0">
                    <a:moveTo>
                      <a:pt x="302" y="1"/>
                    </a:moveTo>
                    <a:lnTo>
                      <a:pt x="288" y="129"/>
                    </a:lnTo>
                    <a:cubicBezTo>
                      <a:pt x="316" y="252"/>
                      <a:pt x="344" y="380"/>
                      <a:pt x="323" y="504"/>
                    </a:cubicBezTo>
                    <a:cubicBezTo>
                      <a:pt x="307" y="608"/>
                      <a:pt x="259" y="703"/>
                      <a:pt x="212" y="796"/>
                    </a:cubicBezTo>
                    <a:cubicBezTo>
                      <a:pt x="102" y="1021"/>
                      <a:pt x="0" y="1269"/>
                      <a:pt x="47" y="1516"/>
                    </a:cubicBezTo>
                    <a:cubicBezTo>
                      <a:pt x="86" y="1723"/>
                      <a:pt x="278" y="1911"/>
                      <a:pt x="477" y="1911"/>
                    </a:cubicBezTo>
                    <a:cubicBezTo>
                      <a:pt x="515" y="1911"/>
                      <a:pt x="552" y="1904"/>
                      <a:pt x="589" y="1890"/>
                    </a:cubicBezTo>
                    <a:cubicBezTo>
                      <a:pt x="707" y="1845"/>
                      <a:pt x="791" y="1731"/>
                      <a:pt x="828" y="1609"/>
                    </a:cubicBezTo>
                    <a:cubicBezTo>
                      <a:pt x="866" y="1488"/>
                      <a:pt x="862" y="1358"/>
                      <a:pt x="850" y="1230"/>
                    </a:cubicBezTo>
                    <a:cubicBezTo>
                      <a:pt x="838" y="1104"/>
                      <a:pt x="817" y="976"/>
                      <a:pt x="773" y="856"/>
                    </a:cubicBezTo>
                    <a:cubicBezTo>
                      <a:pt x="735" y="752"/>
                      <a:pt x="679" y="655"/>
                      <a:pt x="623" y="559"/>
                    </a:cubicBezTo>
                    <a:cubicBezTo>
                      <a:pt x="516" y="373"/>
                      <a:pt x="409" y="187"/>
                      <a:pt x="3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2" name="Google Shape;2542;p56"/>
              <p:cNvSpPr/>
              <p:nvPr/>
            </p:nvSpPr>
            <p:spPr>
              <a:xfrm>
                <a:off x="3945150" y="267150"/>
                <a:ext cx="16525" cy="72975"/>
              </a:xfrm>
              <a:custGeom>
                <a:avLst/>
                <a:gdLst/>
                <a:ahLst/>
                <a:cxnLst/>
                <a:rect l="l" t="t" r="r" b="b"/>
                <a:pathLst>
                  <a:path w="661" h="2919" extrusionOk="0">
                    <a:moveTo>
                      <a:pt x="19" y="1"/>
                    </a:moveTo>
                    <a:cubicBezTo>
                      <a:pt x="18" y="1"/>
                      <a:pt x="18" y="1"/>
                      <a:pt x="17" y="1"/>
                    </a:cubicBezTo>
                    <a:cubicBezTo>
                      <a:pt x="1" y="12"/>
                      <a:pt x="97" y="167"/>
                      <a:pt x="237" y="419"/>
                    </a:cubicBezTo>
                    <a:cubicBezTo>
                      <a:pt x="306" y="546"/>
                      <a:pt x="384" y="700"/>
                      <a:pt x="439" y="877"/>
                    </a:cubicBezTo>
                    <a:cubicBezTo>
                      <a:pt x="494" y="1054"/>
                      <a:pt x="526" y="1260"/>
                      <a:pt x="494" y="1467"/>
                    </a:cubicBezTo>
                    <a:cubicBezTo>
                      <a:pt x="466" y="1675"/>
                      <a:pt x="349" y="1847"/>
                      <a:pt x="266" y="2029"/>
                    </a:cubicBezTo>
                    <a:cubicBezTo>
                      <a:pt x="224" y="2120"/>
                      <a:pt x="192" y="2215"/>
                      <a:pt x="182" y="2308"/>
                    </a:cubicBezTo>
                    <a:cubicBezTo>
                      <a:pt x="171" y="2401"/>
                      <a:pt x="185" y="2490"/>
                      <a:pt x="209" y="2565"/>
                    </a:cubicBezTo>
                    <a:cubicBezTo>
                      <a:pt x="258" y="2715"/>
                      <a:pt x="347" y="2811"/>
                      <a:pt x="415" y="2862"/>
                    </a:cubicBezTo>
                    <a:cubicBezTo>
                      <a:pt x="472" y="2903"/>
                      <a:pt x="514" y="2918"/>
                      <a:pt x="529" y="2918"/>
                    </a:cubicBezTo>
                    <a:cubicBezTo>
                      <a:pt x="532" y="2918"/>
                      <a:pt x="534" y="2918"/>
                      <a:pt x="535" y="2917"/>
                    </a:cubicBezTo>
                    <a:cubicBezTo>
                      <a:pt x="540" y="2908"/>
                      <a:pt x="503" y="2882"/>
                      <a:pt x="450" y="2824"/>
                    </a:cubicBezTo>
                    <a:cubicBezTo>
                      <a:pt x="398" y="2765"/>
                      <a:pt x="330" y="2671"/>
                      <a:pt x="299" y="2539"/>
                    </a:cubicBezTo>
                    <a:cubicBezTo>
                      <a:pt x="264" y="2407"/>
                      <a:pt x="289" y="2247"/>
                      <a:pt x="375" y="2082"/>
                    </a:cubicBezTo>
                    <a:cubicBezTo>
                      <a:pt x="425" y="1988"/>
                      <a:pt x="472" y="1899"/>
                      <a:pt x="518" y="1814"/>
                    </a:cubicBezTo>
                    <a:cubicBezTo>
                      <a:pt x="566" y="1717"/>
                      <a:pt x="607" y="1605"/>
                      <a:pt x="624" y="1488"/>
                    </a:cubicBezTo>
                    <a:cubicBezTo>
                      <a:pt x="661" y="1252"/>
                      <a:pt x="620" y="1027"/>
                      <a:pt x="554" y="839"/>
                    </a:cubicBezTo>
                    <a:cubicBezTo>
                      <a:pt x="489" y="650"/>
                      <a:pt x="398" y="495"/>
                      <a:pt x="318" y="371"/>
                    </a:cubicBezTo>
                    <a:cubicBezTo>
                      <a:pt x="158" y="134"/>
                      <a:pt x="40" y="1"/>
                      <a:pt x="19" y="1"/>
                    </a:cubicBezTo>
                    <a:close/>
                  </a:path>
                </a:pathLst>
              </a:custGeom>
              <a:solidFill>
                <a:srgbClr val="B247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3" name="Google Shape;2543;p56"/>
              <p:cNvSpPr/>
              <p:nvPr/>
            </p:nvSpPr>
            <p:spPr>
              <a:xfrm>
                <a:off x="3965950" y="333300"/>
                <a:ext cx="8025" cy="5125"/>
              </a:xfrm>
              <a:custGeom>
                <a:avLst/>
                <a:gdLst/>
                <a:ahLst/>
                <a:cxnLst/>
                <a:rect l="l" t="t" r="r" b="b"/>
                <a:pathLst>
                  <a:path w="321" h="205" extrusionOk="0">
                    <a:moveTo>
                      <a:pt x="264" y="1"/>
                    </a:moveTo>
                    <a:cubicBezTo>
                      <a:pt x="230" y="1"/>
                      <a:pt x="180" y="22"/>
                      <a:pt x="128" y="52"/>
                    </a:cubicBezTo>
                    <a:cubicBezTo>
                      <a:pt x="57" y="95"/>
                      <a:pt x="0" y="143"/>
                      <a:pt x="11" y="178"/>
                    </a:cubicBezTo>
                    <a:cubicBezTo>
                      <a:pt x="16" y="194"/>
                      <a:pt x="38" y="204"/>
                      <a:pt x="70" y="204"/>
                    </a:cubicBezTo>
                    <a:cubicBezTo>
                      <a:pt x="105" y="204"/>
                      <a:pt x="150" y="193"/>
                      <a:pt x="195" y="167"/>
                    </a:cubicBezTo>
                    <a:cubicBezTo>
                      <a:pt x="282" y="115"/>
                      <a:pt x="320" y="37"/>
                      <a:pt x="295" y="11"/>
                    </a:cubicBezTo>
                    <a:cubicBezTo>
                      <a:pt x="288" y="4"/>
                      <a:pt x="277" y="1"/>
                      <a:pt x="264" y="1"/>
                    </a:cubicBezTo>
                    <a:close/>
                  </a:path>
                </a:pathLst>
              </a:custGeom>
              <a:solidFill>
                <a:srgbClr val="B247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4" name="Google Shape;2544;p56"/>
              <p:cNvSpPr/>
              <p:nvPr/>
            </p:nvSpPr>
            <p:spPr>
              <a:xfrm>
                <a:off x="3883075" y="261825"/>
                <a:ext cx="43300" cy="29600"/>
              </a:xfrm>
              <a:custGeom>
                <a:avLst/>
                <a:gdLst/>
                <a:ahLst/>
                <a:cxnLst/>
                <a:rect l="l" t="t" r="r" b="b"/>
                <a:pathLst>
                  <a:path w="1732" h="1184" extrusionOk="0">
                    <a:moveTo>
                      <a:pt x="1694" y="1"/>
                    </a:moveTo>
                    <a:cubicBezTo>
                      <a:pt x="1656" y="1"/>
                      <a:pt x="1592" y="98"/>
                      <a:pt x="1477" y="225"/>
                    </a:cubicBezTo>
                    <a:cubicBezTo>
                      <a:pt x="1357" y="363"/>
                      <a:pt x="1171" y="532"/>
                      <a:pt x="934" y="681"/>
                    </a:cubicBezTo>
                    <a:cubicBezTo>
                      <a:pt x="698" y="828"/>
                      <a:pt x="463" y="948"/>
                      <a:pt x="299" y="1001"/>
                    </a:cubicBezTo>
                    <a:cubicBezTo>
                      <a:pt x="135" y="1056"/>
                      <a:pt x="22" y="1035"/>
                      <a:pt x="7" y="1070"/>
                    </a:cubicBezTo>
                    <a:cubicBezTo>
                      <a:pt x="1" y="1086"/>
                      <a:pt x="22" y="1115"/>
                      <a:pt x="77" y="1142"/>
                    </a:cubicBezTo>
                    <a:cubicBezTo>
                      <a:pt x="125" y="1166"/>
                      <a:pt x="199" y="1184"/>
                      <a:pt x="288" y="1184"/>
                    </a:cubicBezTo>
                    <a:cubicBezTo>
                      <a:pt x="302" y="1184"/>
                      <a:pt x="316" y="1183"/>
                      <a:pt x="331" y="1182"/>
                    </a:cubicBezTo>
                    <a:cubicBezTo>
                      <a:pt x="439" y="1176"/>
                      <a:pt x="562" y="1144"/>
                      <a:pt x="686" y="1096"/>
                    </a:cubicBezTo>
                    <a:cubicBezTo>
                      <a:pt x="810" y="1048"/>
                      <a:pt x="944" y="984"/>
                      <a:pt x="1075" y="900"/>
                    </a:cubicBezTo>
                    <a:cubicBezTo>
                      <a:pt x="1338" y="735"/>
                      <a:pt x="1535" y="515"/>
                      <a:pt x="1629" y="329"/>
                    </a:cubicBezTo>
                    <a:cubicBezTo>
                      <a:pt x="1727" y="146"/>
                      <a:pt x="1731" y="13"/>
                      <a:pt x="1701" y="2"/>
                    </a:cubicBezTo>
                    <a:cubicBezTo>
                      <a:pt x="1698" y="1"/>
                      <a:pt x="1696" y="1"/>
                      <a:pt x="1694" y="1"/>
                    </a:cubicBezTo>
                    <a:close/>
                  </a:path>
                </a:pathLst>
              </a:custGeom>
              <a:solidFill>
                <a:srgbClr val="B247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5" name="Google Shape;2545;p56"/>
              <p:cNvSpPr/>
              <p:nvPr/>
            </p:nvSpPr>
            <p:spPr>
              <a:xfrm>
                <a:off x="3890125" y="311700"/>
                <a:ext cx="50250" cy="17475"/>
              </a:xfrm>
              <a:custGeom>
                <a:avLst/>
                <a:gdLst/>
                <a:ahLst/>
                <a:cxnLst/>
                <a:rect l="l" t="t" r="r" b="b"/>
                <a:pathLst>
                  <a:path w="2010" h="699" extrusionOk="0">
                    <a:moveTo>
                      <a:pt x="1982" y="0"/>
                    </a:moveTo>
                    <a:cubicBezTo>
                      <a:pt x="1952" y="0"/>
                      <a:pt x="1869" y="87"/>
                      <a:pt x="1726" y="193"/>
                    </a:cubicBezTo>
                    <a:cubicBezTo>
                      <a:pt x="1573" y="308"/>
                      <a:pt x="1339" y="439"/>
                      <a:pt x="1056" y="488"/>
                    </a:cubicBezTo>
                    <a:cubicBezTo>
                      <a:pt x="973" y="502"/>
                      <a:pt x="891" y="508"/>
                      <a:pt x="813" y="508"/>
                    </a:cubicBezTo>
                    <a:cubicBezTo>
                      <a:pt x="625" y="508"/>
                      <a:pt x="455" y="473"/>
                      <a:pt x="327" y="433"/>
                    </a:cubicBezTo>
                    <a:cubicBezTo>
                      <a:pt x="171" y="384"/>
                      <a:pt x="68" y="334"/>
                      <a:pt x="30" y="334"/>
                    </a:cubicBezTo>
                    <a:cubicBezTo>
                      <a:pt x="23" y="334"/>
                      <a:pt x="18" y="336"/>
                      <a:pt x="15" y="339"/>
                    </a:cubicBezTo>
                    <a:cubicBezTo>
                      <a:pt x="1" y="358"/>
                      <a:pt x="85" y="462"/>
                      <a:pt x="275" y="560"/>
                    </a:cubicBezTo>
                    <a:cubicBezTo>
                      <a:pt x="418" y="635"/>
                      <a:pt x="628" y="698"/>
                      <a:pt x="867" y="698"/>
                    </a:cubicBezTo>
                    <a:cubicBezTo>
                      <a:pt x="939" y="698"/>
                      <a:pt x="1013" y="693"/>
                      <a:pt x="1089" y="680"/>
                    </a:cubicBezTo>
                    <a:cubicBezTo>
                      <a:pt x="1417" y="624"/>
                      <a:pt x="1675" y="450"/>
                      <a:pt x="1819" y="296"/>
                    </a:cubicBezTo>
                    <a:cubicBezTo>
                      <a:pt x="1964" y="141"/>
                      <a:pt x="2010" y="15"/>
                      <a:pt x="1989" y="2"/>
                    </a:cubicBezTo>
                    <a:cubicBezTo>
                      <a:pt x="1987" y="1"/>
                      <a:pt x="1985" y="0"/>
                      <a:pt x="1982" y="0"/>
                    </a:cubicBezTo>
                    <a:close/>
                  </a:path>
                </a:pathLst>
              </a:custGeom>
              <a:solidFill>
                <a:srgbClr val="B247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6" name="Google Shape;2546;p56"/>
              <p:cNvSpPr/>
              <p:nvPr/>
            </p:nvSpPr>
            <p:spPr>
              <a:xfrm>
                <a:off x="3996175" y="261825"/>
                <a:ext cx="43275" cy="29600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184" extrusionOk="0">
                    <a:moveTo>
                      <a:pt x="38" y="1"/>
                    </a:moveTo>
                    <a:cubicBezTo>
                      <a:pt x="36" y="1"/>
                      <a:pt x="33" y="1"/>
                      <a:pt x="31" y="2"/>
                    </a:cubicBezTo>
                    <a:cubicBezTo>
                      <a:pt x="0" y="13"/>
                      <a:pt x="5" y="146"/>
                      <a:pt x="102" y="329"/>
                    </a:cubicBezTo>
                    <a:cubicBezTo>
                      <a:pt x="197" y="515"/>
                      <a:pt x="393" y="735"/>
                      <a:pt x="657" y="900"/>
                    </a:cubicBezTo>
                    <a:cubicBezTo>
                      <a:pt x="788" y="984"/>
                      <a:pt x="921" y="1048"/>
                      <a:pt x="1045" y="1096"/>
                    </a:cubicBezTo>
                    <a:cubicBezTo>
                      <a:pt x="1169" y="1144"/>
                      <a:pt x="1293" y="1176"/>
                      <a:pt x="1401" y="1182"/>
                    </a:cubicBezTo>
                    <a:cubicBezTo>
                      <a:pt x="1415" y="1183"/>
                      <a:pt x="1430" y="1184"/>
                      <a:pt x="1444" y="1184"/>
                    </a:cubicBezTo>
                    <a:cubicBezTo>
                      <a:pt x="1532" y="1184"/>
                      <a:pt x="1607" y="1166"/>
                      <a:pt x="1654" y="1142"/>
                    </a:cubicBezTo>
                    <a:cubicBezTo>
                      <a:pt x="1709" y="1115"/>
                      <a:pt x="1731" y="1086"/>
                      <a:pt x="1725" y="1070"/>
                    </a:cubicBezTo>
                    <a:cubicBezTo>
                      <a:pt x="1709" y="1035"/>
                      <a:pt x="1596" y="1056"/>
                      <a:pt x="1432" y="1001"/>
                    </a:cubicBezTo>
                    <a:cubicBezTo>
                      <a:pt x="1269" y="948"/>
                      <a:pt x="1033" y="828"/>
                      <a:pt x="797" y="681"/>
                    </a:cubicBezTo>
                    <a:cubicBezTo>
                      <a:pt x="560" y="532"/>
                      <a:pt x="375" y="363"/>
                      <a:pt x="254" y="225"/>
                    </a:cubicBezTo>
                    <a:cubicBezTo>
                      <a:pt x="140" y="98"/>
                      <a:pt x="76" y="1"/>
                      <a:pt x="38" y="1"/>
                    </a:cubicBezTo>
                    <a:close/>
                  </a:path>
                </a:pathLst>
              </a:custGeom>
              <a:solidFill>
                <a:srgbClr val="B247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7" name="Google Shape;2547;p56"/>
              <p:cNvSpPr/>
              <p:nvPr/>
            </p:nvSpPr>
            <p:spPr>
              <a:xfrm>
                <a:off x="3982150" y="311700"/>
                <a:ext cx="50250" cy="17475"/>
              </a:xfrm>
              <a:custGeom>
                <a:avLst/>
                <a:gdLst/>
                <a:ahLst/>
                <a:cxnLst/>
                <a:rect l="l" t="t" r="r" b="b"/>
                <a:pathLst>
                  <a:path w="2010" h="699" extrusionOk="0">
                    <a:moveTo>
                      <a:pt x="28" y="0"/>
                    </a:moveTo>
                    <a:cubicBezTo>
                      <a:pt x="26" y="0"/>
                      <a:pt x="24" y="1"/>
                      <a:pt x="22" y="2"/>
                    </a:cubicBezTo>
                    <a:cubicBezTo>
                      <a:pt x="1" y="15"/>
                      <a:pt x="46" y="141"/>
                      <a:pt x="192" y="296"/>
                    </a:cubicBezTo>
                    <a:cubicBezTo>
                      <a:pt x="335" y="450"/>
                      <a:pt x="594" y="624"/>
                      <a:pt x="921" y="680"/>
                    </a:cubicBezTo>
                    <a:cubicBezTo>
                      <a:pt x="997" y="693"/>
                      <a:pt x="1072" y="698"/>
                      <a:pt x="1144" y="698"/>
                    </a:cubicBezTo>
                    <a:cubicBezTo>
                      <a:pt x="1383" y="698"/>
                      <a:pt x="1593" y="635"/>
                      <a:pt x="1736" y="560"/>
                    </a:cubicBezTo>
                    <a:cubicBezTo>
                      <a:pt x="1925" y="462"/>
                      <a:pt x="2010" y="358"/>
                      <a:pt x="1995" y="339"/>
                    </a:cubicBezTo>
                    <a:cubicBezTo>
                      <a:pt x="1992" y="336"/>
                      <a:pt x="1988" y="334"/>
                      <a:pt x="1981" y="334"/>
                    </a:cubicBezTo>
                    <a:cubicBezTo>
                      <a:pt x="1942" y="334"/>
                      <a:pt x="1840" y="384"/>
                      <a:pt x="1684" y="433"/>
                    </a:cubicBezTo>
                    <a:cubicBezTo>
                      <a:pt x="1555" y="473"/>
                      <a:pt x="1386" y="508"/>
                      <a:pt x="1198" y="508"/>
                    </a:cubicBezTo>
                    <a:cubicBezTo>
                      <a:pt x="1119" y="508"/>
                      <a:pt x="1037" y="502"/>
                      <a:pt x="954" y="488"/>
                    </a:cubicBezTo>
                    <a:cubicBezTo>
                      <a:pt x="671" y="439"/>
                      <a:pt x="437" y="308"/>
                      <a:pt x="285" y="193"/>
                    </a:cubicBezTo>
                    <a:cubicBezTo>
                      <a:pt x="141" y="87"/>
                      <a:pt x="59" y="0"/>
                      <a:pt x="28" y="0"/>
                    </a:cubicBezTo>
                    <a:close/>
                  </a:path>
                </a:pathLst>
              </a:custGeom>
              <a:solidFill>
                <a:srgbClr val="B247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8" name="Google Shape;2548;p56"/>
              <p:cNvSpPr/>
              <p:nvPr/>
            </p:nvSpPr>
            <p:spPr>
              <a:xfrm>
                <a:off x="3955700" y="352450"/>
                <a:ext cx="28650" cy="16150"/>
              </a:xfrm>
              <a:custGeom>
                <a:avLst/>
                <a:gdLst/>
                <a:ahLst/>
                <a:cxnLst/>
                <a:rect l="l" t="t" r="r" b="b"/>
                <a:pathLst>
                  <a:path w="1146" h="646" extrusionOk="0">
                    <a:moveTo>
                      <a:pt x="645" y="0"/>
                    </a:moveTo>
                    <a:cubicBezTo>
                      <a:pt x="593" y="0"/>
                      <a:pt x="540" y="7"/>
                      <a:pt x="488" y="21"/>
                    </a:cubicBezTo>
                    <a:cubicBezTo>
                      <a:pt x="372" y="53"/>
                      <a:pt x="273" y="116"/>
                      <a:pt x="202" y="188"/>
                    </a:cubicBezTo>
                    <a:cubicBezTo>
                      <a:pt x="131" y="262"/>
                      <a:pt x="84" y="341"/>
                      <a:pt x="56" y="410"/>
                    </a:cubicBezTo>
                    <a:cubicBezTo>
                      <a:pt x="1" y="550"/>
                      <a:pt x="9" y="644"/>
                      <a:pt x="25" y="646"/>
                    </a:cubicBezTo>
                    <a:cubicBezTo>
                      <a:pt x="25" y="646"/>
                      <a:pt x="26" y="646"/>
                      <a:pt x="26" y="646"/>
                    </a:cubicBezTo>
                    <a:cubicBezTo>
                      <a:pt x="45" y="646"/>
                      <a:pt x="70" y="563"/>
                      <a:pt x="138" y="451"/>
                    </a:cubicBezTo>
                    <a:cubicBezTo>
                      <a:pt x="207" y="338"/>
                      <a:pt x="333" y="197"/>
                      <a:pt x="522" y="147"/>
                    </a:cubicBezTo>
                    <a:cubicBezTo>
                      <a:pt x="570" y="134"/>
                      <a:pt x="618" y="128"/>
                      <a:pt x="664" y="128"/>
                    </a:cubicBezTo>
                    <a:cubicBezTo>
                      <a:pt x="707" y="128"/>
                      <a:pt x="748" y="133"/>
                      <a:pt x="785" y="144"/>
                    </a:cubicBezTo>
                    <a:cubicBezTo>
                      <a:pt x="865" y="166"/>
                      <a:pt x="930" y="206"/>
                      <a:pt x="979" y="248"/>
                    </a:cubicBezTo>
                    <a:cubicBezTo>
                      <a:pt x="1074" y="329"/>
                      <a:pt x="1103" y="411"/>
                      <a:pt x="1122" y="411"/>
                    </a:cubicBezTo>
                    <a:cubicBezTo>
                      <a:pt x="1123" y="411"/>
                      <a:pt x="1124" y="411"/>
                      <a:pt x="1124" y="411"/>
                    </a:cubicBezTo>
                    <a:cubicBezTo>
                      <a:pt x="1139" y="410"/>
                      <a:pt x="1145" y="306"/>
                      <a:pt x="1046" y="183"/>
                    </a:cubicBezTo>
                    <a:cubicBezTo>
                      <a:pt x="996" y="124"/>
                      <a:pt x="921" y="64"/>
                      <a:pt x="821" y="29"/>
                    </a:cubicBezTo>
                    <a:cubicBezTo>
                      <a:pt x="767" y="10"/>
                      <a:pt x="707" y="0"/>
                      <a:pt x="645" y="0"/>
                    </a:cubicBezTo>
                    <a:close/>
                  </a:path>
                </a:pathLst>
              </a:custGeom>
              <a:solidFill>
                <a:srgbClr val="B247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9" name="Google Shape;2549;p56"/>
              <p:cNvSpPr/>
              <p:nvPr/>
            </p:nvSpPr>
            <p:spPr>
              <a:xfrm>
                <a:off x="3838150" y="129975"/>
                <a:ext cx="241275" cy="123275"/>
              </a:xfrm>
              <a:custGeom>
                <a:avLst/>
                <a:gdLst/>
                <a:ahLst/>
                <a:cxnLst/>
                <a:rect l="l" t="t" r="r" b="b"/>
                <a:pathLst>
                  <a:path w="9651" h="4931" extrusionOk="0">
                    <a:moveTo>
                      <a:pt x="5507" y="1"/>
                    </a:moveTo>
                    <a:cubicBezTo>
                      <a:pt x="5128" y="1"/>
                      <a:pt x="4748" y="47"/>
                      <a:pt x="4372" y="97"/>
                    </a:cubicBezTo>
                    <a:cubicBezTo>
                      <a:pt x="3760" y="177"/>
                      <a:pt x="3149" y="268"/>
                      <a:pt x="2553" y="423"/>
                    </a:cubicBezTo>
                    <a:cubicBezTo>
                      <a:pt x="1887" y="597"/>
                      <a:pt x="1218" y="867"/>
                      <a:pt x="751" y="1372"/>
                    </a:cubicBezTo>
                    <a:cubicBezTo>
                      <a:pt x="201" y="1966"/>
                      <a:pt x="1" y="2814"/>
                      <a:pt x="7" y="3624"/>
                    </a:cubicBezTo>
                    <a:lnTo>
                      <a:pt x="154" y="4388"/>
                    </a:lnTo>
                    <a:cubicBezTo>
                      <a:pt x="754" y="4647"/>
                      <a:pt x="1406" y="4781"/>
                      <a:pt x="2058" y="4781"/>
                    </a:cubicBezTo>
                    <a:cubicBezTo>
                      <a:pt x="2206" y="4781"/>
                      <a:pt x="2354" y="4774"/>
                      <a:pt x="2501" y="4760"/>
                    </a:cubicBezTo>
                    <a:cubicBezTo>
                      <a:pt x="2518" y="4098"/>
                      <a:pt x="2535" y="3436"/>
                      <a:pt x="2550" y="2774"/>
                    </a:cubicBezTo>
                    <a:cubicBezTo>
                      <a:pt x="2671" y="3399"/>
                      <a:pt x="2792" y="4023"/>
                      <a:pt x="2913" y="4648"/>
                    </a:cubicBezTo>
                    <a:cubicBezTo>
                      <a:pt x="2926" y="4715"/>
                      <a:pt x="2941" y="4785"/>
                      <a:pt x="2989" y="4833"/>
                    </a:cubicBezTo>
                    <a:cubicBezTo>
                      <a:pt x="3044" y="4888"/>
                      <a:pt x="3130" y="4898"/>
                      <a:pt x="3208" y="4903"/>
                    </a:cubicBezTo>
                    <a:cubicBezTo>
                      <a:pt x="3461" y="4921"/>
                      <a:pt x="3714" y="4930"/>
                      <a:pt x="3968" y="4930"/>
                    </a:cubicBezTo>
                    <a:cubicBezTo>
                      <a:pt x="4541" y="4930"/>
                      <a:pt x="5114" y="4884"/>
                      <a:pt x="5680" y="4791"/>
                    </a:cubicBezTo>
                    <a:cubicBezTo>
                      <a:pt x="5686" y="4064"/>
                      <a:pt x="5681" y="3338"/>
                      <a:pt x="5667" y="2611"/>
                    </a:cubicBezTo>
                    <a:lnTo>
                      <a:pt x="5667" y="2611"/>
                    </a:lnTo>
                    <a:cubicBezTo>
                      <a:pt x="5806" y="3330"/>
                      <a:pt x="5945" y="4048"/>
                      <a:pt x="6085" y="4767"/>
                    </a:cubicBezTo>
                    <a:cubicBezTo>
                      <a:pt x="6181" y="4769"/>
                      <a:pt x="6277" y="4770"/>
                      <a:pt x="6373" y="4770"/>
                    </a:cubicBezTo>
                    <a:cubicBezTo>
                      <a:pt x="6971" y="4770"/>
                      <a:pt x="7568" y="4728"/>
                      <a:pt x="8161" y="4646"/>
                    </a:cubicBezTo>
                    <a:cubicBezTo>
                      <a:pt x="8209" y="4639"/>
                      <a:pt x="8264" y="4628"/>
                      <a:pt x="8291" y="4587"/>
                    </a:cubicBezTo>
                    <a:cubicBezTo>
                      <a:pt x="8311" y="4557"/>
                      <a:pt x="8310" y="4519"/>
                      <a:pt x="8309" y="4483"/>
                    </a:cubicBezTo>
                    <a:cubicBezTo>
                      <a:pt x="8295" y="3943"/>
                      <a:pt x="8279" y="3402"/>
                      <a:pt x="8264" y="2863"/>
                    </a:cubicBezTo>
                    <a:lnTo>
                      <a:pt x="8264" y="2863"/>
                    </a:lnTo>
                    <a:cubicBezTo>
                      <a:pt x="8334" y="3444"/>
                      <a:pt x="8403" y="4027"/>
                      <a:pt x="8473" y="4609"/>
                    </a:cubicBezTo>
                    <a:cubicBezTo>
                      <a:pt x="8582" y="4614"/>
                      <a:pt x="8691" y="4616"/>
                      <a:pt x="8800" y="4616"/>
                    </a:cubicBezTo>
                    <a:cubicBezTo>
                      <a:pt x="9035" y="4616"/>
                      <a:pt x="9269" y="4605"/>
                      <a:pt x="9504" y="4584"/>
                    </a:cubicBezTo>
                    <a:cubicBezTo>
                      <a:pt x="9590" y="3586"/>
                      <a:pt x="9651" y="2485"/>
                      <a:pt x="9048" y="1685"/>
                    </a:cubicBezTo>
                    <a:cubicBezTo>
                      <a:pt x="8877" y="1459"/>
                      <a:pt x="8661" y="1269"/>
                      <a:pt x="8437" y="1096"/>
                    </a:cubicBezTo>
                    <a:cubicBezTo>
                      <a:pt x="7670" y="506"/>
                      <a:pt x="6757" y="75"/>
                      <a:pt x="5792" y="10"/>
                    </a:cubicBezTo>
                    <a:cubicBezTo>
                      <a:pt x="5697" y="4"/>
                      <a:pt x="5602" y="1"/>
                      <a:pt x="5507" y="1"/>
                    </a:cubicBezTo>
                    <a:close/>
                  </a:path>
                </a:pathLst>
              </a:custGeom>
              <a:solidFill>
                <a:srgbClr val="B740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0" name="Google Shape;2550;p56"/>
              <p:cNvSpPr/>
              <p:nvPr/>
            </p:nvSpPr>
            <p:spPr>
              <a:xfrm>
                <a:off x="4058050" y="165525"/>
                <a:ext cx="25725" cy="94425"/>
              </a:xfrm>
              <a:custGeom>
                <a:avLst/>
                <a:gdLst/>
                <a:ahLst/>
                <a:cxnLst/>
                <a:rect l="l" t="t" r="r" b="b"/>
                <a:pathLst>
                  <a:path w="1029" h="3777" extrusionOk="0">
                    <a:moveTo>
                      <a:pt x="15" y="1"/>
                    </a:moveTo>
                    <a:cubicBezTo>
                      <a:pt x="14" y="1"/>
                      <a:pt x="14" y="1"/>
                      <a:pt x="14" y="1"/>
                    </a:cubicBezTo>
                    <a:cubicBezTo>
                      <a:pt x="1" y="11"/>
                      <a:pt x="135" y="190"/>
                      <a:pt x="310" y="504"/>
                    </a:cubicBezTo>
                    <a:cubicBezTo>
                      <a:pt x="398" y="660"/>
                      <a:pt x="490" y="853"/>
                      <a:pt x="580" y="1072"/>
                    </a:cubicBezTo>
                    <a:cubicBezTo>
                      <a:pt x="666" y="1292"/>
                      <a:pt x="748" y="1539"/>
                      <a:pt x="811" y="1806"/>
                    </a:cubicBezTo>
                    <a:cubicBezTo>
                      <a:pt x="872" y="2072"/>
                      <a:pt x="907" y="2329"/>
                      <a:pt x="927" y="2565"/>
                    </a:cubicBezTo>
                    <a:cubicBezTo>
                      <a:pt x="943" y="2802"/>
                      <a:pt x="945" y="3015"/>
                      <a:pt x="935" y="3195"/>
                    </a:cubicBezTo>
                    <a:cubicBezTo>
                      <a:pt x="917" y="3553"/>
                      <a:pt x="876" y="3773"/>
                      <a:pt x="892" y="3776"/>
                    </a:cubicBezTo>
                    <a:cubicBezTo>
                      <a:pt x="892" y="3776"/>
                      <a:pt x="892" y="3776"/>
                      <a:pt x="892" y="3776"/>
                    </a:cubicBezTo>
                    <a:cubicBezTo>
                      <a:pt x="899" y="3776"/>
                      <a:pt x="915" y="3723"/>
                      <a:pt x="938" y="3624"/>
                    </a:cubicBezTo>
                    <a:cubicBezTo>
                      <a:pt x="950" y="3575"/>
                      <a:pt x="963" y="3514"/>
                      <a:pt x="972" y="3443"/>
                    </a:cubicBezTo>
                    <a:cubicBezTo>
                      <a:pt x="983" y="3371"/>
                      <a:pt x="998" y="3290"/>
                      <a:pt x="1004" y="3199"/>
                    </a:cubicBezTo>
                    <a:cubicBezTo>
                      <a:pt x="1023" y="3018"/>
                      <a:pt x="1028" y="2800"/>
                      <a:pt x="1017" y="2559"/>
                    </a:cubicBezTo>
                    <a:cubicBezTo>
                      <a:pt x="1002" y="2319"/>
                      <a:pt x="968" y="2055"/>
                      <a:pt x="906" y="1783"/>
                    </a:cubicBezTo>
                    <a:cubicBezTo>
                      <a:pt x="841" y="1512"/>
                      <a:pt x="756" y="1260"/>
                      <a:pt x="663" y="1037"/>
                    </a:cubicBezTo>
                    <a:cubicBezTo>
                      <a:pt x="566" y="816"/>
                      <a:pt x="466" y="623"/>
                      <a:pt x="369" y="469"/>
                    </a:cubicBezTo>
                    <a:cubicBezTo>
                      <a:pt x="324" y="390"/>
                      <a:pt x="275" y="324"/>
                      <a:pt x="234" y="265"/>
                    </a:cubicBezTo>
                    <a:cubicBezTo>
                      <a:pt x="194" y="204"/>
                      <a:pt x="155" y="155"/>
                      <a:pt x="122" y="116"/>
                    </a:cubicBezTo>
                    <a:cubicBezTo>
                      <a:pt x="61" y="41"/>
                      <a:pt x="24" y="1"/>
                      <a:pt x="15" y="1"/>
                    </a:cubicBezTo>
                    <a:close/>
                  </a:path>
                </a:pathLst>
              </a:custGeom>
              <a:solidFill>
                <a:srgbClr val="B740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1" name="Google Shape;2551;p56"/>
              <p:cNvSpPr/>
              <p:nvPr/>
            </p:nvSpPr>
            <p:spPr>
              <a:xfrm>
                <a:off x="4047225" y="165675"/>
                <a:ext cx="15950" cy="71125"/>
              </a:xfrm>
              <a:custGeom>
                <a:avLst/>
                <a:gdLst/>
                <a:ahLst/>
                <a:cxnLst/>
                <a:rect l="l" t="t" r="r" b="b"/>
                <a:pathLst>
                  <a:path w="638" h="2845" extrusionOk="0">
                    <a:moveTo>
                      <a:pt x="15" y="1"/>
                    </a:moveTo>
                    <a:cubicBezTo>
                      <a:pt x="15" y="1"/>
                      <a:pt x="15" y="1"/>
                      <a:pt x="15" y="1"/>
                    </a:cubicBezTo>
                    <a:cubicBezTo>
                      <a:pt x="1" y="10"/>
                      <a:pt x="90" y="149"/>
                      <a:pt x="195" y="391"/>
                    </a:cubicBezTo>
                    <a:cubicBezTo>
                      <a:pt x="249" y="512"/>
                      <a:pt x="303" y="660"/>
                      <a:pt x="353" y="827"/>
                    </a:cubicBezTo>
                    <a:cubicBezTo>
                      <a:pt x="401" y="995"/>
                      <a:pt x="444" y="1181"/>
                      <a:pt x="476" y="1380"/>
                    </a:cubicBezTo>
                    <a:cubicBezTo>
                      <a:pt x="539" y="1779"/>
                      <a:pt x="551" y="2146"/>
                      <a:pt x="556" y="2413"/>
                    </a:cubicBezTo>
                    <a:cubicBezTo>
                      <a:pt x="560" y="2678"/>
                      <a:pt x="559" y="2844"/>
                      <a:pt x="574" y="2845"/>
                    </a:cubicBezTo>
                    <a:cubicBezTo>
                      <a:pt x="574" y="2845"/>
                      <a:pt x="574" y="2845"/>
                      <a:pt x="574" y="2845"/>
                    </a:cubicBezTo>
                    <a:cubicBezTo>
                      <a:pt x="587" y="2845"/>
                      <a:pt x="612" y="2681"/>
                      <a:pt x="625" y="2413"/>
                    </a:cubicBezTo>
                    <a:cubicBezTo>
                      <a:pt x="638" y="2145"/>
                      <a:pt x="637" y="1773"/>
                      <a:pt x="573" y="1365"/>
                    </a:cubicBezTo>
                    <a:cubicBezTo>
                      <a:pt x="540" y="1161"/>
                      <a:pt x="493" y="970"/>
                      <a:pt x="440" y="800"/>
                    </a:cubicBezTo>
                    <a:cubicBezTo>
                      <a:pt x="382" y="630"/>
                      <a:pt x="322" y="481"/>
                      <a:pt x="258" y="362"/>
                    </a:cubicBezTo>
                    <a:cubicBezTo>
                      <a:pt x="135" y="127"/>
                      <a:pt x="27" y="1"/>
                      <a:pt x="15" y="1"/>
                    </a:cubicBezTo>
                    <a:close/>
                  </a:path>
                </a:pathLst>
              </a:custGeom>
              <a:solidFill>
                <a:srgbClr val="B740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2" name="Google Shape;2552;p56"/>
              <p:cNvSpPr/>
              <p:nvPr/>
            </p:nvSpPr>
            <p:spPr>
              <a:xfrm>
                <a:off x="4001100" y="125450"/>
                <a:ext cx="47225" cy="30950"/>
              </a:xfrm>
              <a:custGeom>
                <a:avLst/>
                <a:gdLst/>
                <a:ahLst/>
                <a:cxnLst/>
                <a:rect l="l" t="t" r="r" b="b"/>
                <a:pathLst>
                  <a:path w="1889" h="1238" extrusionOk="0">
                    <a:moveTo>
                      <a:pt x="22" y="0"/>
                    </a:moveTo>
                    <a:cubicBezTo>
                      <a:pt x="11" y="0"/>
                      <a:pt x="5" y="1"/>
                      <a:pt x="4" y="4"/>
                    </a:cubicBezTo>
                    <a:cubicBezTo>
                      <a:pt x="1" y="17"/>
                      <a:pt x="125" y="59"/>
                      <a:pt x="323" y="126"/>
                    </a:cubicBezTo>
                    <a:cubicBezTo>
                      <a:pt x="521" y="195"/>
                      <a:pt x="794" y="291"/>
                      <a:pt x="1068" y="447"/>
                    </a:cubicBezTo>
                    <a:cubicBezTo>
                      <a:pt x="1343" y="603"/>
                      <a:pt x="1555" y="800"/>
                      <a:pt x="1681" y="962"/>
                    </a:cubicBezTo>
                    <a:cubicBezTo>
                      <a:pt x="1807" y="1120"/>
                      <a:pt x="1861" y="1237"/>
                      <a:pt x="1877" y="1237"/>
                    </a:cubicBezTo>
                    <a:cubicBezTo>
                      <a:pt x="1877" y="1237"/>
                      <a:pt x="1878" y="1237"/>
                      <a:pt x="1878" y="1237"/>
                    </a:cubicBezTo>
                    <a:cubicBezTo>
                      <a:pt x="1888" y="1234"/>
                      <a:pt x="1857" y="1101"/>
                      <a:pt x="1737" y="921"/>
                    </a:cubicBezTo>
                    <a:cubicBezTo>
                      <a:pt x="1619" y="741"/>
                      <a:pt x="1403" y="526"/>
                      <a:pt x="1117" y="362"/>
                    </a:cubicBezTo>
                    <a:cubicBezTo>
                      <a:pt x="832" y="200"/>
                      <a:pt x="547" y="113"/>
                      <a:pt x="343" y="60"/>
                    </a:cubicBezTo>
                    <a:cubicBezTo>
                      <a:pt x="180" y="20"/>
                      <a:pt x="65" y="0"/>
                      <a:pt x="22" y="0"/>
                    </a:cubicBezTo>
                    <a:close/>
                  </a:path>
                </a:pathLst>
              </a:custGeom>
              <a:solidFill>
                <a:srgbClr val="B740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3" name="Google Shape;2553;p56"/>
              <p:cNvSpPr/>
              <p:nvPr/>
            </p:nvSpPr>
            <p:spPr>
              <a:xfrm>
                <a:off x="3843150" y="137325"/>
                <a:ext cx="189400" cy="101050"/>
              </a:xfrm>
              <a:custGeom>
                <a:avLst/>
                <a:gdLst/>
                <a:ahLst/>
                <a:cxnLst/>
                <a:rect l="l" t="t" r="r" b="b"/>
                <a:pathLst>
                  <a:path w="7576" h="4042" extrusionOk="0">
                    <a:moveTo>
                      <a:pt x="4810" y="1"/>
                    </a:moveTo>
                    <a:cubicBezTo>
                      <a:pt x="4783" y="1"/>
                      <a:pt x="4755" y="1"/>
                      <a:pt x="4728" y="2"/>
                    </a:cubicBezTo>
                    <a:cubicBezTo>
                      <a:pt x="4143" y="5"/>
                      <a:pt x="3497" y="112"/>
                      <a:pt x="2866" y="361"/>
                    </a:cubicBezTo>
                    <a:cubicBezTo>
                      <a:pt x="2239" y="619"/>
                      <a:pt x="1701" y="997"/>
                      <a:pt x="1288" y="1413"/>
                    </a:cubicBezTo>
                    <a:cubicBezTo>
                      <a:pt x="1079" y="1619"/>
                      <a:pt x="905" y="1837"/>
                      <a:pt x="753" y="2048"/>
                    </a:cubicBezTo>
                    <a:cubicBezTo>
                      <a:pt x="681" y="2157"/>
                      <a:pt x="611" y="2261"/>
                      <a:pt x="550" y="2366"/>
                    </a:cubicBezTo>
                    <a:cubicBezTo>
                      <a:pt x="493" y="2473"/>
                      <a:pt x="431" y="2570"/>
                      <a:pt x="387" y="2673"/>
                    </a:cubicBezTo>
                    <a:cubicBezTo>
                      <a:pt x="196" y="3072"/>
                      <a:pt x="96" y="3419"/>
                      <a:pt x="52" y="3662"/>
                    </a:cubicBezTo>
                    <a:cubicBezTo>
                      <a:pt x="24" y="3782"/>
                      <a:pt x="20" y="3878"/>
                      <a:pt x="10" y="3943"/>
                    </a:cubicBezTo>
                    <a:cubicBezTo>
                      <a:pt x="3" y="4007"/>
                      <a:pt x="1" y="4041"/>
                      <a:pt x="4" y="4042"/>
                    </a:cubicBezTo>
                    <a:cubicBezTo>
                      <a:pt x="4" y="4042"/>
                      <a:pt x="4" y="4042"/>
                      <a:pt x="4" y="4042"/>
                    </a:cubicBezTo>
                    <a:cubicBezTo>
                      <a:pt x="14" y="4042"/>
                      <a:pt x="34" y="3907"/>
                      <a:pt x="90" y="3670"/>
                    </a:cubicBezTo>
                    <a:cubicBezTo>
                      <a:pt x="145" y="3432"/>
                      <a:pt x="253" y="3093"/>
                      <a:pt x="449" y="2703"/>
                    </a:cubicBezTo>
                    <a:cubicBezTo>
                      <a:pt x="494" y="2604"/>
                      <a:pt x="558" y="2508"/>
                      <a:pt x="614" y="2404"/>
                    </a:cubicBezTo>
                    <a:cubicBezTo>
                      <a:pt x="676" y="2302"/>
                      <a:pt x="746" y="2201"/>
                      <a:pt x="819" y="2095"/>
                    </a:cubicBezTo>
                    <a:cubicBezTo>
                      <a:pt x="972" y="1890"/>
                      <a:pt x="1144" y="1677"/>
                      <a:pt x="1351" y="1476"/>
                    </a:cubicBezTo>
                    <a:cubicBezTo>
                      <a:pt x="1760" y="1072"/>
                      <a:pt x="2288" y="704"/>
                      <a:pt x="2903" y="452"/>
                    </a:cubicBezTo>
                    <a:cubicBezTo>
                      <a:pt x="3520" y="208"/>
                      <a:pt x="4154" y="99"/>
                      <a:pt x="4730" y="92"/>
                    </a:cubicBezTo>
                    <a:cubicBezTo>
                      <a:pt x="4769" y="90"/>
                      <a:pt x="4808" y="90"/>
                      <a:pt x="4847" y="90"/>
                    </a:cubicBezTo>
                    <a:cubicBezTo>
                      <a:pt x="5092" y="90"/>
                      <a:pt x="5326" y="112"/>
                      <a:pt x="5546" y="135"/>
                    </a:cubicBezTo>
                    <a:cubicBezTo>
                      <a:pt x="5800" y="171"/>
                      <a:pt x="6035" y="214"/>
                      <a:pt x="6246" y="270"/>
                    </a:cubicBezTo>
                    <a:cubicBezTo>
                      <a:pt x="6670" y="378"/>
                      <a:pt x="7001" y="506"/>
                      <a:pt x="7225" y="606"/>
                    </a:cubicBezTo>
                    <a:cubicBezTo>
                      <a:pt x="7437" y="700"/>
                      <a:pt x="7556" y="761"/>
                      <a:pt x="7572" y="761"/>
                    </a:cubicBezTo>
                    <a:cubicBezTo>
                      <a:pt x="7573" y="761"/>
                      <a:pt x="7573" y="761"/>
                      <a:pt x="7573" y="760"/>
                    </a:cubicBezTo>
                    <a:cubicBezTo>
                      <a:pt x="7575" y="757"/>
                      <a:pt x="7546" y="739"/>
                      <a:pt x="7490" y="706"/>
                    </a:cubicBezTo>
                    <a:cubicBezTo>
                      <a:pt x="7434" y="676"/>
                      <a:pt x="7352" y="623"/>
                      <a:pt x="7241" y="572"/>
                    </a:cubicBezTo>
                    <a:cubicBezTo>
                      <a:pt x="7021" y="460"/>
                      <a:pt x="6690" y="321"/>
                      <a:pt x="6264" y="202"/>
                    </a:cubicBezTo>
                    <a:cubicBezTo>
                      <a:pt x="6051" y="142"/>
                      <a:pt x="5814" y="95"/>
                      <a:pt x="5556" y="55"/>
                    </a:cubicBezTo>
                    <a:cubicBezTo>
                      <a:pt x="5323" y="26"/>
                      <a:pt x="5073" y="1"/>
                      <a:pt x="4810" y="1"/>
                    </a:cubicBezTo>
                    <a:close/>
                  </a:path>
                </a:pathLst>
              </a:custGeom>
              <a:solidFill>
                <a:srgbClr val="B740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4" name="Google Shape;2554;p56"/>
              <p:cNvSpPr/>
              <p:nvPr/>
            </p:nvSpPr>
            <p:spPr>
              <a:xfrm>
                <a:off x="3877175" y="157250"/>
                <a:ext cx="33725" cy="83700"/>
              </a:xfrm>
              <a:custGeom>
                <a:avLst/>
                <a:gdLst/>
                <a:ahLst/>
                <a:cxnLst/>
                <a:rect l="l" t="t" r="r" b="b"/>
                <a:pathLst>
                  <a:path w="1349" h="3348" extrusionOk="0">
                    <a:moveTo>
                      <a:pt x="1336" y="0"/>
                    </a:moveTo>
                    <a:cubicBezTo>
                      <a:pt x="1326" y="0"/>
                      <a:pt x="1280" y="24"/>
                      <a:pt x="1207" y="73"/>
                    </a:cubicBezTo>
                    <a:cubicBezTo>
                      <a:pt x="1125" y="126"/>
                      <a:pt x="1014" y="210"/>
                      <a:pt x="887" y="330"/>
                    </a:cubicBezTo>
                    <a:cubicBezTo>
                      <a:pt x="636" y="567"/>
                      <a:pt x="335" y="961"/>
                      <a:pt x="168" y="1470"/>
                    </a:cubicBezTo>
                    <a:cubicBezTo>
                      <a:pt x="0" y="1979"/>
                      <a:pt x="6" y="2474"/>
                      <a:pt x="68" y="2814"/>
                    </a:cubicBezTo>
                    <a:cubicBezTo>
                      <a:pt x="99" y="2985"/>
                      <a:pt x="137" y="3121"/>
                      <a:pt x="171" y="3211"/>
                    </a:cubicBezTo>
                    <a:cubicBezTo>
                      <a:pt x="204" y="3300"/>
                      <a:pt x="228" y="3348"/>
                      <a:pt x="235" y="3348"/>
                    </a:cubicBezTo>
                    <a:cubicBezTo>
                      <a:pt x="235" y="3348"/>
                      <a:pt x="235" y="3348"/>
                      <a:pt x="235" y="3348"/>
                    </a:cubicBezTo>
                    <a:cubicBezTo>
                      <a:pt x="251" y="3342"/>
                      <a:pt x="178" y="3142"/>
                      <a:pt x="136" y="2804"/>
                    </a:cubicBezTo>
                    <a:cubicBezTo>
                      <a:pt x="93" y="2469"/>
                      <a:pt x="99" y="1991"/>
                      <a:pt x="261" y="1501"/>
                    </a:cubicBezTo>
                    <a:cubicBezTo>
                      <a:pt x="423" y="1010"/>
                      <a:pt x="703" y="623"/>
                      <a:pt x="937" y="379"/>
                    </a:cubicBezTo>
                    <a:cubicBezTo>
                      <a:pt x="1171" y="133"/>
                      <a:pt x="1349" y="15"/>
                      <a:pt x="1339" y="1"/>
                    </a:cubicBezTo>
                    <a:cubicBezTo>
                      <a:pt x="1338" y="0"/>
                      <a:pt x="1338" y="0"/>
                      <a:pt x="1336" y="0"/>
                    </a:cubicBezTo>
                    <a:close/>
                  </a:path>
                </a:pathLst>
              </a:custGeom>
              <a:solidFill>
                <a:srgbClr val="B740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5" name="Google Shape;2555;p56"/>
              <p:cNvSpPr/>
              <p:nvPr/>
            </p:nvSpPr>
            <p:spPr>
              <a:xfrm>
                <a:off x="3918675" y="150725"/>
                <a:ext cx="15250" cy="87450"/>
              </a:xfrm>
              <a:custGeom>
                <a:avLst/>
                <a:gdLst/>
                <a:ahLst/>
                <a:cxnLst/>
                <a:rect l="l" t="t" r="r" b="b"/>
                <a:pathLst>
                  <a:path w="610" h="3498" extrusionOk="0">
                    <a:moveTo>
                      <a:pt x="594" y="0"/>
                    </a:moveTo>
                    <a:cubicBezTo>
                      <a:pt x="586" y="0"/>
                      <a:pt x="547" y="33"/>
                      <a:pt x="491" y="100"/>
                    </a:cubicBezTo>
                    <a:cubicBezTo>
                      <a:pt x="433" y="172"/>
                      <a:pt x="358" y="285"/>
                      <a:pt x="291" y="438"/>
                    </a:cubicBezTo>
                    <a:cubicBezTo>
                      <a:pt x="155" y="745"/>
                      <a:pt x="73" y="1198"/>
                      <a:pt x="36" y="1698"/>
                    </a:cubicBezTo>
                    <a:cubicBezTo>
                      <a:pt x="1" y="2199"/>
                      <a:pt x="36" y="2656"/>
                      <a:pt x="85" y="2980"/>
                    </a:cubicBezTo>
                    <a:cubicBezTo>
                      <a:pt x="133" y="3303"/>
                      <a:pt x="192" y="3498"/>
                      <a:pt x="205" y="3498"/>
                    </a:cubicBezTo>
                    <a:cubicBezTo>
                      <a:pt x="205" y="3498"/>
                      <a:pt x="205" y="3498"/>
                      <a:pt x="205" y="3498"/>
                    </a:cubicBezTo>
                    <a:cubicBezTo>
                      <a:pt x="220" y="3495"/>
                      <a:pt x="184" y="3295"/>
                      <a:pt x="154" y="2971"/>
                    </a:cubicBezTo>
                    <a:cubicBezTo>
                      <a:pt x="122" y="2648"/>
                      <a:pt x="98" y="2199"/>
                      <a:pt x="133" y="1704"/>
                    </a:cubicBezTo>
                    <a:cubicBezTo>
                      <a:pt x="170" y="1211"/>
                      <a:pt x="240" y="765"/>
                      <a:pt x="355" y="464"/>
                    </a:cubicBezTo>
                    <a:cubicBezTo>
                      <a:pt x="467" y="161"/>
                      <a:pt x="609" y="11"/>
                      <a:pt x="595" y="1"/>
                    </a:cubicBezTo>
                    <a:cubicBezTo>
                      <a:pt x="595" y="1"/>
                      <a:pt x="595" y="0"/>
                      <a:pt x="594" y="0"/>
                    </a:cubicBezTo>
                    <a:close/>
                  </a:path>
                </a:pathLst>
              </a:custGeom>
              <a:solidFill>
                <a:srgbClr val="B740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6" name="Google Shape;2556;p56"/>
              <p:cNvSpPr/>
              <p:nvPr/>
            </p:nvSpPr>
            <p:spPr>
              <a:xfrm>
                <a:off x="3947325" y="154300"/>
                <a:ext cx="5475" cy="71200"/>
              </a:xfrm>
              <a:custGeom>
                <a:avLst/>
                <a:gdLst/>
                <a:ahLst/>
                <a:cxnLst/>
                <a:rect l="l" t="t" r="r" b="b"/>
                <a:pathLst>
                  <a:path w="219" h="2848" extrusionOk="0">
                    <a:moveTo>
                      <a:pt x="65" y="0"/>
                    </a:moveTo>
                    <a:cubicBezTo>
                      <a:pt x="52" y="0"/>
                      <a:pt x="32" y="160"/>
                      <a:pt x="18" y="418"/>
                    </a:cubicBezTo>
                    <a:cubicBezTo>
                      <a:pt x="5" y="676"/>
                      <a:pt x="0" y="1034"/>
                      <a:pt x="17" y="1429"/>
                    </a:cubicBezTo>
                    <a:cubicBezTo>
                      <a:pt x="34" y="1823"/>
                      <a:pt x="70" y="2180"/>
                      <a:pt x="107" y="2436"/>
                    </a:cubicBezTo>
                    <a:cubicBezTo>
                      <a:pt x="142" y="2691"/>
                      <a:pt x="176" y="2847"/>
                      <a:pt x="190" y="2847"/>
                    </a:cubicBezTo>
                    <a:cubicBezTo>
                      <a:pt x="190" y="2847"/>
                      <a:pt x="190" y="2847"/>
                      <a:pt x="190" y="2847"/>
                    </a:cubicBezTo>
                    <a:cubicBezTo>
                      <a:pt x="219" y="2843"/>
                      <a:pt x="148" y="2209"/>
                      <a:pt x="115" y="1424"/>
                    </a:cubicBezTo>
                    <a:cubicBezTo>
                      <a:pt x="79" y="639"/>
                      <a:pt x="94" y="2"/>
                      <a:pt x="65" y="0"/>
                    </a:cubicBezTo>
                    <a:cubicBezTo>
                      <a:pt x="65" y="0"/>
                      <a:pt x="65" y="0"/>
                      <a:pt x="65" y="0"/>
                    </a:cubicBezTo>
                    <a:close/>
                  </a:path>
                </a:pathLst>
              </a:custGeom>
              <a:solidFill>
                <a:srgbClr val="B740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7" name="Google Shape;2557;p56"/>
              <p:cNvSpPr/>
              <p:nvPr/>
            </p:nvSpPr>
            <p:spPr>
              <a:xfrm>
                <a:off x="3961875" y="149925"/>
                <a:ext cx="11000" cy="84000"/>
              </a:xfrm>
              <a:custGeom>
                <a:avLst/>
                <a:gdLst/>
                <a:ahLst/>
                <a:cxnLst/>
                <a:rect l="l" t="t" r="r" b="b"/>
                <a:pathLst>
                  <a:path w="440" h="3360" extrusionOk="0">
                    <a:moveTo>
                      <a:pt x="16" y="0"/>
                    </a:moveTo>
                    <a:cubicBezTo>
                      <a:pt x="16" y="0"/>
                      <a:pt x="16" y="0"/>
                      <a:pt x="15" y="1"/>
                    </a:cubicBezTo>
                    <a:cubicBezTo>
                      <a:pt x="1" y="5"/>
                      <a:pt x="48" y="189"/>
                      <a:pt x="112" y="489"/>
                    </a:cubicBezTo>
                    <a:cubicBezTo>
                      <a:pt x="175" y="788"/>
                      <a:pt x="250" y="1205"/>
                      <a:pt x="297" y="1669"/>
                    </a:cubicBezTo>
                    <a:cubicBezTo>
                      <a:pt x="342" y="2133"/>
                      <a:pt x="349" y="2556"/>
                      <a:pt x="345" y="2862"/>
                    </a:cubicBezTo>
                    <a:cubicBezTo>
                      <a:pt x="340" y="3168"/>
                      <a:pt x="330" y="3359"/>
                      <a:pt x="345" y="3359"/>
                    </a:cubicBezTo>
                    <a:cubicBezTo>
                      <a:pt x="345" y="3359"/>
                      <a:pt x="345" y="3359"/>
                      <a:pt x="345" y="3359"/>
                    </a:cubicBezTo>
                    <a:cubicBezTo>
                      <a:pt x="357" y="3359"/>
                      <a:pt x="391" y="3171"/>
                      <a:pt x="414" y="2865"/>
                    </a:cubicBezTo>
                    <a:cubicBezTo>
                      <a:pt x="435" y="2557"/>
                      <a:pt x="440" y="2129"/>
                      <a:pt x="394" y="1659"/>
                    </a:cubicBezTo>
                    <a:cubicBezTo>
                      <a:pt x="347" y="1190"/>
                      <a:pt x="261" y="770"/>
                      <a:pt x="179" y="473"/>
                    </a:cubicBezTo>
                    <a:cubicBezTo>
                      <a:pt x="98" y="177"/>
                      <a:pt x="28" y="0"/>
                      <a:pt x="16" y="0"/>
                    </a:cubicBezTo>
                    <a:close/>
                  </a:path>
                </a:pathLst>
              </a:custGeom>
              <a:solidFill>
                <a:srgbClr val="B740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8" name="Google Shape;2558;p56"/>
              <p:cNvSpPr/>
              <p:nvPr/>
            </p:nvSpPr>
            <p:spPr>
              <a:xfrm>
                <a:off x="3985025" y="160650"/>
                <a:ext cx="19375" cy="67675"/>
              </a:xfrm>
              <a:custGeom>
                <a:avLst/>
                <a:gdLst/>
                <a:ahLst/>
                <a:cxnLst/>
                <a:rect l="l" t="t" r="r" b="b"/>
                <a:pathLst>
                  <a:path w="775" h="2707" extrusionOk="0">
                    <a:moveTo>
                      <a:pt x="28" y="1"/>
                    </a:moveTo>
                    <a:cubicBezTo>
                      <a:pt x="28" y="1"/>
                      <a:pt x="27" y="1"/>
                      <a:pt x="27" y="1"/>
                    </a:cubicBezTo>
                    <a:cubicBezTo>
                      <a:pt x="0" y="12"/>
                      <a:pt x="216" y="601"/>
                      <a:pt x="418" y="1347"/>
                    </a:cubicBezTo>
                    <a:cubicBezTo>
                      <a:pt x="620" y="2091"/>
                      <a:pt x="733" y="2707"/>
                      <a:pt x="761" y="2707"/>
                    </a:cubicBezTo>
                    <a:cubicBezTo>
                      <a:pt x="761" y="2707"/>
                      <a:pt x="761" y="2707"/>
                      <a:pt x="762" y="2707"/>
                    </a:cubicBezTo>
                    <a:cubicBezTo>
                      <a:pt x="775" y="2705"/>
                      <a:pt x="763" y="2547"/>
                      <a:pt x="723" y="2296"/>
                    </a:cubicBezTo>
                    <a:cubicBezTo>
                      <a:pt x="684" y="2043"/>
                      <a:pt x="613" y="1698"/>
                      <a:pt x="512" y="1322"/>
                    </a:cubicBezTo>
                    <a:cubicBezTo>
                      <a:pt x="410" y="947"/>
                      <a:pt x="295" y="612"/>
                      <a:pt x="202" y="376"/>
                    </a:cubicBezTo>
                    <a:cubicBezTo>
                      <a:pt x="110" y="142"/>
                      <a:pt x="42" y="1"/>
                      <a:pt x="28" y="1"/>
                    </a:cubicBezTo>
                    <a:close/>
                  </a:path>
                </a:pathLst>
              </a:custGeom>
              <a:solidFill>
                <a:srgbClr val="B740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9" name="Google Shape;2559;p56"/>
              <p:cNvSpPr/>
              <p:nvPr/>
            </p:nvSpPr>
            <p:spPr>
              <a:xfrm>
                <a:off x="4003375" y="150750"/>
                <a:ext cx="17875" cy="77575"/>
              </a:xfrm>
              <a:custGeom>
                <a:avLst/>
                <a:gdLst/>
                <a:ahLst/>
                <a:cxnLst/>
                <a:rect l="l" t="t" r="r" b="b"/>
                <a:pathLst>
                  <a:path w="715" h="3103" extrusionOk="0">
                    <a:moveTo>
                      <a:pt x="30" y="1"/>
                    </a:moveTo>
                    <a:cubicBezTo>
                      <a:pt x="30" y="1"/>
                      <a:pt x="29" y="1"/>
                      <a:pt x="29" y="1"/>
                    </a:cubicBezTo>
                    <a:cubicBezTo>
                      <a:pt x="0" y="14"/>
                      <a:pt x="332" y="656"/>
                      <a:pt x="505" y="1519"/>
                    </a:cubicBezTo>
                    <a:cubicBezTo>
                      <a:pt x="685" y="2381"/>
                      <a:pt x="631" y="3101"/>
                      <a:pt x="663" y="3102"/>
                    </a:cubicBezTo>
                    <a:cubicBezTo>
                      <a:pt x="663" y="3102"/>
                      <a:pt x="663" y="3102"/>
                      <a:pt x="663" y="3102"/>
                    </a:cubicBezTo>
                    <a:cubicBezTo>
                      <a:pt x="675" y="3102"/>
                      <a:pt x="703" y="2924"/>
                      <a:pt x="709" y="2633"/>
                    </a:cubicBezTo>
                    <a:cubicBezTo>
                      <a:pt x="715" y="2342"/>
                      <a:pt x="689" y="1936"/>
                      <a:pt x="600" y="1499"/>
                    </a:cubicBezTo>
                    <a:cubicBezTo>
                      <a:pt x="511" y="1062"/>
                      <a:pt x="375" y="680"/>
                      <a:pt x="255" y="415"/>
                    </a:cubicBezTo>
                    <a:cubicBezTo>
                      <a:pt x="138" y="153"/>
                      <a:pt x="43" y="1"/>
                      <a:pt x="30" y="1"/>
                    </a:cubicBezTo>
                    <a:close/>
                  </a:path>
                </a:pathLst>
              </a:custGeom>
              <a:solidFill>
                <a:srgbClr val="B740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0" name="Google Shape;2560;p56"/>
              <p:cNvSpPr/>
              <p:nvPr/>
            </p:nvSpPr>
            <p:spPr>
              <a:xfrm>
                <a:off x="4029600" y="170450"/>
                <a:ext cx="8900" cy="67775"/>
              </a:xfrm>
              <a:custGeom>
                <a:avLst/>
                <a:gdLst/>
                <a:ahLst/>
                <a:cxnLst/>
                <a:rect l="l" t="t" r="r" b="b"/>
                <a:pathLst>
                  <a:path w="356" h="2711" extrusionOk="0">
                    <a:moveTo>
                      <a:pt x="31" y="0"/>
                    </a:moveTo>
                    <a:cubicBezTo>
                      <a:pt x="31" y="0"/>
                      <a:pt x="31" y="0"/>
                      <a:pt x="31" y="0"/>
                    </a:cubicBezTo>
                    <a:cubicBezTo>
                      <a:pt x="0" y="9"/>
                      <a:pt x="217" y="593"/>
                      <a:pt x="243" y="1349"/>
                    </a:cubicBezTo>
                    <a:cubicBezTo>
                      <a:pt x="277" y="2105"/>
                      <a:pt x="108" y="2704"/>
                      <a:pt x="139" y="2710"/>
                    </a:cubicBezTo>
                    <a:cubicBezTo>
                      <a:pt x="139" y="2711"/>
                      <a:pt x="139" y="2711"/>
                      <a:pt x="139" y="2711"/>
                    </a:cubicBezTo>
                    <a:cubicBezTo>
                      <a:pt x="152" y="2711"/>
                      <a:pt x="208" y="2566"/>
                      <a:pt x="260" y="2323"/>
                    </a:cubicBezTo>
                    <a:cubicBezTo>
                      <a:pt x="314" y="2077"/>
                      <a:pt x="355" y="1730"/>
                      <a:pt x="341" y="1345"/>
                    </a:cubicBezTo>
                    <a:cubicBezTo>
                      <a:pt x="325" y="961"/>
                      <a:pt x="255" y="617"/>
                      <a:pt x="183" y="377"/>
                    </a:cubicBezTo>
                    <a:cubicBezTo>
                      <a:pt x="111" y="139"/>
                      <a:pt x="43" y="0"/>
                      <a:pt x="31" y="0"/>
                    </a:cubicBezTo>
                    <a:close/>
                  </a:path>
                </a:pathLst>
              </a:custGeom>
              <a:solidFill>
                <a:srgbClr val="B740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1" name="Google Shape;2561;p56"/>
              <p:cNvSpPr/>
              <p:nvPr/>
            </p:nvSpPr>
            <p:spPr>
              <a:xfrm>
                <a:off x="3845225" y="135025"/>
                <a:ext cx="85650" cy="47425"/>
              </a:xfrm>
              <a:custGeom>
                <a:avLst/>
                <a:gdLst/>
                <a:ahLst/>
                <a:cxnLst/>
                <a:rect l="l" t="t" r="r" b="b"/>
                <a:pathLst>
                  <a:path w="3426" h="1897" extrusionOk="0">
                    <a:moveTo>
                      <a:pt x="3389" y="1"/>
                    </a:moveTo>
                    <a:cubicBezTo>
                      <a:pt x="3362" y="1"/>
                      <a:pt x="3320" y="3"/>
                      <a:pt x="3265" y="7"/>
                    </a:cubicBezTo>
                    <a:cubicBezTo>
                      <a:pt x="3214" y="10"/>
                      <a:pt x="3152" y="16"/>
                      <a:pt x="3080" y="27"/>
                    </a:cubicBezTo>
                    <a:cubicBezTo>
                      <a:pt x="3009" y="39"/>
                      <a:pt x="2926" y="48"/>
                      <a:pt x="2837" y="69"/>
                    </a:cubicBezTo>
                    <a:cubicBezTo>
                      <a:pt x="2658" y="104"/>
                      <a:pt x="2447" y="162"/>
                      <a:pt x="2219" y="241"/>
                    </a:cubicBezTo>
                    <a:cubicBezTo>
                      <a:pt x="1991" y="324"/>
                      <a:pt x="1747" y="431"/>
                      <a:pt x="1502" y="565"/>
                    </a:cubicBezTo>
                    <a:cubicBezTo>
                      <a:pt x="1257" y="701"/>
                      <a:pt x="1037" y="852"/>
                      <a:pt x="846" y="1001"/>
                    </a:cubicBezTo>
                    <a:cubicBezTo>
                      <a:pt x="657" y="1152"/>
                      <a:pt x="497" y="1299"/>
                      <a:pt x="372" y="1433"/>
                    </a:cubicBezTo>
                    <a:cubicBezTo>
                      <a:pt x="307" y="1498"/>
                      <a:pt x="255" y="1562"/>
                      <a:pt x="207" y="1616"/>
                    </a:cubicBezTo>
                    <a:cubicBezTo>
                      <a:pt x="160" y="1671"/>
                      <a:pt x="121" y="1720"/>
                      <a:pt x="91" y="1762"/>
                    </a:cubicBezTo>
                    <a:cubicBezTo>
                      <a:pt x="31" y="1844"/>
                      <a:pt x="1" y="1891"/>
                      <a:pt x="6" y="1896"/>
                    </a:cubicBezTo>
                    <a:cubicBezTo>
                      <a:pt x="6" y="1896"/>
                      <a:pt x="7" y="1896"/>
                      <a:pt x="7" y="1896"/>
                    </a:cubicBezTo>
                    <a:cubicBezTo>
                      <a:pt x="27" y="1896"/>
                      <a:pt x="168" y="1724"/>
                      <a:pt x="421" y="1482"/>
                    </a:cubicBezTo>
                    <a:cubicBezTo>
                      <a:pt x="550" y="1356"/>
                      <a:pt x="713" y="1216"/>
                      <a:pt x="902" y="1072"/>
                    </a:cubicBezTo>
                    <a:cubicBezTo>
                      <a:pt x="1092" y="930"/>
                      <a:pt x="1309" y="784"/>
                      <a:pt x="1549" y="651"/>
                    </a:cubicBezTo>
                    <a:cubicBezTo>
                      <a:pt x="1790" y="519"/>
                      <a:pt x="2028" y="412"/>
                      <a:pt x="2250" y="326"/>
                    </a:cubicBezTo>
                    <a:cubicBezTo>
                      <a:pt x="2473" y="244"/>
                      <a:pt x="2678" y="179"/>
                      <a:pt x="2853" y="136"/>
                    </a:cubicBezTo>
                    <a:cubicBezTo>
                      <a:pt x="3202" y="49"/>
                      <a:pt x="3426" y="22"/>
                      <a:pt x="3424" y="5"/>
                    </a:cubicBezTo>
                    <a:cubicBezTo>
                      <a:pt x="3424" y="2"/>
                      <a:pt x="3412" y="1"/>
                      <a:pt x="3389" y="1"/>
                    </a:cubicBezTo>
                    <a:close/>
                  </a:path>
                </a:pathLst>
              </a:custGeom>
              <a:solidFill>
                <a:srgbClr val="B740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2" name="Google Shape;2562;p56"/>
              <p:cNvSpPr/>
              <p:nvPr/>
            </p:nvSpPr>
            <p:spPr>
              <a:xfrm>
                <a:off x="3849100" y="227600"/>
                <a:ext cx="9775" cy="73375"/>
              </a:xfrm>
              <a:custGeom>
                <a:avLst/>
                <a:gdLst/>
                <a:ahLst/>
                <a:cxnLst/>
                <a:rect l="l" t="t" r="r" b="b"/>
                <a:pathLst>
                  <a:path w="391" h="2935" extrusionOk="0">
                    <a:moveTo>
                      <a:pt x="359" y="0"/>
                    </a:moveTo>
                    <a:cubicBezTo>
                      <a:pt x="347" y="0"/>
                      <a:pt x="278" y="152"/>
                      <a:pt x="202" y="409"/>
                    </a:cubicBezTo>
                    <a:cubicBezTo>
                      <a:pt x="125" y="669"/>
                      <a:pt x="49" y="1038"/>
                      <a:pt x="24" y="1452"/>
                    </a:cubicBezTo>
                    <a:cubicBezTo>
                      <a:pt x="0" y="1867"/>
                      <a:pt x="32" y="2242"/>
                      <a:pt x="78" y="2510"/>
                    </a:cubicBezTo>
                    <a:cubicBezTo>
                      <a:pt x="123" y="2775"/>
                      <a:pt x="174" y="2935"/>
                      <a:pt x="187" y="2935"/>
                    </a:cubicBezTo>
                    <a:cubicBezTo>
                      <a:pt x="187" y="2935"/>
                      <a:pt x="187" y="2935"/>
                      <a:pt x="187" y="2935"/>
                    </a:cubicBezTo>
                    <a:cubicBezTo>
                      <a:pt x="218" y="2930"/>
                      <a:pt x="70" y="2274"/>
                      <a:pt x="122" y="1458"/>
                    </a:cubicBezTo>
                    <a:cubicBezTo>
                      <a:pt x="166" y="642"/>
                      <a:pt x="390" y="9"/>
                      <a:pt x="360" y="0"/>
                    </a:cubicBezTo>
                    <a:cubicBezTo>
                      <a:pt x="360" y="0"/>
                      <a:pt x="360" y="0"/>
                      <a:pt x="359" y="0"/>
                    </a:cubicBezTo>
                    <a:close/>
                  </a:path>
                </a:pathLst>
              </a:custGeom>
              <a:solidFill>
                <a:srgbClr val="B740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3" name="Google Shape;2563;p56"/>
              <p:cNvSpPr/>
              <p:nvPr/>
            </p:nvSpPr>
            <p:spPr>
              <a:xfrm>
                <a:off x="3834500" y="209250"/>
                <a:ext cx="4750" cy="49375"/>
              </a:xfrm>
              <a:custGeom>
                <a:avLst/>
                <a:gdLst/>
                <a:ahLst/>
                <a:cxnLst/>
                <a:rect l="l" t="t" r="r" b="b"/>
                <a:pathLst>
                  <a:path w="190" h="1975" extrusionOk="0">
                    <a:moveTo>
                      <a:pt x="153" y="1"/>
                    </a:moveTo>
                    <a:cubicBezTo>
                      <a:pt x="128" y="1"/>
                      <a:pt x="1" y="436"/>
                      <a:pt x="4" y="988"/>
                    </a:cubicBezTo>
                    <a:cubicBezTo>
                      <a:pt x="4" y="1541"/>
                      <a:pt x="135" y="1975"/>
                      <a:pt x="160" y="1975"/>
                    </a:cubicBezTo>
                    <a:cubicBezTo>
                      <a:pt x="160" y="1975"/>
                      <a:pt x="161" y="1975"/>
                      <a:pt x="161" y="1975"/>
                    </a:cubicBezTo>
                    <a:cubicBezTo>
                      <a:pt x="190" y="1969"/>
                      <a:pt x="102" y="1532"/>
                      <a:pt x="102" y="988"/>
                    </a:cubicBezTo>
                    <a:cubicBezTo>
                      <a:pt x="98" y="444"/>
                      <a:pt x="183" y="7"/>
                      <a:pt x="154" y="1"/>
                    </a:cubicBezTo>
                    <a:cubicBezTo>
                      <a:pt x="154" y="1"/>
                      <a:pt x="153" y="1"/>
                      <a:pt x="153" y="1"/>
                    </a:cubicBezTo>
                    <a:close/>
                  </a:path>
                </a:pathLst>
              </a:custGeom>
              <a:solidFill>
                <a:srgbClr val="B740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4" name="Google Shape;2564;p56"/>
              <p:cNvSpPr/>
              <p:nvPr/>
            </p:nvSpPr>
            <p:spPr>
              <a:xfrm>
                <a:off x="3824050" y="117500"/>
                <a:ext cx="229875" cy="165700"/>
              </a:xfrm>
              <a:custGeom>
                <a:avLst/>
                <a:gdLst/>
                <a:ahLst/>
                <a:cxnLst/>
                <a:rect l="l" t="t" r="r" b="b"/>
                <a:pathLst>
                  <a:path w="9195" h="6628" extrusionOk="0">
                    <a:moveTo>
                      <a:pt x="6944" y="0"/>
                    </a:moveTo>
                    <a:cubicBezTo>
                      <a:pt x="6897" y="0"/>
                      <a:pt x="6850" y="1"/>
                      <a:pt x="6804" y="1"/>
                    </a:cubicBezTo>
                    <a:cubicBezTo>
                      <a:pt x="5997" y="8"/>
                      <a:pt x="5191" y="28"/>
                      <a:pt x="4388" y="154"/>
                    </a:cubicBezTo>
                    <a:cubicBezTo>
                      <a:pt x="2909" y="387"/>
                      <a:pt x="1385" y="1059"/>
                      <a:pt x="666" y="2451"/>
                    </a:cubicBezTo>
                    <a:cubicBezTo>
                      <a:pt x="1" y="3740"/>
                      <a:pt x="96" y="5247"/>
                      <a:pt x="467" y="6627"/>
                    </a:cubicBezTo>
                    <a:cubicBezTo>
                      <a:pt x="477" y="6598"/>
                      <a:pt x="484" y="6569"/>
                      <a:pt x="492" y="6540"/>
                    </a:cubicBezTo>
                    <a:cubicBezTo>
                      <a:pt x="353" y="5434"/>
                      <a:pt x="450" y="4262"/>
                      <a:pt x="984" y="3275"/>
                    </a:cubicBezTo>
                    <a:cubicBezTo>
                      <a:pt x="1555" y="2216"/>
                      <a:pt x="2600" y="1510"/>
                      <a:pt x="3726" y="1139"/>
                    </a:cubicBezTo>
                    <a:cubicBezTo>
                      <a:pt x="4792" y="789"/>
                      <a:pt x="6070" y="510"/>
                      <a:pt x="7238" y="510"/>
                    </a:cubicBezTo>
                    <a:cubicBezTo>
                      <a:pt x="7420" y="510"/>
                      <a:pt x="7599" y="517"/>
                      <a:pt x="7775" y="531"/>
                    </a:cubicBezTo>
                    <a:cubicBezTo>
                      <a:pt x="8371" y="580"/>
                      <a:pt x="8836" y="826"/>
                      <a:pt x="9195" y="1196"/>
                    </a:cubicBezTo>
                    <a:cubicBezTo>
                      <a:pt x="9107" y="911"/>
                      <a:pt x="8940" y="649"/>
                      <a:pt x="8714" y="452"/>
                    </a:cubicBezTo>
                    <a:cubicBezTo>
                      <a:pt x="8245" y="44"/>
                      <a:pt x="7551" y="0"/>
                      <a:pt x="6944" y="0"/>
                    </a:cubicBezTo>
                    <a:close/>
                  </a:path>
                </a:pathLst>
              </a:custGeom>
              <a:solidFill>
                <a:srgbClr val="A336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565" name="Google Shape;2565;p56"/>
          <p:cNvSpPr/>
          <p:nvPr/>
        </p:nvSpPr>
        <p:spPr>
          <a:xfrm rot="9473696">
            <a:off x="8056171" y="3786803"/>
            <a:ext cx="945314" cy="1392332"/>
          </a:xfrm>
          <a:custGeom>
            <a:avLst/>
            <a:gdLst/>
            <a:ahLst/>
            <a:cxnLst/>
            <a:rect l="l" t="t" r="r" b="b"/>
            <a:pathLst>
              <a:path w="24924" h="36710" extrusionOk="0">
                <a:moveTo>
                  <a:pt x="3392" y="0"/>
                </a:moveTo>
                <a:cubicBezTo>
                  <a:pt x="1527" y="0"/>
                  <a:pt x="0" y="1526"/>
                  <a:pt x="0" y="3392"/>
                </a:cubicBezTo>
                <a:lnTo>
                  <a:pt x="0" y="33318"/>
                </a:lnTo>
                <a:cubicBezTo>
                  <a:pt x="0" y="35184"/>
                  <a:pt x="1527" y="36710"/>
                  <a:pt x="3392" y="36710"/>
                </a:cubicBezTo>
                <a:lnTo>
                  <a:pt x="21532" y="36710"/>
                </a:lnTo>
                <a:cubicBezTo>
                  <a:pt x="23398" y="36710"/>
                  <a:pt x="24924" y="35184"/>
                  <a:pt x="24924" y="33318"/>
                </a:cubicBezTo>
                <a:lnTo>
                  <a:pt x="24924" y="3392"/>
                </a:lnTo>
                <a:cubicBezTo>
                  <a:pt x="24924" y="1526"/>
                  <a:pt x="23398" y="0"/>
                  <a:pt x="21532" y="0"/>
                </a:cubicBezTo>
                <a:close/>
              </a:path>
            </a:pathLst>
          </a:custGeom>
          <a:solidFill>
            <a:srgbClr val="573281"/>
          </a:solidFill>
          <a:ln>
            <a:noFill/>
          </a:ln>
          <a:effectLst>
            <a:outerShdw blurRad="85725" dist="76200" dir="7860000" algn="bl" rotWithShape="0">
              <a:srgbClr val="000000">
                <a:alpha val="38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6" name="Google Shape;2566;p56"/>
          <p:cNvSpPr/>
          <p:nvPr/>
        </p:nvSpPr>
        <p:spPr>
          <a:xfrm rot="9473696">
            <a:off x="8255796" y="3895270"/>
            <a:ext cx="945314" cy="1392332"/>
          </a:xfrm>
          <a:custGeom>
            <a:avLst/>
            <a:gdLst/>
            <a:ahLst/>
            <a:cxnLst/>
            <a:rect l="l" t="t" r="r" b="b"/>
            <a:pathLst>
              <a:path w="24924" h="36710" extrusionOk="0">
                <a:moveTo>
                  <a:pt x="3392" y="0"/>
                </a:moveTo>
                <a:cubicBezTo>
                  <a:pt x="1527" y="0"/>
                  <a:pt x="0" y="1526"/>
                  <a:pt x="0" y="3392"/>
                </a:cubicBezTo>
                <a:lnTo>
                  <a:pt x="0" y="33318"/>
                </a:lnTo>
                <a:cubicBezTo>
                  <a:pt x="0" y="35184"/>
                  <a:pt x="1527" y="36710"/>
                  <a:pt x="3392" y="36710"/>
                </a:cubicBezTo>
                <a:lnTo>
                  <a:pt x="21532" y="36710"/>
                </a:lnTo>
                <a:cubicBezTo>
                  <a:pt x="23398" y="36710"/>
                  <a:pt x="24924" y="35184"/>
                  <a:pt x="24924" y="33318"/>
                </a:cubicBezTo>
                <a:lnTo>
                  <a:pt x="24924" y="3392"/>
                </a:lnTo>
                <a:cubicBezTo>
                  <a:pt x="24924" y="1526"/>
                  <a:pt x="23398" y="0"/>
                  <a:pt x="2153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85725" dist="76200" dir="7860000" algn="bl" rotWithShape="0">
              <a:srgbClr val="000000">
                <a:alpha val="38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67" name="Google Shape;2567;p56"/>
          <p:cNvGrpSpPr/>
          <p:nvPr/>
        </p:nvGrpSpPr>
        <p:grpSpPr>
          <a:xfrm rot="-899871">
            <a:off x="8165386" y="2995033"/>
            <a:ext cx="986807" cy="1453446"/>
            <a:chOff x="4692885" y="1281762"/>
            <a:chExt cx="986741" cy="1453349"/>
          </a:xfrm>
        </p:grpSpPr>
        <p:grpSp>
          <p:nvGrpSpPr>
            <p:cNvPr id="2568" name="Google Shape;2568;p56"/>
            <p:cNvGrpSpPr/>
            <p:nvPr/>
          </p:nvGrpSpPr>
          <p:grpSpPr>
            <a:xfrm>
              <a:off x="4692885" y="1281762"/>
              <a:ext cx="986741" cy="1453349"/>
              <a:chOff x="2903825" y="2119650"/>
              <a:chExt cx="623100" cy="917750"/>
            </a:xfrm>
          </p:grpSpPr>
          <p:sp>
            <p:nvSpPr>
              <p:cNvPr id="2569" name="Google Shape;2569;p56"/>
              <p:cNvSpPr/>
              <p:nvPr/>
            </p:nvSpPr>
            <p:spPr>
              <a:xfrm>
                <a:off x="2903825" y="2119650"/>
                <a:ext cx="623100" cy="917750"/>
              </a:xfrm>
              <a:custGeom>
                <a:avLst/>
                <a:gdLst/>
                <a:ahLst/>
                <a:cxnLst/>
                <a:rect l="l" t="t" r="r" b="b"/>
                <a:pathLst>
                  <a:path w="24924" h="36710" extrusionOk="0">
                    <a:moveTo>
                      <a:pt x="3392" y="0"/>
                    </a:moveTo>
                    <a:cubicBezTo>
                      <a:pt x="1527" y="0"/>
                      <a:pt x="0" y="1526"/>
                      <a:pt x="0" y="3392"/>
                    </a:cubicBezTo>
                    <a:lnTo>
                      <a:pt x="0" y="33318"/>
                    </a:lnTo>
                    <a:cubicBezTo>
                      <a:pt x="0" y="35184"/>
                      <a:pt x="1527" y="36710"/>
                      <a:pt x="3392" y="36710"/>
                    </a:cubicBezTo>
                    <a:lnTo>
                      <a:pt x="21532" y="36710"/>
                    </a:lnTo>
                    <a:cubicBezTo>
                      <a:pt x="23398" y="36710"/>
                      <a:pt x="24924" y="35184"/>
                      <a:pt x="24924" y="33318"/>
                    </a:cubicBezTo>
                    <a:lnTo>
                      <a:pt x="24924" y="3392"/>
                    </a:lnTo>
                    <a:cubicBezTo>
                      <a:pt x="24924" y="1526"/>
                      <a:pt x="23398" y="0"/>
                      <a:pt x="2153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85725" dist="76200" dir="7860000" algn="bl" rotWithShape="0">
                  <a:srgbClr val="000000">
                    <a:alpha val="38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0" name="Google Shape;2570;p56"/>
              <p:cNvSpPr/>
              <p:nvPr/>
            </p:nvSpPr>
            <p:spPr>
              <a:xfrm>
                <a:off x="2903825" y="2858150"/>
                <a:ext cx="623100" cy="179250"/>
              </a:xfrm>
              <a:custGeom>
                <a:avLst/>
                <a:gdLst/>
                <a:ahLst/>
                <a:cxnLst/>
                <a:rect l="l" t="t" r="r" b="b"/>
                <a:pathLst>
                  <a:path w="24924" h="7170" extrusionOk="0">
                    <a:moveTo>
                      <a:pt x="0" y="0"/>
                    </a:moveTo>
                    <a:lnTo>
                      <a:pt x="0" y="3778"/>
                    </a:lnTo>
                    <a:cubicBezTo>
                      <a:pt x="0" y="5644"/>
                      <a:pt x="1527" y="7170"/>
                      <a:pt x="3392" y="7170"/>
                    </a:cubicBezTo>
                    <a:lnTo>
                      <a:pt x="21532" y="7170"/>
                    </a:lnTo>
                    <a:cubicBezTo>
                      <a:pt x="23398" y="7170"/>
                      <a:pt x="24924" y="5644"/>
                      <a:pt x="24924" y="3778"/>
                    </a:cubicBezTo>
                    <a:lnTo>
                      <a:pt x="2492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71" name="Google Shape;2571;p56"/>
            <p:cNvGrpSpPr/>
            <p:nvPr/>
          </p:nvGrpSpPr>
          <p:grpSpPr>
            <a:xfrm>
              <a:off x="4940822" y="1606262"/>
              <a:ext cx="490868" cy="667214"/>
              <a:chOff x="2543450" y="2064175"/>
              <a:chExt cx="424700" cy="577275"/>
            </a:xfrm>
          </p:grpSpPr>
          <p:sp>
            <p:nvSpPr>
              <p:cNvPr id="2572" name="Google Shape;2572;p56"/>
              <p:cNvSpPr/>
              <p:nvPr/>
            </p:nvSpPr>
            <p:spPr>
              <a:xfrm>
                <a:off x="2604900" y="2064175"/>
                <a:ext cx="303300" cy="213900"/>
              </a:xfrm>
              <a:custGeom>
                <a:avLst/>
                <a:gdLst/>
                <a:ahLst/>
                <a:cxnLst/>
                <a:rect l="l" t="t" r="r" b="b"/>
                <a:pathLst>
                  <a:path w="12132" h="8556" extrusionOk="0">
                    <a:moveTo>
                      <a:pt x="6560" y="1"/>
                    </a:moveTo>
                    <a:cubicBezTo>
                      <a:pt x="6231" y="1"/>
                      <a:pt x="5901" y="22"/>
                      <a:pt x="5575" y="60"/>
                    </a:cubicBezTo>
                    <a:cubicBezTo>
                      <a:pt x="4598" y="177"/>
                      <a:pt x="3593" y="310"/>
                      <a:pt x="2723" y="811"/>
                    </a:cubicBezTo>
                    <a:cubicBezTo>
                      <a:pt x="2020" y="1216"/>
                      <a:pt x="1429" y="1863"/>
                      <a:pt x="1234" y="2650"/>
                    </a:cubicBezTo>
                    <a:cubicBezTo>
                      <a:pt x="1180" y="2644"/>
                      <a:pt x="1129" y="2640"/>
                      <a:pt x="1080" y="2640"/>
                    </a:cubicBezTo>
                    <a:cubicBezTo>
                      <a:pt x="440" y="2640"/>
                      <a:pt x="310" y="3195"/>
                      <a:pt x="229" y="3762"/>
                    </a:cubicBezTo>
                    <a:cubicBezTo>
                      <a:pt x="0" y="5364"/>
                      <a:pt x="149" y="7019"/>
                      <a:pt x="659" y="8555"/>
                    </a:cubicBezTo>
                    <a:lnTo>
                      <a:pt x="11645" y="8449"/>
                    </a:lnTo>
                    <a:cubicBezTo>
                      <a:pt x="12060" y="6776"/>
                      <a:pt x="12132" y="5098"/>
                      <a:pt x="11809" y="3418"/>
                    </a:cubicBezTo>
                    <a:cubicBezTo>
                      <a:pt x="11596" y="2311"/>
                      <a:pt x="10630" y="1256"/>
                      <a:pt x="9668" y="735"/>
                    </a:cubicBezTo>
                    <a:cubicBezTo>
                      <a:pt x="8715" y="220"/>
                      <a:pt x="7637" y="1"/>
                      <a:pt x="6560" y="1"/>
                    </a:cubicBezTo>
                    <a:close/>
                  </a:path>
                </a:pathLst>
              </a:custGeom>
              <a:solidFill>
                <a:srgbClr val="B740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3" name="Google Shape;2573;p56"/>
              <p:cNvSpPr/>
              <p:nvPr/>
            </p:nvSpPr>
            <p:spPr>
              <a:xfrm>
                <a:off x="2543450" y="2380800"/>
                <a:ext cx="424700" cy="260650"/>
              </a:xfrm>
              <a:custGeom>
                <a:avLst/>
                <a:gdLst/>
                <a:ahLst/>
                <a:cxnLst/>
                <a:rect l="l" t="t" r="r" b="b"/>
                <a:pathLst>
                  <a:path w="16988" h="10426" extrusionOk="0">
                    <a:moveTo>
                      <a:pt x="7397" y="0"/>
                    </a:moveTo>
                    <a:lnTo>
                      <a:pt x="7397" y="1725"/>
                    </a:lnTo>
                    <a:cubicBezTo>
                      <a:pt x="7397" y="2323"/>
                      <a:pt x="7187" y="3038"/>
                      <a:pt x="6791" y="3485"/>
                    </a:cubicBezTo>
                    <a:cubicBezTo>
                      <a:pt x="6489" y="3825"/>
                      <a:pt x="6041" y="4180"/>
                      <a:pt x="5379" y="4451"/>
                    </a:cubicBezTo>
                    <a:cubicBezTo>
                      <a:pt x="3569" y="5193"/>
                      <a:pt x="1" y="6332"/>
                      <a:pt x="1" y="9125"/>
                    </a:cubicBezTo>
                    <a:cubicBezTo>
                      <a:pt x="1" y="9125"/>
                      <a:pt x="3790" y="10426"/>
                      <a:pt x="8823" y="10426"/>
                    </a:cubicBezTo>
                    <a:cubicBezTo>
                      <a:pt x="11339" y="10426"/>
                      <a:pt x="14167" y="10100"/>
                      <a:pt x="16987" y="9125"/>
                    </a:cubicBezTo>
                    <a:cubicBezTo>
                      <a:pt x="16987" y="6332"/>
                      <a:pt x="13419" y="5193"/>
                      <a:pt x="11609" y="4451"/>
                    </a:cubicBezTo>
                    <a:cubicBezTo>
                      <a:pt x="10947" y="4180"/>
                      <a:pt x="10499" y="3825"/>
                      <a:pt x="10198" y="3485"/>
                    </a:cubicBezTo>
                    <a:cubicBezTo>
                      <a:pt x="9802" y="3038"/>
                      <a:pt x="9591" y="2323"/>
                      <a:pt x="9591" y="1725"/>
                    </a:cubicBezTo>
                    <a:lnTo>
                      <a:pt x="959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4" name="Google Shape;2574;p56"/>
              <p:cNvSpPr/>
              <p:nvPr/>
            </p:nvSpPr>
            <p:spPr>
              <a:xfrm>
                <a:off x="2543450" y="2448475"/>
                <a:ext cx="424700" cy="192975"/>
              </a:xfrm>
              <a:custGeom>
                <a:avLst/>
                <a:gdLst/>
                <a:ahLst/>
                <a:cxnLst/>
                <a:rect l="l" t="t" r="r" b="b"/>
                <a:pathLst>
                  <a:path w="16988" h="7719" extrusionOk="0">
                    <a:moveTo>
                      <a:pt x="9763" y="1"/>
                    </a:moveTo>
                    <a:cubicBezTo>
                      <a:pt x="8940" y="167"/>
                      <a:pt x="8102" y="250"/>
                      <a:pt x="7262" y="250"/>
                    </a:cubicBezTo>
                    <a:cubicBezTo>
                      <a:pt x="7216" y="250"/>
                      <a:pt x="7170" y="250"/>
                      <a:pt x="7125" y="249"/>
                    </a:cubicBezTo>
                    <a:cubicBezTo>
                      <a:pt x="7035" y="446"/>
                      <a:pt x="6924" y="628"/>
                      <a:pt x="6791" y="778"/>
                    </a:cubicBezTo>
                    <a:cubicBezTo>
                      <a:pt x="6489" y="1118"/>
                      <a:pt x="6041" y="1473"/>
                      <a:pt x="5379" y="1744"/>
                    </a:cubicBezTo>
                    <a:cubicBezTo>
                      <a:pt x="3569" y="2486"/>
                      <a:pt x="1" y="3625"/>
                      <a:pt x="1" y="6418"/>
                    </a:cubicBezTo>
                    <a:cubicBezTo>
                      <a:pt x="1" y="6418"/>
                      <a:pt x="3790" y="7719"/>
                      <a:pt x="8823" y="7719"/>
                    </a:cubicBezTo>
                    <a:cubicBezTo>
                      <a:pt x="11339" y="7719"/>
                      <a:pt x="14167" y="7393"/>
                      <a:pt x="16987" y="6418"/>
                    </a:cubicBezTo>
                    <a:cubicBezTo>
                      <a:pt x="16987" y="3625"/>
                      <a:pt x="13419" y="2486"/>
                      <a:pt x="11609" y="1744"/>
                    </a:cubicBezTo>
                    <a:cubicBezTo>
                      <a:pt x="10947" y="1473"/>
                      <a:pt x="10499" y="1118"/>
                      <a:pt x="10198" y="778"/>
                    </a:cubicBezTo>
                    <a:cubicBezTo>
                      <a:pt x="10009" y="566"/>
                      <a:pt x="9864" y="292"/>
                      <a:pt x="976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5" name="Google Shape;2575;p56"/>
              <p:cNvSpPr/>
              <p:nvPr/>
            </p:nvSpPr>
            <p:spPr>
              <a:xfrm>
                <a:off x="2631100" y="2574825"/>
                <a:ext cx="4200" cy="55700"/>
              </a:xfrm>
              <a:custGeom>
                <a:avLst/>
                <a:gdLst/>
                <a:ahLst/>
                <a:cxnLst/>
                <a:rect l="l" t="t" r="r" b="b"/>
                <a:pathLst>
                  <a:path w="168" h="2228" extrusionOk="0">
                    <a:moveTo>
                      <a:pt x="68" y="0"/>
                    </a:moveTo>
                    <a:cubicBezTo>
                      <a:pt x="26" y="1"/>
                      <a:pt x="0" y="651"/>
                      <a:pt x="10" y="1452"/>
                    </a:cubicBezTo>
                    <a:cubicBezTo>
                      <a:pt x="13" y="1728"/>
                      <a:pt x="20" y="1986"/>
                      <a:pt x="31" y="2205"/>
                    </a:cubicBezTo>
                    <a:cubicBezTo>
                      <a:pt x="74" y="2213"/>
                      <a:pt x="117" y="2221"/>
                      <a:pt x="161" y="2228"/>
                    </a:cubicBezTo>
                    <a:cubicBezTo>
                      <a:pt x="166" y="2002"/>
                      <a:pt x="167" y="1736"/>
                      <a:pt x="164" y="1450"/>
                    </a:cubicBezTo>
                    <a:cubicBezTo>
                      <a:pt x="154" y="649"/>
                      <a:pt x="111" y="0"/>
                      <a:pt x="68" y="0"/>
                    </a:cubicBezTo>
                    <a:close/>
                  </a:path>
                </a:pathLst>
              </a:custGeom>
              <a:solidFill>
                <a:srgbClr val="3E2F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6" name="Google Shape;2576;p56"/>
              <p:cNvSpPr/>
              <p:nvPr/>
            </p:nvSpPr>
            <p:spPr>
              <a:xfrm>
                <a:off x="2876150" y="2574825"/>
                <a:ext cx="4225" cy="57300"/>
              </a:xfrm>
              <a:custGeom>
                <a:avLst/>
                <a:gdLst/>
                <a:ahLst/>
                <a:cxnLst/>
                <a:rect l="l" t="t" r="r" b="b"/>
                <a:pathLst>
                  <a:path w="169" h="2292" extrusionOk="0">
                    <a:moveTo>
                      <a:pt x="69" y="0"/>
                    </a:moveTo>
                    <a:cubicBezTo>
                      <a:pt x="27" y="1"/>
                      <a:pt x="1" y="651"/>
                      <a:pt x="11" y="1452"/>
                    </a:cubicBezTo>
                    <a:cubicBezTo>
                      <a:pt x="15" y="1765"/>
                      <a:pt x="24" y="2055"/>
                      <a:pt x="35" y="2291"/>
                    </a:cubicBezTo>
                    <a:cubicBezTo>
                      <a:pt x="77" y="2284"/>
                      <a:pt x="119" y="2277"/>
                      <a:pt x="161" y="2270"/>
                    </a:cubicBezTo>
                    <a:cubicBezTo>
                      <a:pt x="167" y="2036"/>
                      <a:pt x="169" y="1754"/>
                      <a:pt x="164" y="1450"/>
                    </a:cubicBezTo>
                    <a:cubicBezTo>
                      <a:pt x="155" y="649"/>
                      <a:pt x="112" y="0"/>
                      <a:pt x="69" y="0"/>
                    </a:cubicBezTo>
                    <a:close/>
                  </a:path>
                </a:pathLst>
              </a:custGeom>
              <a:solidFill>
                <a:srgbClr val="3E2F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7" name="Google Shape;2577;p56"/>
              <p:cNvSpPr/>
              <p:nvPr/>
            </p:nvSpPr>
            <p:spPr>
              <a:xfrm>
                <a:off x="2704600" y="2433300"/>
                <a:ext cx="103400" cy="43800"/>
              </a:xfrm>
              <a:custGeom>
                <a:avLst/>
                <a:gdLst/>
                <a:ahLst/>
                <a:cxnLst/>
                <a:rect l="l" t="t" r="r" b="b"/>
                <a:pathLst>
                  <a:path w="4136" h="1752" extrusionOk="0">
                    <a:moveTo>
                      <a:pt x="77" y="1"/>
                    </a:moveTo>
                    <a:cubicBezTo>
                      <a:pt x="35" y="1"/>
                      <a:pt x="1" y="35"/>
                      <a:pt x="1" y="77"/>
                    </a:cubicBezTo>
                    <a:lnTo>
                      <a:pt x="1" y="1675"/>
                    </a:lnTo>
                    <a:cubicBezTo>
                      <a:pt x="1" y="1717"/>
                      <a:pt x="35" y="1751"/>
                      <a:pt x="77" y="1751"/>
                    </a:cubicBezTo>
                    <a:lnTo>
                      <a:pt x="4059" y="1751"/>
                    </a:lnTo>
                    <a:cubicBezTo>
                      <a:pt x="4101" y="1751"/>
                      <a:pt x="4135" y="1717"/>
                      <a:pt x="4135" y="1675"/>
                    </a:cubicBezTo>
                    <a:lnTo>
                      <a:pt x="4135" y="77"/>
                    </a:lnTo>
                    <a:cubicBezTo>
                      <a:pt x="4135" y="35"/>
                      <a:pt x="4101" y="1"/>
                      <a:pt x="4059" y="1"/>
                    </a:cubicBezTo>
                    <a:close/>
                  </a:path>
                </a:pathLst>
              </a:custGeom>
              <a:solidFill>
                <a:srgbClr val="5535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8" name="Google Shape;2578;p56"/>
              <p:cNvSpPr/>
              <p:nvPr/>
            </p:nvSpPr>
            <p:spPr>
              <a:xfrm>
                <a:off x="2713450" y="2434675"/>
                <a:ext cx="2350" cy="41225"/>
              </a:xfrm>
              <a:custGeom>
                <a:avLst/>
                <a:gdLst/>
                <a:ahLst/>
                <a:cxnLst/>
                <a:rect l="l" t="t" r="r" b="b"/>
                <a:pathLst>
                  <a:path w="94" h="1649" extrusionOk="0">
                    <a:moveTo>
                      <a:pt x="70" y="1"/>
                    </a:moveTo>
                    <a:cubicBezTo>
                      <a:pt x="46" y="11"/>
                      <a:pt x="23" y="26"/>
                      <a:pt x="1" y="39"/>
                    </a:cubicBezTo>
                    <a:cubicBezTo>
                      <a:pt x="1" y="242"/>
                      <a:pt x="4" y="462"/>
                      <a:pt x="8" y="692"/>
                    </a:cubicBezTo>
                    <a:cubicBezTo>
                      <a:pt x="14" y="1033"/>
                      <a:pt x="21" y="1349"/>
                      <a:pt x="29" y="1619"/>
                    </a:cubicBezTo>
                    <a:cubicBezTo>
                      <a:pt x="50" y="1629"/>
                      <a:pt x="71" y="1641"/>
                      <a:pt x="94" y="1648"/>
                    </a:cubicBezTo>
                    <a:cubicBezTo>
                      <a:pt x="94" y="1372"/>
                      <a:pt x="91" y="1044"/>
                      <a:pt x="85" y="691"/>
                    </a:cubicBezTo>
                    <a:cubicBezTo>
                      <a:pt x="81" y="446"/>
                      <a:pt x="77" y="213"/>
                      <a:pt x="70" y="1"/>
                    </a:cubicBezTo>
                    <a:close/>
                  </a:path>
                </a:pathLst>
              </a:custGeom>
              <a:solidFill>
                <a:srgbClr val="3E2F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9" name="Google Shape;2579;p56"/>
              <p:cNvSpPr/>
              <p:nvPr/>
            </p:nvSpPr>
            <p:spPr>
              <a:xfrm>
                <a:off x="2730100" y="2433300"/>
                <a:ext cx="2400" cy="43800"/>
              </a:xfrm>
              <a:custGeom>
                <a:avLst/>
                <a:gdLst/>
                <a:ahLst/>
                <a:cxnLst/>
                <a:rect l="l" t="t" r="r" b="b"/>
                <a:pathLst>
                  <a:path w="96" h="1752" extrusionOk="0">
                    <a:moveTo>
                      <a:pt x="1" y="1"/>
                    </a:moveTo>
                    <a:cubicBezTo>
                      <a:pt x="3" y="228"/>
                      <a:pt x="5" y="480"/>
                      <a:pt x="10" y="747"/>
                    </a:cubicBezTo>
                    <a:cubicBezTo>
                      <a:pt x="15" y="1121"/>
                      <a:pt x="23" y="1467"/>
                      <a:pt x="32" y="1751"/>
                    </a:cubicBezTo>
                    <a:lnTo>
                      <a:pt x="95" y="1751"/>
                    </a:lnTo>
                    <a:cubicBezTo>
                      <a:pt x="95" y="1466"/>
                      <a:pt x="92" y="1120"/>
                      <a:pt x="86" y="746"/>
                    </a:cubicBezTo>
                    <a:cubicBezTo>
                      <a:pt x="82" y="479"/>
                      <a:pt x="77" y="228"/>
                      <a:pt x="71" y="1"/>
                    </a:cubicBezTo>
                    <a:close/>
                  </a:path>
                </a:pathLst>
              </a:custGeom>
              <a:solidFill>
                <a:srgbClr val="3E2F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0" name="Google Shape;2580;p56"/>
              <p:cNvSpPr/>
              <p:nvPr/>
            </p:nvSpPr>
            <p:spPr>
              <a:xfrm>
                <a:off x="2746775" y="2433300"/>
                <a:ext cx="2400" cy="43800"/>
              </a:xfrm>
              <a:custGeom>
                <a:avLst/>
                <a:gdLst/>
                <a:ahLst/>
                <a:cxnLst/>
                <a:rect l="l" t="t" r="r" b="b"/>
                <a:pathLst>
                  <a:path w="96" h="1752" extrusionOk="0">
                    <a:moveTo>
                      <a:pt x="1" y="1"/>
                    </a:moveTo>
                    <a:cubicBezTo>
                      <a:pt x="3" y="228"/>
                      <a:pt x="5" y="480"/>
                      <a:pt x="10" y="747"/>
                    </a:cubicBezTo>
                    <a:cubicBezTo>
                      <a:pt x="16" y="1121"/>
                      <a:pt x="24" y="1467"/>
                      <a:pt x="32" y="1751"/>
                    </a:cubicBezTo>
                    <a:lnTo>
                      <a:pt x="95" y="1751"/>
                    </a:lnTo>
                    <a:cubicBezTo>
                      <a:pt x="95" y="1466"/>
                      <a:pt x="93" y="1120"/>
                      <a:pt x="86" y="746"/>
                    </a:cubicBezTo>
                    <a:cubicBezTo>
                      <a:pt x="82" y="479"/>
                      <a:pt x="77" y="228"/>
                      <a:pt x="71" y="1"/>
                    </a:cubicBezTo>
                    <a:close/>
                  </a:path>
                </a:pathLst>
              </a:custGeom>
              <a:solidFill>
                <a:srgbClr val="3E2F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1" name="Google Shape;2581;p56"/>
              <p:cNvSpPr/>
              <p:nvPr/>
            </p:nvSpPr>
            <p:spPr>
              <a:xfrm>
                <a:off x="2763450" y="2433300"/>
                <a:ext cx="2400" cy="43800"/>
              </a:xfrm>
              <a:custGeom>
                <a:avLst/>
                <a:gdLst/>
                <a:ahLst/>
                <a:cxnLst/>
                <a:rect l="l" t="t" r="r" b="b"/>
                <a:pathLst>
                  <a:path w="96" h="1752" extrusionOk="0">
                    <a:moveTo>
                      <a:pt x="1" y="1"/>
                    </a:moveTo>
                    <a:cubicBezTo>
                      <a:pt x="3" y="228"/>
                      <a:pt x="5" y="480"/>
                      <a:pt x="10" y="747"/>
                    </a:cubicBezTo>
                    <a:cubicBezTo>
                      <a:pt x="16" y="1121"/>
                      <a:pt x="24" y="1467"/>
                      <a:pt x="32" y="1751"/>
                    </a:cubicBezTo>
                    <a:lnTo>
                      <a:pt x="95" y="1751"/>
                    </a:lnTo>
                    <a:cubicBezTo>
                      <a:pt x="95" y="1466"/>
                      <a:pt x="93" y="1120"/>
                      <a:pt x="86" y="746"/>
                    </a:cubicBezTo>
                    <a:cubicBezTo>
                      <a:pt x="82" y="479"/>
                      <a:pt x="77" y="228"/>
                      <a:pt x="71" y="1"/>
                    </a:cubicBezTo>
                    <a:close/>
                  </a:path>
                </a:pathLst>
              </a:custGeom>
              <a:solidFill>
                <a:srgbClr val="3E2F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2" name="Google Shape;2582;p56"/>
              <p:cNvSpPr/>
              <p:nvPr/>
            </p:nvSpPr>
            <p:spPr>
              <a:xfrm>
                <a:off x="2780125" y="2433300"/>
                <a:ext cx="2400" cy="43800"/>
              </a:xfrm>
              <a:custGeom>
                <a:avLst/>
                <a:gdLst/>
                <a:ahLst/>
                <a:cxnLst/>
                <a:rect l="l" t="t" r="r" b="b"/>
                <a:pathLst>
                  <a:path w="96" h="1752" extrusionOk="0">
                    <a:moveTo>
                      <a:pt x="1" y="1"/>
                    </a:moveTo>
                    <a:cubicBezTo>
                      <a:pt x="3" y="228"/>
                      <a:pt x="5" y="480"/>
                      <a:pt x="10" y="747"/>
                    </a:cubicBezTo>
                    <a:cubicBezTo>
                      <a:pt x="16" y="1121"/>
                      <a:pt x="24" y="1467"/>
                      <a:pt x="32" y="1751"/>
                    </a:cubicBezTo>
                    <a:lnTo>
                      <a:pt x="95" y="1751"/>
                    </a:lnTo>
                    <a:cubicBezTo>
                      <a:pt x="95" y="1466"/>
                      <a:pt x="93" y="1120"/>
                      <a:pt x="87" y="746"/>
                    </a:cubicBezTo>
                    <a:cubicBezTo>
                      <a:pt x="82" y="479"/>
                      <a:pt x="77" y="228"/>
                      <a:pt x="71" y="1"/>
                    </a:cubicBezTo>
                    <a:close/>
                  </a:path>
                </a:pathLst>
              </a:custGeom>
              <a:solidFill>
                <a:srgbClr val="3E2F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3" name="Google Shape;2583;p56"/>
              <p:cNvSpPr/>
              <p:nvPr/>
            </p:nvSpPr>
            <p:spPr>
              <a:xfrm>
                <a:off x="2796825" y="2434500"/>
                <a:ext cx="2375" cy="41125"/>
              </a:xfrm>
              <a:custGeom>
                <a:avLst/>
                <a:gdLst/>
                <a:ahLst/>
                <a:cxnLst/>
                <a:rect l="l" t="t" r="r" b="b"/>
                <a:pathLst>
                  <a:path w="95" h="1645" extrusionOk="0">
                    <a:moveTo>
                      <a:pt x="1" y="1"/>
                    </a:moveTo>
                    <a:cubicBezTo>
                      <a:pt x="2" y="216"/>
                      <a:pt x="4" y="451"/>
                      <a:pt x="9" y="699"/>
                    </a:cubicBezTo>
                    <a:cubicBezTo>
                      <a:pt x="14" y="1048"/>
                      <a:pt x="22" y="1371"/>
                      <a:pt x="30" y="1644"/>
                    </a:cubicBezTo>
                    <a:cubicBezTo>
                      <a:pt x="52" y="1634"/>
                      <a:pt x="73" y="1621"/>
                      <a:pt x="94" y="1609"/>
                    </a:cubicBezTo>
                    <a:cubicBezTo>
                      <a:pt x="93" y="1343"/>
                      <a:pt x="91" y="1032"/>
                      <a:pt x="86" y="698"/>
                    </a:cubicBezTo>
                    <a:cubicBezTo>
                      <a:pt x="82" y="464"/>
                      <a:pt x="77" y="240"/>
                      <a:pt x="72" y="35"/>
                    </a:cubicBezTo>
                    <a:cubicBezTo>
                      <a:pt x="49" y="23"/>
                      <a:pt x="25" y="10"/>
                      <a:pt x="1" y="1"/>
                    </a:cubicBezTo>
                    <a:close/>
                  </a:path>
                </a:pathLst>
              </a:custGeom>
              <a:solidFill>
                <a:srgbClr val="3E2F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4" name="Google Shape;2584;p56"/>
              <p:cNvSpPr/>
              <p:nvPr/>
            </p:nvSpPr>
            <p:spPr>
              <a:xfrm>
                <a:off x="2727800" y="2380800"/>
                <a:ext cx="55625" cy="52025"/>
              </a:xfrm>
              <a:custGeom>
                <a:avLst/>
                <a:gdLst/>
                <a:ahLst/>
                <a:cxnLst/>
                <a:rect l="l" t="t" r="r" b="b"/>
                <a:pathLst>
                  <a:path w="2225" h="2081" extrusionOk="0">
                    <a:moveTo>
                      <a:pt x="23" y="0"/>
                    </a:moveTo>
                    <a:lnTo>
                      <a:pt x="23" y="1725"/>
                    </a:lnTo>
                    <a:cubicBezTo>
                      <a:pt x="23" y="1834"/>
                      <a:pt x="14" y="1946"/>
                      <a:pt x="0" y="2060"/>
                    </a:cubicBezTo>
                    <a:cubicBezTo>
                      <a:pt x="124" y="2074"/>
                      <a:pt x="250" y="2080"/>
                      <a:pt x="373" y="2080"/>
                    </a:cubicBezTo>
                    <a:cubicBezTo>
                      <a:pt x="390" y="2080"/>
                      <a:pt x="407" y="2080"/>
                      <a:pt x="424" y="2080"/>
                    </a:cubicBezTo>
                    <a:cubicBezTo>
                      <a:pt x="1028" y="2073"/>
                      <a:pt x="1628" y="1994"/>
                      <a:pt x="2224" y="1891"/>
                    </a:cubicBezTo>
                    <a:cubicBezTo>
                      <a:pt x="2221" y="1835"/>
                      <a:pt x="2217" y="1779"/>
                      <a:pt x="2217" y="1725"/>
                    </a:cubicBezTo>
                    <a:lnTo>
                      <a:pt x="2217" y="0"/>
                    </a:lnTo>
                    <a:lnTo>
                      <a:pt x="1506" y="0"/>
                    </a:lnTo>
                    <a:cubicBezTo>
                      <a:pt x="1382" y="6"/>
                      <a:pt x="1258" y="9"/>
                      <a:pt x="1134" y="9"/>
                    </a:cubicBezTo>
                    <a:cubicBezTo>
                      <a:pt x="1010" y="9"/>
                      <a:pt x="886" y="6"/>
                      <a:pt x="76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5" name="Google Shape;2585;p56"/>
              <p:cNvSpPr/>
              <p:nvPr/>
            </p:nvSpPr>
            <p:spPr>
              <a:xfrm>
                <a:off x="2850800" y="2260400"/>
                <a:ext cx="75500" cy="80200"/>
              </a:xfrm>
              <a:custGeom>
                <a:avLst/>
                <a:gdLst/>
                <a:ahLst/>
                <a:cxnLst/>
                <a:rect l="l" t="t" r="r" b="b"/>
                <a:pathLst>
                  <a:path w="3020" h="3208" extrusionOk="0">
                    <a:moveTo>
                      <a:pt x="1960" y="1"/>
                    </a:moveTo>
                    <a:cubicBezTo>
                      <a:pt x="1459" y="1"/>
                      <a:pt x="880" y="371"/>
                      <a:pt x="502" y="985"/>
                    </a:cubicBezTo>
                    <a:cubicBezTo>
                      <a:pt x="0" y="1801"/>
                      <a:pt x="45" y="2741"/>
                      <a:pt x="601" y="3083"/>
                    </a:cubicBezTo>
                    <a:cubicBezTo>
                      <a:pt x="739" y="3168"/>
                      <a:pt x="896" y="3208"/>
                      <a:pt x="1060" y="3208"/>
                    </a:cubicBezTo>
                    <a:cubicBezTo>
                      <a:pt x="1561" y="3208"/>
                      <a:pt x="2140" y="2838"/>
                      <a:pt x="2518" y="2224"/>
                    </a:cubicBezTo>
                    <a:cubicBezTo>
                      <a:pt x="3020" y="1406"/>
                      <a:pt x="2976" y="468"/>
                      <a:pt x="2419" y="126"/>
                    </a:cubicBezTo>
                    <a:cubicBezTo>
                      <a:pt x="2281" y="41"/>
                      <a:pt x="2125" y="1"/>
                      <a:pt x="196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6" name="Google Shape;2586;p56"/>
              <p:cNvSpPr/>
              <p:nvPr/>
            </p:nvSpPr>
            <p:spPr>
              <a:xfrm>
                <a:off x="2874600" y="2279775"/>
                <a:ext cx="43650" cy="55075"/>
              </a:xfrm>
              <a:custGeom>
                <a:avLst/>
                <a:gdLst/>
                <a:ahLst/>
                <a:cxnLst/>
                <a:rect l="l" t="t" r="r" b="b"/>
                <a:pathLst>
                  <a:path w="1746" h="2203" extrusionOk="0">
                    <a:moveTo>
                      <a:pt x="1448" y="1"/>
                    </a:moveTo>
                    <a:cubicBezTo>
                      <a:pt x="1408" y="1"/>
                      <a:pt x="1367" y="11"/>
                      <a:pt x="1328" y="24"/>
                    </a:cubicBezTo>
                    <a:cubicBezTo>
                      <a:pt x="1161" y="82"/>
                      <a:pt x="1022" y="199"/>
                      <a:pt x="887" y="314"/>
                    </a:cubicBezTo>
                    <a:cubicBezTo>
                      <a:pt x="780" y="404"/>
                      <a:pt x="672" y="496"/>
                      <a:pt x="589" y="608"/>
                    </a:cubicBezTo>
                    <a:cubicBezTo>
                      <a:pt x="514" y="707"/>
                      <a:pt x="461" y="819"/>
                      <a:pt x="411" y="933"/>
                    </a:cubicBezTo>
                    <a:cubicBezTo>
                      <a:pt x="246" y="1304"/>
                      <a:pt x="108" y="1688"/>
                      <a:pt x="1" y="2080"/>
                    </a:cubicBezTo>
                    <a:lnTo>
                      <a:pt x="76" y="2161"/>
                    </a:lnTo>
                    <a:cubicBezTo>
                      <a:pt x="141" y="2190"/>
                      <a:pt x="203" y="2203"/>
                      <a:pt x="264" y="2203"/>
                    </a:cubicBezTo>
                    <a:cubicBezTo>
                      <a:pt x="487" y="2203"/>
                      <a:pt x="686" y="2035"/>
                      <a:pt x="855" y="1894"/>
                    </a:cubicBezTo>
                    <a:cubicBezTo>
                      <a:pt x="1111" y="1680"/>
                      <a:pt x="1391" y="1398"/>
                      <a:pt x="1520" y="1087"/>
                    </a:cubicBezTo>
                    <a:cubicBezTo>
                      <a:pt x="1639" y="801"/>
                      <a:pt x="1745" y="509"/>
                      <a:pt x="1654" y="197"/>
                    </a:cubicBezTo>
                    <a:cubicBezTo>
                      <a:pt x="1633" y="125"/>
                      <a:pt x="1598" y="52"/>
                      <a:pt x="1532" y="18"/>
                    </a:cubicBezTo>
                    <a:cubicBezTo>
                      <a:pt x="1506" y="6"/>
                      <a:pt x="1477" y="1"/>
                      <a:pt x="144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7" name="Google Shape;2587;p56"/>
              <p:cNvSpPr/>
              <p:nvPr/>
            </p:nvSpPr>
            <p:spPr>
              <a:xfrm>
                <a:off x="2874875" y="2279075"/>
                <a:ext cx="36150" cy="52750"/>
              </a:xfrm>
              <a:custGeom>
                <a:avLst/>
                <a:gdLst/>
                <a:ahLst/>
                <a:cxnLst/>
                <a:rect l="l" t="t" r="r" b="b"/>
                <a:pathLst>
                  <a:path w="1446" h="2110" extrusionOk="0">
                    <a:moveTo>
                      <a:pt x="1381" y="1"/>
                    </a:moveTo>
                    <a:cubicBezTo>
                      <a:pt x="1367" y="1"/>
                      <a:pt x="1351" y="2"/>
                      <a:pt x="1334" y="4"/>
                    </a:cubicBezTo>
                    <a:cubicBezTo>
                      <a:pt x="1262" y="11"/>
                      <a:pt x="1162" y="44"/>
                      <a:pt x="1053" y="107"/>
                    </a:cubicBezTo>
                    <a:cubicBezTo>
                      <a:pt x="831" y="226"/>
                      <a:pt x="564" y="470"/>
                      <a:pt x="371" y="803"/>
                    </a:cubicBezTo>
                    <a:cubicBezTo>
                      <a:pt x="178" y="1135"/>
                      <a:pt x="96" y="1474"/>
                      <a:pt x="53" y="1715"/>
                    </a:cubicBezTo>
                    <a:cubicBezTo>
                      <a:pt x="9" y="1958"/>
                      <a:pt x="0" y="2110"/>
                      <a:pt x="0" y="2110"/>
                    </a:cubicBezTo>
                    <a:cubicBezTo>
                      <a:pt x="0" y="2110"/>
                      <a:pt x="59" y="1923"/>
                      <a:pt x="119" y="1733"/>
                    </a:cubicBezTo>
                    <a:cubicBezTo>
                      <a:pt x="179" y="1555"/>
                      <a:pt x="259" y="1327"/>
                      <a:pt x="376" y="1088"/>
                    </a:cubicBezTo>
                    <a:cubicBezTo>
                      <a:pt x="378" y="1087"/>
                      <a:pt x="380" y="1086"/>
                      <a:pt x="382" y="1086"/>
                    </a:cubicBezTo>
                    <a:cubicBezTo>
                      <a:pt x="474" y="1065"/>
                      <a:pt x="596" y="1044"/>
                      <a:pt x="731" y="1030"/>
                    </a:cubicBezTo>
                    <a:cubicBezTo>
                      <a:pt x="789" y="1023"/>
                      <a:pt x="844" y="1021"/>
                      <a:pt x="896" y="1021"/>
                    </a:cubicBezTo>
                    <a:cubicBezTo>
                      <a:pt x="1026" y="1021"/>
                      <a:pt x="1132" y="1035"/>
                      <a:pt x="1190" y="1035"/>
                    </a:cubicBezTo>
                    <a:cubicBezTo>
                      <a:pt x="1218" y="1035"/>
                      <a:pt x="1235" y="1032"/>
                      <a:pt x="1238" y="1023"/>
                    </a:cubicBezTo>
                    <a:cubicBezTo>
                      <a:pt x="1255" y="995"/>
                      <a:pt x="1074" y="887"/>
                      <a:pt x="815" y="887"/>
                    </a:cubicBezTo>
                    <a:cubicBezTo>
                      <a:pt x="783" y="887"/>
                      <a:pt x="751" y="889"/>
                      <a:pt x="717" y="893"/>
                    </a:cubicBezTo>
                    <a:cubicBezTo>
                      <a:pt x="608" y="904"/>
                      <a:pt x="511" y="938"/>
                      <a:pt x="435" y="977"/>
                    </a:cubicBezTo>
                    <a:cubicBezTo>
                      <a:pt x="454" y="941"/>
                      <a:pt x="470" y="907"/>
                      <a:pt x="490" y="872"/>
                    </a:cubicBezTo>
                    <a:cubicBezTo>
                      <a:pt x="672" y="557"/>
                      <a:pt x="908" y="322"/>
                      <a:pt x="1104" y="190"/>
                    </a:cubicBezTo>
                    <a:cubicBezTo>
                      <a:pt x="1296" y="46"/>
                      <a:pt x="1445" y="34"/>
                      <a:pt x="1445" y="15"/>
                    </a:cubicBezTo>
                    <a:cubicBezTo>
                      <a:pt x="1445" y="9"/>
                      <a:pt x="1423" y="1"/>
                      <a:pt x="1381" y="1"/>
                    </a:cubicBezTo>
                    <a:close/>
                  </a:path>
                </a:pathLst>
              </a:custGeom>
              <a:solidFill>
                <a:srgbClr val="B247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8" name="Google Shape;2588;p56"/>
              <p:cNvSpPr/>
              <p:nvPr/>
            </p:nvSpPr>
            <p:spPr>
              <a:xfrm>
                <a:off x="2585300" y="2260400"/>
                <a:ext cx="75500" cy="80200"/>
              </a:xfrm>
              <a:custGeom>
                <a:avLst/>
                <a:gdLst/>
                <a:ahLst/>
                <a:cxnLst/>
                <a:rect l="l" t="t" r="r" b="b"/>
                <a:pathLst>
                  <a:path w="3020" h="3208" extrusionOk="0">
                    <a:moveTo>
                      <a:pt x="1060" y="1"/>
                    </a:moveTo>
                    <a:cubicBezTo>
                      <a:pt x="895" y="1"/>
                      <a:pt x="739" y="41"/>
                      <a:pt x="601" y="126"/>
                    </a:cubicBezTo>
                    <a:cubicBezTo>
                      <a:pt x="45" y="468"/>
                      <a:pt x="0" y="1406"/>
                      <a:pt x="502" y="2224"/>
                    </a:cubicBezTo>
                    <a:cubicBezTo>
                      <a:pt x="880" y="2838"/>
                      <a:pt x="1459" y="3208"/>
                      <a:pt x="1960" y="3208"/>
                    </a:cubicBezTo>
                    <a:cubicBezTo>
                      <a:pt x="2124" y="3208"/>
                      <a:pt x="2281" y="3168"/>
                      <a:pt x="2419" y="3083"/>
                    </a:cubicBezTo>
                    <a:cubicBezTo>
                      <a:pt x="2975" y="2741"/>
                      <a:pt x="3020" y="1801"/>
                      <a:pt x="2518" y="985"/>
                    </a:cubicBezTo>
                    <a:cubicBezTo>
                      <a:pt x="2140" y="371"/>
                      <a:pt x="1561" y="1"/>
                      <a:pt x="106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9" name="Google Shape;2589;p56"/>
              <p:cNvSpPr/>
              <p:nvPr/>
            </p:nvSpPr>
            <p:spPr>
              <a:xfrm>
                <a:off x="2593375" y="2279775"/>
                <a:ext cx="43625" cy="55075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2203" extrusionOk="0">
                    <a:moveTo>
                      <a:pt x="297" y="1"/>
                    </a:moveTo>
                    <a:cubicBezTo>
                      <a:pt x="268" y="1"/>
                      <a:pt x="240" y="6"/>
                      <a:pt x="214" y="18"/>
                    </a:cubicBezTo>
                    <a:cubicBezTo>
                      <a:pt x="147" y="52"/>
                      <a:pt x="112" y="125"/>
                      <a:pt x="91" y="197"/>
                    </a:cubicBezTo>
                    <a:cubicBezTo>
                      <a:pt x="0" y="509"/>
                      <a:pt x="106" y="801"/>
                      <a:pt x="225" y="1087"/>
                    </a:cubicBezTo>
                    <a:cubicBezTo>
                      <a:pt x="354" y="1398"/>
                      <a:pt x="634" y="1680"/>
                      <a:pt x="890" y="1894"/>
                    </a:cubicBezTo>
                    <a:cubicBezTo>
                      <a:pt x="1060" y="2035"/>
                      <a:pt x="1258" y="2203"/>
                      <a:pt x="1481" y="2203"/>
                    </a:cubicBezTo>
                    <a:cubicBezTo>
                      <a:pt x="1542" y="2203"/>
                      <a:pt x="1604" y="2190"/>
                      <a:pt x="1669" y="2161"/>
                    </a:cubicBezTo>
                    <a:lnTo>
                      <a:pt x="1744" y="2080"/>
                    </a:lnTo>
                    <a:cubicBezTo>
                      <a:pt x="1637" y="1688"/>
                      <a:pt x="1499" y="1304"/>
                      <a:pt x="1334" y="933"/>
                    </a:cubicBezTo>
                    <a:cubicBezTo>
                      <a:pt x="1284" y="819"/>
                      <a:pt x="1231" y="707"/>
                      <a:pt x="1157" y="608"/>
                    </a:cubicBezTo>
                    <a:cubicBezTo>
                      <a:pt x="1073" y="496"/>
                      <a:pt x="965" y="404"/>
                      <a:pt x="858" y="314"/>
                    </a:cubicBezTo>
                    <a:cubicBezTo>
                      <a:pt x="723" y="199"/>
                      <a:pt x="584" y="82"/>
                      <a:pt x="417" y="24"/>
                    </a:cubicBezTo>
                    <a:cubicBezTo>
                      <a:pt x="379" y="11"/>
                      <a:pt x="338" y="1"/>
                      <a:pt x="29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0" name="Google Shape;2590;p56"/>
              <p:cNvSpPr/>
              <p:nvPr/>
            </p:nvSpPr>
            <p:spPr>
              <a:xfrm>
                <a:off x="2600575" y="2279075"/>
                <a:ext cx="36150" cy="52750"/>
              </a:xfrm>
              <a:custGeom>
                <a:avLst/>
                <a:gdLst/>
                <a:ahLst/>
                <a:cxnLst/>
                <a:rect l="l" t="t" r="r" b="b"/>
                <a:pathLst>
                  <a:path w="1446" h="2110" extrusionOk="0">
                    <a:moveTo>
                      <a:pt x="65" y="1"/>
                    </a:moveTo>
                    <a:cubicBezTo>
                      <a:pt x="23" y="1"/>
                      <a:pt x="1" y="9"/>
                      <a:pt x="1" y="15"/>
                    </a:cubicBezTo>
                    <a:cubicBezTo>
                      <a:pt x="1" y="34"/>
                      <a:pt x="150" y="46"/>
                      <a:pt x="342" y="190"/>
                    </a:cubicBezTo>
                    <a:cubicBezTo>
                      <a:pt x="538" y="322"/>
                      <a:pt x="774" y="557"/>
                      <a:pt x="956" y="872"/>
                    </a:cubicBezTo>
                    <a:cubicBezTo>
                      <a:pt x="976" y="907"/>
                      <a:pt x="992" y="941"/>
                      <a:pt x="1011" y="977"/>
                    </a:cubicBezTo>
                    <a:cubicBezTo>
                      <a:pt x="935" y="938"/>
                      <a:pt x="839" y="904"/>
                      <a:pt x="729" y="893"/>
                    </a:cubicBezTo>
                    <a:cubicBezTo>
                      <a:pt x="695" y="889"/>
                      <a:pt x="663" y="887"/>
                      <a:pt x="631" y="887"/>
                    </a:cubicBezTo>
                    <a:cubicBezTo>
                      <a:pt x="372" y="887"/>
                      <a:pt x="192" y="995"/>
                      <a:pt x="208" y="1023"/>
                    </a:cubicBezTo>
                    <a:cubicBezTo>
                      <a:pt x="211" y="1032"/>
                      <a:pt x="228" y="1035"/>
                      <a:pt x="256" y="1035"/>
                    </a:cubicBezTo>
                    <a:cubicBezTo>
                      <a:pt x="314" y="1035"/>
                      <a:pt x="420" y="1021"/>
                      <a:pt x="550" y="1021"/>
                    </a:cubicBezTo>
                    <a:cubicBezTo>
                      <a:pt x="602" y="1021"/>
                      <a:pt x="657" y="1023"/>
                      <a:pt x="715" y="1030"/>
                    </a:cubicBezTo>
                    <a:cubicBezTo>
                      <a:pt x="850" y="1044"/>
                      <a:pt x="973" y="1065"/>
                      <a:pt x="1064" y="1086"/>
                    </a:cubicBezTo>
                    <a:cubicBezTo>
                      <a:pt x="1066" y="1086"/>
                      <a:pt x="1068" y="1087"/>
                      <a:pt x="1070" y="1088"/>
                    </a:cubicBezTo>
                    <a:cubicBezTo>
                      <a:pt x="1187" y="1327"/>
                      <a:pt x="1268" y="1555"/>
                      <a:pt x="1327" y="1733"/>
                    </a:cubicBezTo>
                    <a:cubicBezTo>
                      <a:pt x="1387" y="1923"/>
                      <a:pt x="1446" y="2110"/>
                      <a:pt x="1446" y="2110"/>
                    </a:cubicBezTo>
                    <a:cubicBezTo>
                      <a:pt x="1446" y="2110"/>
                      <a:pt x="1437" y="1958"/>
                      <a:pt x="1394" y="1715"/>
                    </a:cubicBezTo>
                    <a:cubicBezTo>
                      <a:pt x="1350" y="1474"/>
                      <a:pt x="1268" y="1135"/>
                      <a:pt x="1075" y="803"/>
                    </a:cubicBezTo>
                    <a:cubicBezTo>
                      <a:pt x="882" y="470"/>
                      <a:pt x="615" y="226"/>
                      <a:pt x="394" y="107"/>
                    </a:cubicBezTo>
                    <a:cubicBezTo>
                      <a:pt x="285" y="44"/>
                      <a:pt x="184" y="11"/>
                      <a:pt x="112" y="4"/>
                    </a:cubicBezTo>
                    <a:cubicBezTo>
                      <a:pt x="95" y="2"/>
                      <a:pt x="79" y="1"/>
                      <a:pt x="65" y="1"/>
                    </a:cubicBezTo>
                    <a:close/>
                  </a:path>
                </a:pathLst>
              </a:custGeom>
              <a:solidFill>
                <a:srgbClr val="B247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1" name="Google Shape;2591;p56"/>
              <p:cNvSpPr/>
              <p:nvPr/>
            </p:nvSpPr>
            <p:spPr>
              <a:xfrm>
                <a:off x="2629975" y="2094925"/>
                <a:ext cx="251650" cy="318750"/>
              </a:xfrm>
              <a:custGeom>
                <a:avLst/>
                <a:gdLst/>
                <a:ahLst/>
                <a:cxnLst/>
                <a:rect l="l" t="t" r="r" b="b"/>
                <a:pathLst>
                  <a:path w="10066" h="12750" extrusionOk="0">
                    <a:moveTo>
                      <a:pt x="4616" y="0"/>
                    </a:moveTo>
                    <a:cubicBezTo>
                      <a:pt x="2059" y="0"/>
                      <a:pt x="1" y="2088"/>
                      <a:pt x="54" y="4628"/>
                    </a:cubicBezTo>
                    <a:lnTo>
                      <a:pt x="125" y="7974"/>
                    </a:lnTo>
                    <a:cubicBezTo>
                      <a:pt x="180" y="10627"/>
                      <a:pt x="2362" y="12750"/>
                      <a:pt x="5033" y="12750"/>
                    </a:cubicBezTo>
                    <a:cubicBezTo>
                      <a:pt x="7704" y="12750"/>
                      <a:pt x="9886" y="10627"/>
                      <a:pt x="9942" y="7974"/>
                    </a:cubicBezTo>
                    <a:lnTo>
                      <a:pt x="10012" y="4628"/>
                    </a:lnTo>
                    <a:cubicBezTo>
                      <a:pt x="10065" y="2088"/>
                      <a:pt x="8007" y="0"/>
                      <a:pt x="545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2" name="Google Shape;2592;p56"/>
              <p:cNvSpPr/>
              <p:nvPr/>
            </p:nvSpPr>
            <p:spPr>
              <a:xfrm>
                <a:off x="2631050" y="2121550"/>
                <a:ext cx="244050" cy="94175"/>
              </a:xfrm>
              <a:custGeom>
                <a:avLst/>
                <a:gdLst/>
                <a:ahLst/>
                <a:cxnLst/>
                <a:rect l="l" t="t" r="r" b="b"/>
                <a:pathLst>
                  <a:path w="9762" h="3767" extrusionOk="0">
                    <a:moveTo>
                      <a:pt x="5217" y="1"/>
                    </a:moveTo>
                    <a:cubicBezTo>
                      <a:pt x="3951" y="1"/>
                      <a:pt x="2688" y="261"/>
                      <a:pt x="1424" y="395"/>
                    </a:cubicBezTo>
                    <a:cubicBezTo>
                      <a:pt x="1310" y="408"/>
                      <a:pt x="1195" y="420"/>
                      <a:pt x="1080" y="433"/>
                    </a:cubicBezTo>
                    <a:cubicBezTo>
                      <a:pt x="1129" y="819"/>
                      <a:pt x="879" y="1152"/>
                      <a:pt x="513" y="1282"/>
                    </a:cubicBezTo>
                    <a:cubicBezTo>
                      <a:pt x="500" y="1286"/>
                      <a:pt x="489" y="1289"/>
                      <a:pt x="481" y="1292"/>
                    </a:cubicBezTo>
                    <a:cubicBezTo>
                      <a:pt x="471" y="1298"/>
                      <a:pt x="460" y="1304"/>
                      <a:pt x="444" y="1313"/>
                    </a:cubicBezTo>
                    <a:cubicBezTo>
                      <a:pt x="400" y="1337"/>
                      <a:pt x="358" y="1361"/>
                      <a:pt x="316" y="1386"/>
                    </a:cubicBezTo>
                    <a:cubicBezTo>
                      <a:pt x="252" y="1426"/>
                      <a:pt x="188" y="1468"/>
                      <a:pt x="127" y="1512"/>
                    </a:cubicBezTo>
                    <a:cubicBezTo>
                      <a:pt x="102" y="1531"/>
                      <a:pt x="87" y="1542"/>
                      <a:pt x="77" y="1549"/>
                    </a:cubicBezTo>
                    <a:cubicBezTo>
                      <a:pt x="51" y="1570"/>
                      <a:pt x="26" y="1593"/>
                      <a:pt x="0" y="1615"/>
                    </a:cubicBezTo>
                    <a:lnTo>
                      <a:pt x="249" y="1952"/>
                    </a:lnTo>
                    <a:cubicBezTo>
                      <a:pt x="1089" y="3195"/>
                      <a:pt x="2655" y="3767"/>
                      <a:pt x="4167" y="3767"/>
                    </a:cubicBezTo>
                    <a:cubicBezTo>
                      <a:pt x="4297" y="3767"/>
                      <a:pt x="4426" y="3763"/>
                      <a:pt x="4555" y="3754"/>
                    </a:cubicBezTo>
                    <a:cubicBezTo>
                      <a:pt x="4765" y="3740"/>
                      <a:pt x="5036" y="3655"/>
                      <a:pt x="5033" y="3444"/>
                    </a:cubicBezTo>
                    <a:lnTo>
                      <a:pt x="5033" y="3444"/>
                    </a:lnTo>
                    <a:cubicBezTo>
                      <a:pt x="5216" y="3499"/>
                      <a:pt x="5407" y="3526"/>
                      <a:pt x="5599" y="3526"/>
                    </a:cubicBezTo>
                    <a:cubicBezTo>
                      <a:pt x="5966" y="3526"/>
                      <a:pt x="6334" y="3427"/>
                      <a:pt x="6648" y="3235"/>
                    </a:cubicBezTo>
                    <a:cubicBezTo>
                      <a:pt x="6720" y="3190"/>
                      <a:pt x="6793" y="3140"/>
                      <a:pt x="6876" y="3126"/>
                    </a:cubicBezTo>
                    <a:cubicBezTo>
                      <a:pt x="6894" y="3124"/>
                      <a:pt x="6911" y="3122"/>
                      <a:pt x="6928" y="3122"/>
                    </a:cubicBezTo>
                    <a:cubicBezTo>
                      <a:pt x="6991" y="3122"/>
                      <a:pt x="7054" y="3139"/>
                      <a:pt x="7116" y="3154"/>
                    </a:cubicBezTo>
                    <a:cubicBezTo>
                      <a:pt x="7577" y="3270"/>
                      <a:pt x="8053" y="3327"/>
                      <a:pt x="8528" y="3327"/>
                    </a:cubicBezTo>
                    <a:cubicBezTo>
                      <a:pt x="8564" y="3327"/>
                      <a:pt x="8601" y="3327"/>
                      <a:pt x="8638" y="3326"/>
                    </a:cubicBezTo>
                    <a:cubicBezTo>
                      <a:pt x="9061" y="3319"/>
                      <a:pt x="9574" y="3195"/>
                      <a:pt x="9693" y="2787"/>
                    </a:cubicBezTo>
                    <a:cubicBezTo>
                      <a:pt x="9761" y="2555"/>
                      <a:pt x="9671" y="2307"/>
                      <a:pt x="9558" y="2094"/>
                    </a:cubicBezTo>
                    <a:cubicBezTo>
                      <a:pt x="8862" y="787"/>
                      <a:pt x="7318" y="134"/>
                      <a:pt x="5842" y="23"/>
                    </a:cubicBezTo>
                    <a:cubicBezTo>
                      <a:pt x="5633" y="8"/>
                      <a:pt x="5425" y="1"/>
                      <a:pt x="521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3" name="Google Shape;2593;p56"/>
              <p:cNvSpPr/>
              <p:nvPr/>
            </p:nvSpPr>
            <p:spPr>
              <a:xfrm>
                <a:off x="2745600" y="2270375"/>
                <a:ext cx="22850" cy="48075"/>
              </a:xfrm>
              <a:custGeom>
                <a:avLst/>
                <a:gdLst/>
                <a:ahLst/>
                <a:cxnLst/>
                <a:rect l="l" t="t" r="r" b="b"/>
                <a:pathLst>
                  <a:path w="914" h="1923" extrusionOk="0">
                    <a:moveTo>
                      <a:pt x="383" y="1"/>
                    </a:moveTo>
                    <a:lnTo>
                      <a:pt x="371" y="135"/>
                    </a:lnTo>
                    <a:cubicBezTo>
                      <a:pt x="278" y="413"/>
                      <a:pt x="137" y="675"/>
                      <a:pt x="69" y="959"/>
                    </a:cubicBezTo>
                    <a:cubicBezTo>
                      <a:pt x="1" y="1244"/>
                      <a:pt x="19" y="1572"/>
                      <a:pt x="214" y="1792"/>
                    </a:cubicBezTo>
                    <a:cubicBezTo>
                      <a:pt x="258" y="1842"/>
                      <a:pt x="312" y="1886"/>
                      <a:pt x="377" y="1907"/>
                    </a:cubicBezTo>
                    <a:cubicBezTo>
                      <a:pt x="409" y="1917"/>
                      <a:pt x="441" y="1922"/>
                      <a:pt x="473" y="1922"/>
                    </a:cubicBezTo>
                    <a:cubicBezTo>
                      <a:pt x="586" y="1922"/>
                      <a:pt x="701" y="1865"/>
                      <a:pt x="803" y="1806"/>
                    </a:cubicBezTo>
                    <a:cubicBezTo>
                      <a:pt x="835" y="1787"/>
                      <a:pt x="869" y="1766"/>
                      <a:pt x="889" y="1734"/>
                    </a:cubicBezTo>
                    <a:cubicBezTo>
                      <a:pt x="914" y="1690"/>
                      <a:pt x="908" y="1636"/>
                      <a:pt x="901" y="1585"/>
                    </a:cubicBezTo>
                    <a:cubicBezTo>
                      <a:pt x="842" y="1178"/>
                      <a:pt x="756" y="766"/>
                      <a:pt x="554" y="406"/>
                    </a:cubicBezTo>
                    <a:cubicBezTo>
                      <a:pt x="482" y="277"/>
                      <a:pt x="392" y="148"/>
                      <a:pt x="38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4" name="Google Shape;2594;p56"/>
              <p:cNvSpPr/>
              <p:nvPr/>
            </p:nvSpPr>
            <p:spPr>
              <a:xfrm>
                <a:off x="2613800" y="2143500"/>
                <a:ext cx="40800" cy="139775"/>
              </a:xfrm>
              <a:custGeom>
                <a:avLst/>
                <a:gdLst/>
                <a:ahLst/>
                <a:cxnLst/>
                <a:rect l="l" t="t" r="r" b="b"/>
                <a:pathLst>
                  <a:path w="1632" h="5591" extrusionOk="0">
                    <a:moveTo>
                      <a:pt x="1069" y="0"/>
                    </a:moveTo>
                    <a:cubicBezTo>
                      <a:pt x="751" y="298"/>
                      <a:pt x="528" y="695"/>
                      <a:pt x="370" y="1112"/>
                    </a:cubicBezTo>
                    <a:cubicBezTo>
                      <a:pt x="80" y="1874"/>
                      <a:pt x="1" y="2699"/>
                      <a:pt x="48" y="3509"/>
                    </a:cubicBezTo>
                    <a:cubicBezTo>
                      <a:pt x="81" y="4070"/>
                      <a:pt x="23" y="5019"/>
                      <a:pt x="399" y="5476"/>
                    </a:cubicBezTo>
                    <a:cubicBezTo>
                      <a:pt x="465" y="5556"/>
                      <a:pt x="531" y="5590"/>
                      <a:pt x="596" y="5590"/>
                    </a:cubicBezTo>
                    <a:cubicBezTo>
                      <a:pt x="905" y="5590"/>
                      <a:pt x="1187" y="4828"/>
                      <a:pt x="1275" y="4604"/>
                    </a:cubicBezTo>
                    <a:cubicBezTo>
                      <a:pt x="1482" y="4068"/>
                      <a:pt x="1586" y="3494"/>
                      <a:pt x="1603" y="2920"/>
                    </a:cubicBezTo>
                    <a:cubicBezTo>
                      <a:pt x="1632" y="1923"/>
                      <a:pt x="1405" y="933"/>
                      <a:pt x="1069" y="0"/>
                    </a:cubicBezTo>
                    <a:close/>
                  </a:path>
                </a:pathLst>
              </a:custGeom>
              <a:solidFill>
                <a:srgbClr val="B740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5" name="Google Shape;2595;p56"/>
              <p:cNvSpPr/>
              <p:nvPr/>
            </p:nvSpPr>
            <p:spPr>
              <a:xfrm>
                <a:off x="2868750" y="2152350"/>
                <a:ext cx="27225" cy="129525"/>
              </a:xfrm>
              <a:custGeom>
                <a:avLst/>
                <a:gdLst/>
                <a:ahLst/>
                <a:cxnLst/>
                <a:rect l="l" t="t" r="r" b="b"/>
                <a:pathLst>
                  <a:path w="1089" h="5181" extrusionOk="0">
                    <a:moveTo>
                      <a:pt x="593" y="1"/>
                    </a:moveTo>
                    <a:cubicBezTo>
                      <a:pt x="196" y="850"/>
                      <a:pt x="1" y="1789"/>
                      <a:pt x="9" y="2726"/>
                    </a:cubicBezTo>
                    <a:cubicBezTo>
                      <a:pt x="13" y="3186"/>
                      <a:pt x="66" y="3646"/>
                      <a:pt x="168" y="4095"/>
                    </a:cubicBezTo>
                    <a:cubicBezTo>
                      <a:pt x="235" y="4393"/>
                      <a:pt x="258" y="4838"/>
                      <a:pt x="464" y="5080"/>
                    </a:cubicBezTo>
                    <a:cubicBezTo>
                      <a:pt x="524" y="5151"/>
                      <a:pt x="569" y="5181"/>
                      <a:pt x="604" y="5181"/>
                    </a:cubicBezTo>
                    <a:cubicBezTo>
                      <a:pt x="684" y="5181"/>
                      <a:pt x="711" y="5026"/>
                      <a:pt x="753" y="4866"/>
                    </a:cubicBezTo>
                    <a:cubicBezTo>
                      <a:pt x="835" y="4555"/>
                      <a:pt x="893" y="4239"/>
                      <a:pt x="932" y="3920"/>
                    </a:cubicBezTo>
                    <a:cubicBezTo>
                      <a:pt x="1089" y="2626"/>
                      <a:pt x="921" y="1315"/>
                      <a:pt x="678" y="43"/>
                    </a:cubicBezTo>
                    <a:lnTo>
                      <a:pt x="593" y="1"/>
                    </a:lnTo>
                    <a:close/>
                  </a:path>
                </a:pathLst>
              </a:custGeom>
              <a:solidFill>
                <a:srgbClr val="B740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6" name="Google Shape;2596;p56"/>
              <p:cNvSpPr/>
              <p:nvPr/>
            </p:nvSpPr>
            <p:spPr>
              <a:xfrm>
                <a:off x="2744400" y="2238200"/>
                <a:ext cx="13850" cy="80850"/>
              </a:xfrm>
              <a:custGeom>
                <a:avLst/>
                <a:gdLst/>
                <a:ahLst/>
                <a:cxnLst/>
                <a:rect l="l" t="t" r="r" b="b"/>
                <a:pathLst>
                  <a:path w="554" h="3234" extrusionOk="0">
                    <a:moveTo>
                      <a:pt x="23" y="1"/>
                    </a:moveTo>
                    <a:cubicBezTo>
                      <a:pt x="22" y="1"/>
                      <a:pt x="21" y="1"/>
                      <a:pt x="21" y="2"/>
                    </a:cubicBezTo>
                    <a:cubicBezTo>
                      <a:pt x="1" y="18"/>
                      <a:pt x="135" y="164"/>
                      <a:pt x="253" y="447"/>
                    </a:cubicBezTo>
                    <a:cubicBezTo>
                      <a:pt x="312" y="587"/>
                      <a:pt x="362" y="763"/>
                      <a:pt x="384" y="962"/>
                    </a:cubicBezTo>
                    <a:cubicBezTo>
                      <a:pt x="403" y="1160"/>
                      <a:pt x="394" y="1384"/>
                      <a:pt x="330" y="1604"/>
                    </a:cubicBezTo>
                    <a:cubicBezTo>
                      <a:pt x="273" y="1823"/>
                      <a:pt x="142" y="2015"/>
                      <a:pt x="78" y="2229"/>
                    </a:cubicBezTo>
                    <a:cubicBezTo>
                      <a:pt x="12" y="2445"/>
                      <a:pt x="31" y="2653"/>
                      <a:pt x="82" y="2810"/>
                    </a:cubicBezTo>
                    <a:cubicBezTo>
                      <a:pt x="133" y="2969"/>
                      <a:pt x="212" y="3081"/>
                      <a:pt x="273" y="3147"/>
                    </a:cubicBezTo>
                    <a:cubicBezTo>
                      <a:pt x="330" y="3207"/>
                      <a:pt x="372" y="3233"/>
                      <a:pt x="384" y="3233"/>
                    </a:cubicBezTo>
                    <a:cubicBezTo>
                      <a:pt x="386" y="3233"/>
                      <a:pt x="387" y="3233"/>
                      <a:pt x="387" y="3232"/>
                    </a:cubicBezTo>
                    <a:cubicBezTo>
                      <a:pt x="408" y="3216"/>
                      <a:pt x="256" y="3077"/>
                      <a:pt x="187" y="2782"/>
                    </a:cubicBezTo>
                    <a:cubicBezTo>
                      <a:pt x="154" y="2637"/>
                      <a:pt x="150" y="2455"/>
                      <a:pt x="213" y="2273"/>
                    </a:cubicBezTo>
                    <a:cubicBezTo>
                      <a:pt x="274" y="2088"/>
                      <a:pt x="411" y="1894"/>
                      <a:pt x="477" y="1646"/>
                    </a:cubicBezTo>
                    <a:cubicBezTo>
                      <a:pt x="548" y="1404"/>
                      <a:pt x="553" y="1159"/>
                      <a:pt x="525" y="945"/>
                    </a:cubicBezTo>
                    <a:cubicBezTo>
                      <a:pt x="493" y="731"/>
                      <a:pt x="427" y="545"/>
                      <a:pt x="352" y="401"/>
                    </a:cubicBezTo>
                    <a:cubicBezTo>
                      <a:pt x="206" y="125"/>
                      <a:pt x="47" y="1"/>
                      <a:pt x="23" y="1"/>
                    </a:cubicBezTo>
                    <a:close/>
                  </a:path>
                </a:pathLst>
              </a:custGeom>
              <a:solidFill>
                <a:srgbClr val="B247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7" name="Google Shape;2597;p56"/>
              <p:cNvSpPr/>
              <p:nvPr/>
            </p:nvSpPr>
            <p:spPr>
              <a:xfrm>
                <a:off x="2763275" y="2310975"/>
                <a:ext cx="7125" cy="4675"/>
              </a:xfrm>
              <a:custGeom>
                <a:avLst/>
                <a:gdLst/>
                <a:ahLst/>
                <a:cxnLst/>
                <a:rect l="l" t="t" r="r" b="b"/>
                <a:pathLst>
                  <a:path w="285" h="187" extrusionOk="0">
                    <a:moveTo>
                      <a:pt x="202" y="1"/>
                    </a:moveTo>
                    <a:cubicBezTo>
                      <a:pt x="173" y="1"/>
                      <a:pt x="139" y="10"/>
                      <a:pt x="106" y="27"/>
                    </a:cubicBezTo>
                    <a:cubicBezTo>
                      <a:pt x="45" y="57"/>
                      <a:pt x="0" y="106"/>
                      <a:pt x="11" y="147"/>
                    </a:cubicBezTo>
                    <a:cubicBezTo>
                      <a:pt x="17" y="171"/>
                      <a:pt x="47" y="186"/>
                      <a:pt x="86" y="186"/>
                    </a:cubicBezTo>
                    <a:cubicBezTo>
                      <a:pt x="113" y="186"/>
                      <a:pt x="144" y="179"/>
                      <a:pt x="175" y="164"/>
                    </a:cubicBezTo>
                    <a:cubicBezTo>
                      <a:pt x="252" y="126"/>
                      <a:pt x="285" y="56"/>
                      <a:pt x="259" y="23"/>
                    </a:cubicBezTo>
                    <a:cubicBezTo>
                      <a:pt x="246" y="7"/>
                      <a:pt x="226" y="1"/>
                      <a:pt x="202" y="1"/>
                    </a:cubicBezTo>
                    <a:close/>
                  </a:path>
                </a:pathLst>
              </a:custGeom>
              <a:solidFill>
                <a:srgbClr val="B247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8" name="Google Shape;2598;p56"/>
              <p:cNvSpPr/>
              <p:nvPr/>
            </p:nvSpPr>
            <p:spPr>
              <a:xfrm>
                <a:off x="2725250" y="2334850"/>
                <a:ext cx="19675" cy="19650"/>
              </a:xfrm>
              <a:custGeom>
                <a:avLst/>
                <a:gdLst/>
                <a:ahLst/>
                <a:cxnLst/>
                <a:rect l="l" t="t" r="r" b="b"/>
                <a:pathLst>
                  <a:path w="787" h="786" extrusionOk="0">
                    <a:moveTo>
                      <a:pt x="394" y="0"/>
                    </a:moveTo>
                    <a:cubicBezTo>
                      <a:pt x="176" y="0"/>
                      <a:pt x="1" y="176"/>
                      <a:pt x="1" y="393"/>
                    </a:cubicBezTo>
                    <a:cubicBezTo>
                      <a:pt x="1" y="610"/>
                      <a:pt x="176" y="786"/>
                      <a:pt x="394" y="786"/>
                    </a:cubicBezTo>
                    <a:cubicBezTo>
                      <a:pt x="610" y="786"/>
                      <a:pt x="787" y="610"/>
                      <a:pt x="787" y="393"/>
                    </a:cubicBezTo>
                    <a:cubicBezTo>
                      <a:pt x="787" y="176"/>
                      <a:pt x="610" y="0"/>
                      <a:pt x="394" y="0"/>
                    </a:cubicBezTo>
                    <a:close/>
                  </a:path>
                </a:pathLst>
              </a:custGeom>
              <a:solidFill>
                <a:srgbClr val="B247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9" name="Google Shape;2599;p56"/>
              <p:cNvSpPr/>
              <p:nvPr/>
            </p:nvSpPr>
            <p:spPr>
              <a:xfrm>
                <a:off x="2694775" y="2271225"/>
                <a:ext cx="24525" cy="24550"/>
              </a:xfrm>
              <a:custGeom>
                <a:avLst/>
                <a:gdLst/>
                <a:ahLst/>
                <a:cxnLst/>
                <a:rect l="l" t="t" r="r" b="b"/>
                <a:pathLst>
                  <a:path w="981" h="982" extrusionOk="0">
                    <a:moveTo>
                      <a:pt x="490" y="1"/>
                    </a:moveTo>
                    <a:cubicBezTo>
                      <a:pt x="219" y="1"/>
                      <a:pt x="0" y="220"/>
                      <a:pt x="0" y="491"/>
                    </a:cubicBezTo>
                    <a:cubicBezTo>
                      <a:pt x="0" y="762"/>
                      <a:pt x="219" y="981"/>
                      <a:pt x="490" y="981"/>
                    </a:cubicBezTo>
                    <a:cubicBezTo>
                      <a:pt x="761" y="981"/>
                      <a:pt x="981" y="762"/>
                      <a:pt x="981" y="491"/>
                    </a:cubicBezTo>
                    <a:cubicBezTo>
                      <a:pt x="981" y="220"/>
                      <a:pt x="761" y="1"/>
                      <a:pt x="490" y="1"/>
                    </a:cubicBezTo>
                    <a:close/>
                  </a:path>
                </a:pathLst>
              </a:custGeom>
              <a:solidFill>
                <a:srgbClr val="B247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0" name="Google Shape;2600;p56"/>
              <p:cNvSpPr/>
              <p:nvPr/>
            </p:nvSpPr>
            <p:spPr>
              <a:xfrm>
                <a:off x="2789025" y="2271225"/>
                <a:ext cx="24525" cy="24550"/>
              </a:xfrm>
              <a:custGeom>
                <a:avLst/>
                <a:gdLst/>
                <a:ahLst/>
                <a:cxnLst/>
                <a:rect l="l" t="t" r="r" b="b"/>
                <a:pathLst>
                  <a:path w="981" h="982" extrusionOk="0">
                    <a:moveTo>
                      <a:pt x="490" y="1"/>
                    </a:moveTo>
                    <a:cubicBezTo>
                      <a:pt x="220" y="1"/>
                      <a:pt x="0" y="220"/>
                      <a:pt x="0" y="491"/>
                    </a:cubicBezTo>
                    <a:cubicBezTo>
                      <a:pt x="0" y="762"/>
                      <a:pt x="220" y="981"/>
                      <a:pt x="490" y="981"/>
                    </a:cubicBezTo>
                    <a:cubicBezTo>
                      <a:pt x="761" y="981"/>
                      <a:pt x="981" y="762"/>
                      <a:pt x="981" y="491"/>
                    </a:cubicBezTo>
                    <a:cubicBezTo>
                      <a:pt x="981" y="220"/>
                      <a:pt x="761" y="1"/>
                      <a:pt x="490" y="1"/>
                    </a:cubicBezTo>
                    <a:close/>
                  </a:path>
                </a:pathLst>
              </a:custGeom>
              <a:solidFill>
                <a:srgbClr val="B247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1" name="Google Shape;2601;p56"/>
              <p:cNvSpPr/>
              <p:nvPr/>
            </p:nvSpPr>
            <p:spPr>
              <a:xfrm>
                <a:off x="2660350" y="2211700"/>
                <a:ext cx="62450" cy="26675"/>
              </a:xfrm>
              <a:custGeom>
                <a:avLst/>
                <a:gdLst/>
                <a:ahLst/>
                <a:cxnLst/>
                <a:rect l="l" t="t" r="r" b="b"/>
                <a:pathLst>
                  <a:path w="2498" h="1067" extrusionOk="0">
                    <a:moveTo>
                      <a:pt x="1625" y="1"/>
                    </a:moveTo>
                    <a:cubicBezTo>
                      <a:pt x="1451" y="1"/>
                      <a:pt x="1261" y="25"/>
                      <a:pt x="1068" y="87"/>
                    </a:cubicBezTo>
                    <a:cubicBezTo>
                      <a:pt x="670" y="215"/>
                      <a:pt x="373" y="467"/>
                      <a:pt x="212" y="677"/>
                    </a:cubicBezTo>
                    <a:cubicBezTo>
                      <a:pt x="47" y="890"/>
                      <a:pt x="0" y="1052"/>
                      <a:pt x="26" y="1065"/>
                    </a:cubicBezTo>
                    <a:cubicBezTo>
                      <a:pt x="27" y="1066"/>
                      <a:pt x="30" y="1067"/>
                      <a:pt x="32" y="1067"/>
                    </a:cubicBezTo>
                    <a:cubicBezTo>
                      <a:pt x="68" y="1067"/>
                      <a:pt x="162" y="945"/>
                      <a:pt x="331" y="787"/>
                    </a:cubicBezTo>
                    <a:cubicBezTo>
                      <a:pt x="510" y="621"/>
                      <a:pt x="789" y="420"/>
                      <a:pt x="1139" y="307"/>
                    </a:cubicBezTo>
                    <a:cubicBezTo>
                      <a:pt x="1366" y="234"/>
                      <a:pt x="1589" y="209"/>
                      <a:pt x="1785" y="209"/>
                    </a:cubicBezTo>
                    <a:cubicBezTo>
                      <a:pt x="1891" y="209"/>
                      <a:pt x="1989" y="217"/>
                      <a:pt x="2075" y="228"/>
                    </a:cubicBezTo>
                    <a:cubicBezTo>
                      <a:pt x="2264" y="251"/>
                      <a:pt x="2397" y="286"/>
                      <a:pt x="2454" y="286"/>
                    </a:cubicBezTo>
                    <a:cubicBezTo>
                      <a:pt x="2471" y="286"/>
                      <a:pt x="2482" y="283"/>
                      <a:pt x="2485" y="276"/>
                    </a:cubicBezTo>
                    <a:cubicBezTo>
                      <a:pt x="2497" y="250"/>
                      <a:pt x="2366" y="145"/>
                      <a:pt x="2108" y="69"/>
                    </a:cubicBezTo>
                    <a:cubicBezTo>
                      <a:pt x="1977" y="29"/>
                      <a:pt x="1810" y="1"/>
                      <a:pt x="1625" y="1"/>
                    </a:cubicBezTo>
                    <a:close/>
                  </a:path>
                </a:pathLst>
              </a:custGeom>
              <a:solidFill>
                <a:srgbClr val="B247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2" name="Google Shape;2602;p56"/>
              <p:cNvSpPr/>
              <p:nvPr/>
            </p:nvSpPr>
            <p:spPr>
              <a:xfrm>
                <a:off x="2790375" y="2211700"/>
                <a:ext cx="62475" cy="26675"/>
              </a:xfrm>
              <a:custGeom>
                <a:avLst/>
                <a:gdLst/>
                <a:ahLst/>
                <a:cxnLst/>
                <a:rect l="l" t="t" r="r" b="b"/>
                <a:pathLst>
                  <a:path w="2499" h="1067" extrusionOk="0">
                    <a:moveTo>
                      <a:pt x="874" y="1"/>
                    </a:moveTo>
                    <a:cubicBezTo>
                      <a:pt x="688" y="1"/>
                      <a:pt x="522" y="29"/>
                      <a:pt x="391" y="69"/>
                    </a:cubicBezTo>
                    <a:cubicBezTo>
                      <a:pt x="132" y="145"/>
                      <a:pt x="0" y="250"/>
                      <a:pt x="14" y="276"/>
                    </a:cubicBezTo>
                    <a:cubicBezTo>
                      <a:pt x="17" y="283"/>
                      <a:pt x="27" y="286"/>
                      <a:pt x="44" y="286"/>
                    </a:cubicBezTo>
                    <a:cubicBezTo>
                      <a:pt x="101" y="286"/>
                      <a:pt x="235" y="251"/>
                      <a:pt x="424" y="228"/>
                    </a:cubicBezTo>
                    <a:cubicBezTo>
                      <a:pt x="509" y="217"/>
                      <a:pt x="607" y="209"/>
                      <a:pt x="714" y="209"/>
                    </a:cubicBezTo>
                    <a:cubicBezTo>
                      <a:pt x="909" y="209"/>
                      <a:pt x="1133" y="234"/>
                      <a:pt x="1360" y="307"/>
                    </a:cubicBezTo>
                    <a:cubicBezTo>
                      <a:pt x="1710" y="420"/>
                      <a:pt x="1988" y="621"/>
                      <a:pt x="2167" y="787"/>
                    </a:cubicBezTo>
                    <a:cubicBezTo>
                      <a:pt x="2337" y="945"/>
                      <a:pt x="2431" y="1067"/>
                      <a:pt x="2467" y="1067"/>
                    </a:cubicBezTo>
                    <a:cubicBezTo>
                      <a:pt x="2469" y="1067"/>
                      <a:pt x="2471" y="1066"/>
                      <a:pt x="2473" y="1065"/>
                    </a:cubicBezTo>
                    <a:cubicBezTo>
                      <a:pt x="2499" y="1052"/>
                      <a:pt x="2452" y="890"/>
                      <a:pt x="2287" y="677"/>
                    </a:cubicBezTo>
                    <a:cubicBezTo>
                      <a:pt x="2126" y="467"/>
                      <a:pt x="1829" y="215"/>
                      <a:pt x="1431" y="87"/>
                    </a:cubicBezTo>
                    <a:cubicBezTo>
                      <a:pt x="1238" y="25"/>
                      <a:pt x="1048" y="1"/>
                      <a:pt x="874" y="1"/>
                    </a:cubicBezTo>
                    <a:close/>
                  </a:path>
                </a:pathLst>
              </a:custGeom>
              <a:solidFill>
                <a:srgbClr val="B247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3" name="Google Shape;2603;p56"/>
              <p:cNvSpPr/>
              <p:nvPr/>
            </p:nvSpPr>
            <p:spPr>
              <a:xfrm>
                <a:off x="2745875" y="2079825"/>
                <a:ext cx="142025" cy="120225"/>
              </a:xfrm>
              <a:custGeom>
                <a:avLst/>
                <a:gdLst/>
                <a:ahLst/>
                <a:cxnLst/>
                <a:rect l="l" t="t" r="r" b="b"/>
                <a:pathLst>
                  <a:path w="5681" h="4809" extrusionOk="0">
                    <a:moveTo>
                      <a:pt x="711" y="0"/>
                    </a:moveTo>
                    <a:lnTo>
                      <a:pt x="78" y="212"/>
                    </a:lnTo>
                    <a:lnTo>
                      <a:pt x="78" y="212"/>
                    </a:lnTo>
                    <a:cubicBezTo>
                      <a:pt x="285" y="148"/>
                      <a:pt x="500" y="114"/>
                      <a:pt x="717" y="105"/>
                    </a:cubicBezTo>
                    <a:lnTo>
                      <a:pt x="717" y="105"/>
                    </a:lnTo>
                    <a:cubicBezTo>
                      <a:pt x="715" y="70"/>
                      <a:pt x="713" y="35"/>
                      <a:pt x="711" y="0"/>
                    </a:cubicBezTo>
                    <a:close/>
                    <a:moveTo>
                      <a:pt x="78" y="212"/>
                    </a:moveTo>
                    <a:lnTo>
                      <a:pt x="78" y="212"/>
                    </a:lnTo>
                    <a:cubicBezTo>
                      <a:pt x="52" y="221"/>
                      <a:pt x="26" y="229"/>
                      <a:pt x="0" y="239"/>
                    </a:cubicBezTo>
                    <a:lnTo>
                      <a:pt x="78" y="212"/>
                    </a:lnTo>
                    <a:close/>
                    <a:moveTo>
                      <a:pt x="847" y="102"/>
                    </a:moveTo>
                    <a:cubicBezTo>
                      <a:pt x="803" y="102"/>
                      <a:pt x="760" y="103"/>
                      <a:pt x="717" y="105"/>
                    </a:cubicBezTo>
                    <a:lnTo>
                      <a:pt x="717" y="105"/>
                    </a:lnTo>
                    <a:cubicBezTo>
                      <a:pt x="780" y="1094"/>
                      <a:pt x="1061" y="2085"/>
                      <a:pt x="1642" y="2888"/>
                    </a:cubicBezTo>
                    <a:cubicBezTo>
                      <a:pt x="1878" y="3215"/>
                      <a:pt x="2161" y="3507"/>
                      <a:pt x="2442" y="3797"/>
                    </a:cubicBezTo>
                    <a:cubicBezTo>
                      <a:pt x="2651" y="4012"/>
                      <a:pt x="2862" y="4230"/>
                      <a:pt x="3120" y="4382"/>
                    </a:cubicBezTo>
                    <a:cubicBezTo>
                      <a:pt x="3840" y="4809"/>
                      <a:pt x="4751" y="4648"/>
                      <a:pt x="5573" y="4803"/>
                    </a:cubicBezTo>
                    <a:cubicBezTo>
                      <a:pt x="5681" y="4555"/>
                      <a:pt x="5583" y="4271"/>
                      <a:pt x="5477" y="4021"/>
                    </a:cubicBezTo>
                    <a:cubicBezTo>
                      <a:pt x="5077" y="3075"/>
                      <a:pt x="4555" y="2166"/>
                      <a:pt x="3825" y="1444"/>
                    </a:cubicBezTo>
                    <a:cubicBezTo>
                      <a:pt x="3095" y="721"/>
                      <a:pt x="2138" y="195"/>
                      <a:pt x="1114" y="113"/>
                    </a:cubicBezTo>
                    <a:cubicBezTo>
                      <a:pt x="1025" y="106"/>
                      <a:pt x="936" y="102"/>
                      <a:pt x="847" y="102"/>
                    </a:cubicBezTo>
                    <a:close/>
                  </a:path>
                </a:pathLst>
              </a:custGeom>
              <a:solidFill>
                <a:srgbClr val="B740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4" name="Google Shape;2604;p56"/>
              <p:cNvSpPr/>
              <p:nvPr/>
            </p:nvSpPr>
            <p:spPr>
              <a:xfrm>
                <a:off x="2638525" y="2080150"/>
                <a:ext cx="182750" cy="126725"/>
              </a:xfrm>
              <a:custGeom>
                <a:avLst/>
                <a:gdLst/>
                <a:ahLst/>
                <a:cxnLst/>
                <a:rect l="l" t="t" r="r" b="b"/>
                <a:pathLst>
                  <a:path w="7310" h="5069" extrusionOk="0">
                    <a:moveTo>
                      <a:pt x="5438" y="1"/>
                    </a:moveTo>
                    <a:cubicBezTo>
                      <a:pt x="5157" y="1"/>
                      <a:pt x="4881" y="32"/>
                      <a:pt x="4681" y="47"/>
                    </a:cubicBezTo>
                    <a:cubicBezTo>
                      <a:pt x="3587" y="132"/>
                      <a:pt x="2510" y="457"/>
                      <a:pt x="1557" y="1000"/>
                    </a:cubicBezTo>
                    <a:cubicBezTo>
                      <a:pt x="974" y="1331"/>
                      <a:pt x="0" y="2006"/>
                      <a:pt x="135" y="2775"/>
                    </a:cubicBezTo>
                    <a:cubicBezTo>
                      <a:pt x="266" y="3517"/>
                      <a:pt x="950" y="4215"/>
                      <a:pt x="1573" y="4577"/>
                    </a:cubicBezTo>
                    <a:cubicBezTo>
                      <a:pt x="2147" y="4911"/>
                      <a:pt x="2813" y="5069"/>
                      <a:pt x="3478" y="5069"/>
                    </a:cubicBezTo>
                    <a:cubicBezTo>
                      <a:pt x="3693" y="5069"/>
                      <a:pt x="3909" y="5052"/>
                      <a:pt x="4121" y="5020"/>
                    </a:cubicBezTo>
                    <a:lnTo>
                      <a:pt x="4121" y="5020"/>
                    </a:lnTo>
                    <a:cubicBezTo>
                      <a:pt x="4112" y="5020"/>
                      <a:pt x="4103" y="5020"/>
                      <a:pt x="4093" y="5020"/>
                    </a:cubicBezTo>
                    <a:cubicBezTo>
                      <a:pt x="3618" y="5020"/>
                      <a:pt x="3145" y="4824"/>
                      <a:pt x="2809" y="4487"/>
                    </a:cubicBezTo>
                    <a:lnTo>
                      <a:pt x="2809" y="4487"/>
                    </a:lnTo>
                    <a:cubicBezTo>
                      <a:pt x="3331" y="4698"/>
                      <a:pt x="3895" y="4805"/>
                      <a:pt x="4459" y="4805"/>
                    </a:cubicBezTo>
                    <a:cubicBezTo>
                      <a:pt x="4870" y="4805"/>
                      <a:pt x="5281" y="4748"/>
                      <a:pt x="5675" y="4634"/>
                    </a:cubicBezTo>
                    <a:cubicBezTo>
                      <a:pt x="5145" y="4514"/>
                      <a:pt x="4650" y="4239"/>
                      <a:pt x="4271" y="3850"/>
                    </a:cubicBezTo>
                    <a:lnTo>
                      <a:pt x="4271" y="3850"/>
                    </a:lnTo>
                    <a:cubicBezTo>
                      <a:pt x="4871" y="4126"/>
                      <a:pt x="5676" y="4493"/>
                      <a:pt x="6418" y="4493"/>
                    </a:cubicBezTo>
                    <a:cubicBezTo>
                      <a:pt x="6733" y="4493"/>
                      <a:pt x="7037" y="4427"/>
                      <a:pt x="7309" y="4259"/>
                    </a:cubicBezTo>
                    <a:cubicBezTo>
                      <a:pt x="7170" y="4142"/>
                      <a:pt x="7010" y="4043"/>
                      <a:pt x="6874" y="3916"/>
                    </a:cubicBezTo>
                    <a:cubicBezTo>
                      <a:pt x="6367" y="3440"/>
                      <a:pt x="6307" y="2811"/>
                      <a:pt x="6400" y="2154"/>
                    </a:cubicBezTo>
                    <a:cubicBezTo>
                      <a:pt x="6469" y="1665"/>
                      <a:pt x="6744" y="1022"/>
                      <a:pt x="6576" y="531"/>
                    </a:cubicBezTo>
                    <a:cubicBezTo>
                      <a:pt x="6426" y="95"/>
                      <a:pt x="5925" y="1"/>
                      <a:pt x="5438" y="1"/>
                    </a:cubicBezTo>
                    <a:close/>
                  </a:path>
                </a:pathLst>
              </a:custGeom>
              <a:solidFill>
                <a:srgbClr val="B740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5" name="Google Shape;2605;p56"/>
              <p:cNvSpPr/>
              <p:nvPr/>
            </p:nvSpPr>
            <p:spPr>
              <a:xfrm>
                <a:off x="2634750" y="2132300"/>
                <a:ext cx="11900" cy="28500"/>
              </a:xfrm>
              <a:custGeom>
                <a:avLst/>
                <a:gdLst/>
                <a:ahLst/>
                <a:cxnLst/>
                <a:rect l="l" t="t" r="r" b="b"/>
                <a:pathLst>
                  <a:path w="476" h="1140" extrusionOk="0">
                    <a:moveTo>
                      <a:pt x="56" y="0"/>
                    </a:moveTo>
                    <a:cubicBezTo>
                      <a:pt x="27" y="0"/>
                      <a:pt x="1" y="287"/>
                      <a:pt x="115" y="617"/>
                    </a:cubicBezTo>
                    <a:cubicBezTo>
                      <a:pt x="223" y="934"/>
                      <a:pt x="410" y="1139"/>
                      <a:pt x="445" y="1139"/>
                    </a:cubicBezTo>
                    <a:cubicBezTo>
                      <a:pt x="447" y="1139"/>
                      <a:pt x="448" y="1139"/>
                      <a:pt x="449" y="1138"/>
                    </a:cubicBezTo>
                    <a:cubicBezTo>
                      <a:pt x="476" y="1117"/>
                      <a:pt x="329" y="890"/>
                      <a:pt x="224" y="579"/>
                    </a:cubicBezTo>
                    <a:cubicBezTo>
                      <a:pt x="115" y="270"/>
                      <a:pt x="91" y="0"/>
                      <a:pt x="57" y="0"/>
                    </a:cubicBezTo>
                    <a:cubicBezTo>
                      <a:pt x="57" y="0"/>
                      <a:pt x="57" y="0"/>
                      <a:pt x="57" y="0"/>
                    </a:cubicBezTo>
                    <a:cubicBezTo>
                      <a:pt x="57" y="0"/>
                      <a:pt x="57" y="0"/>
                      <a:pt x="56" y="0"/>
                    </a:cubicBezTo>
                    <a:close/>
                  </a:path>
                </a:pathLst>
              </a:custGeom>
              <a:solidFill>
                <a:srgbClr val="A336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6" name="Google Shape;2606;p56"/>
              <p:cNvSpPr/>
              <p:nvPr/>
            </p:nvSpPr>
            <p:spPr>
              <a:xfrm>
                <a:off x="2614575" y="2138400"/>
                <a:ext cx="19175" cy="56025"/>
              </a:xfrm>
              <a:custGeom>
                <a:avLst/>
                <a:gdLst/>
                <a:ahLst/>
                <a:cxnLst/>
                <a:rect l="l" t="t" r="r" b="b"/>
                <a:pathLst>
                  <a:path w="767" h="2241" extrusionOk="0">
                    <a:moveTo>
                      <a:pt x="750" y="0"/>
                    </a:moveTo>
                    <a:cubicBezTo>
                      <a:pt x="728" y="0"/>
                      <a:pt x="609" y="69"/>
                      <a:pt x="481" y="236"/>
                    </a:cubicBezTo>
                    <a:cubicBezTo>
                      <a:pt x="340" y="412"/>
                      <a:pt x="214" y="702"/>
                      <a:pt x="145" y="1032"/>
                    </a:cubicBezTo>
                    <a:cubicBezTo>
                      <a:pt x="0" y="1691"/>
                      <a:pt x="71" y="2240"/>
                      <a:pt x="100" y="2240"/>
                    </a:cubicBezTo>
                    <a:cubicBezTo>
                      <a:pt x="100" y="2240"/>
                      <a:pt x="101" y="2240"/>
                      <a:pt x="101" y="2240"/>
                    </a:cubicBezTo>
                    <a:cubicBezTo>
                      <a:pt x="136" y="2239"/>
                      <a:pt x="116" y="1699"/>
                      <a:pt x="258" y="1056"/>
                    </a:cubicBezTo>
                    <a:cubicBezTo>
                      <a:pt x="326" y="736"/>
                      <a:pt x="432" y="460"/>
                      <a:pt x="548" y="282"/>
                    </a:cubicBezTo>
                    <a:cubicBezTo>
                      <a:pt x="660" y="102"/>
                      <a:pt x="766" y="16"/>
                      <a:pt x="754" y="2"/>
                    </a:cubicBezTo>
                    <a:cubicBezTo>
                      <a:pt x="753" y="1"/>
                      <a:pt x="752" y="0"/>
                      <a:pt x="750" y="0"/>
                    </a:cubicBezTo>
                    <a:close/>
                  </a:path>
                </a:pathLst>
              </a:custGeom>
              <a:solidFill>
                <a:srgbClr val="A336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7" name="Google Shape;2607;p56"/>
              <p:cNvSpPr/>
              <p:nvPr/>
            </p:nvSpPr>
            <p:spPr>
              <a:xfrm>
                <a:off x="2627175" y="2148450"/>
                <a:ext cx="12125" cy="113425"/>
              </a:xfrm>
              <a:custGeom>
                <a:avLst/>
                <a:gdLst/>
                <a:ahLst/>
                <a:cxnLst/>
                <a:rect l="l" t="t" r="r" b="b"/>
                <a:pathLst>
                  <a:path w="485" h="4537" extrusionOk="0">
                    <a:moveTo>
                      <a:pt x="469" y="0"/>
                    </a:moveTo>
                    <a:cubicBezTo>
                      <a:pt x="453" y="0"/>
                      <a:pt x="384" y="248"/>
                      <a:pt x="292" y="651"/>
                    </a:cubicBezTo>
                    <a:cubicBezTo>
                      <a:pt x="201" y="1057"/>
                      <a:pt x="87" y="1623"/>
                      <a:pt x="32" y="2258"/>
                    </a:cubicBezTo>
                    <a:cubicBezTo>
                      <a:pt x="6" y="2577"/>
                      <a:pt x="1" y="2882"/>
                      <a:pt x="12" y="3158"/>
                    </a:cubicBezTo>
                    <a:cubicBezTo>
                      <a:pt x="28" y="3435"/>
                      <a:pt x="56" y="3683"/>
                      <a:pt x="98" y="3889"/>
                    </a:cubicBezTo>
                    <a:cubicBezTo>
                      <a:pt x="114" y="3992"/>
                      <a:pt x="141" y="4084"/>
                      <a:pt x="161" y="4164"/>
                    </a:cubicBezTo>
                    <a:cubicBezTo>
                      <a:pt x="180" y="4246"/>
                      <a:pt x="202" y="4314"/>
                      <a:pt x="222" y="4369"/>
                    </a:cubicBezTo>
                    <a:cubicBezTo>
                      <a:pt x="259" y="4477"/>
                      <a:pt x="284" y="4536"/>
                      <a:pt x="292" y="4536"/>
                    </a:cubicBezTo>
                    <a:cubicBezTo>
                      <a:pt x="292" y="4536"/>
                      <a:pt x="292" y="4536"/>
                      <a:pt x="293" y="4536"/>
                    </a:cubicBezTo>
                    <a:cubicBezTo>
                      <a:pt x="312" y="4530"/>
                      <a:pt x="238" y="4284"/>
                      <a:pt x="179" y="3875"/>
                    </a:cubicBezTo>
                    <a:cubicBezTo>
                      <a:pt x="147" y="3672"/>
                      <a:pt x="128" y="3427"/>
                      <a:pt x="119" y="3155"/>
                    </a:cubicBezTo>
                    <a:cubicBezTo>
                      <a:pt x="114" y="2882"/>
                      <a:pt x="121" y="2582"/>
                      <a:pt x="147" y="2268"/>
                    </a:cubicBezTo>
                    <a:cubicBezTo>
                      <a:pt x="201" y="1640"/>
                      <a:pt x="301" y="1076"/>
                      <a:pt x="372" y="667"/>
                    </a:cubicBezTo>
                    <a:cubicBezTo>
                      <a:pt x="444" y="258"/>
                      <a:pt x="485" y="4"/>
                      <a:pt x="469" y="0"/>
                    </a:cubicBezTo>
                    <a:cubicBezTo>
                      <a:pt x="469" y="0"/>
                      <a:pt x="469" y="0"/>
                      <a:pt x="469" y="0"/>
                    </a:cubicBezTo>
                    <a:close/>
                  </a:path>
                </a:pathLst>
              </a:custGeom>
              <a:solidFill>
                <a:srgbClr val="A336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8" name="Google Shape;2608;p56"/>
              <p:cNvSpPr/>
              <p:nvPr/>
            </p:nvSpPr>
            <p:spPr>
              <a:xfrm>
                <a:off x="2642825" y="2187225"/>
                <a:ext cx="3675" cy="51150"/>
              </a:xfrm>
              <a:custGeom>
                <a:avLst/>
                <a:gdLst/>
                <a:ahLst/>
                <a:cxnLst/>
                <a:rect l="l" t="t" r="r" b="b"/>
                <a:pathLst>
                  <a:path w="147" h="2046" extrusionOk="0">
                    <a:moveTo>
                      <a:pt x="33" y="1"/>
                    </a:moveTo>
                    <a:cubicBezTo>
                      <a:pt x="33" y="1"/>
                      <a:pt x="33" y="1"/>
                      <a:pt x="32" y="1"/>
                    </a:cubicBezTo>
                    <a:cubicBezTo>
                      <a:pt x="0" y="4"/>
                      <a:pt x="11" y="461"/>
                      <a:pt x="21" y="1024"/>
                    </a:cubicBezTo>
                    <a:cubicBezTo>
                      <a:pt x="32" y="1587"/>
                      <a:pt x="36" y="2045"/>
                      <a:pt x="68" y="2046"/>
                    </a:cubicBezTo>
                    <a:cubicBezTo>
                      <a:pt x="68" y="2046"/>
                      <a:pt x="68" y="2046"/>
                      <a:pt x="68" y="2046"/>
                    </a:cubicBezTo>
                    <a:cubicBezTo>
                      <a:pt x="100" y="2046"/>
                      <a:pt x="147" y="1588"/>
                      <a:pt x="136" y="1022"/>
                    </a:cubicBezTo>
                    <a:cubicBezTo>
                      <a:pt x="127" y="457"/>
                      <a:pt x="63" y="1"/>
                      <a:pt x="33" y="1"/>
                    </a:cubicBezTo>
                    <a:close/>
                  </a:path>
                </a:pathLst>
              </a:custGeom>
              <a:solidFill>
                <a:srgbClr val="A336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9" name="Google Shape;2609;p56"/>
              <p:cNvSpPr/>
              <p:nvPr/>
            </p:nvSpPr>
            <p:spPr>
              <a:xfrm>
                <a:off x="2641975" y="2079300"/>
                <a:ext cx="138475" cy="55000"/>
              </a:xfrm>
              <a:custGeom>
                <a:avLst/>
                <a:gdLst/>
                <a:ahLst/>
                <a:cxnLst/>
                <a:rect l="l" t="t" r="r" b="b"/>
                <a:pathLst>
                  <a:path w="5539" h="2200" extrusionOk="0">
                    <a:moveTo>
                      <a:pt x="4403" y="0"/>
                    </a:moveTo>
                    <a:cubicBezTo>
                      <a:pt x="4329" y="0"/>
                      <a:pt x="4253" y="7"/>
                      <a:pt x="4175" y="11"/>
                    </a:cubicBezTo>
                    <a:cubicBezTo>
                      <a:pt x="4009" y="15"/>
                      <a:pt x="3833" y="40"/>
                      <a:pt x="3648" y="63"/>
                    </a:cubicBezTo>
                    <a:cubicBezTo>
                      <a:pt x="3280" y="123"/>
                      <a:pt x="2879" y="219"/>
                      <a:pt x="2474" y="368"/>
                    </a:cubicBezTo>
                    <a:cubicBezTo>
                      <a:pt x="2070" y="522"/>
                      <a:pt x="1704" y="713"/>
                      <a:pt x="1388" y="910"/>
                    </a:cubicBezTo>
                    <a:cubicBezTo>
                      <a:pt x="1233" y="1014"/>
                      <a:pt x="1084" y="1110"/>
                      <a:pt x="956" y="1217"/>
                    </a:cubicBezTo>
                    <a:cubicBezTo>
                      <a:pt x="892" y="1268"/>
                      <a:pt x="826" y="1315"/>
                      <a:pt x="768" y="1367"/>
                    </a:cubicBezTo>
                    <a:cubicBezTo>
                      <a:pt x="714" y="1416"/>
                      <a:pt x="659" y="1465"/>
                      <a:pt x="604" y="1515"/>
                    </a:cubicBezTo>
                    <a:cubicBezTo>
                      <a:pt x="497" y="1607"/>
                      <a:pt x="413" y="1703"/>
                      <a:pt x="335" y="1784"/>
                    </a:cubicBezTo>
                    <a:cubicBezTo>
                      <a:pt x="257" y="1864"/>
                      <a:pt x="196" y="1938"/>
                      <a:pt x="148" y="2001"/>
                    </a:cubicBezTo>
                    <a:cubicBezTo>
                      <a:pt x="51" y="2124"/>
                      <a:pt x="0" y="2194"/>
                      <a:pt x="6" y="2199"/>
                    </a:cubicBezTo>
                    <a:cubicBezTo>
                      <a:pt x="7" y="2199"/>
                      <a:pt x="7" y="2199"/>
                      <a:pt x="8" y="2199"/>
                    </a:cubicBezTo>
                    <a:cubicBezTo>
                      <a:pt x="35" y="2199"/>
                      <a:pt x="250" y="1931"/>
                      <a:pt x="658" y="1575"/>
                    </a:cubicBezTo>
                    <a:cubicBezTo>
                      <a:pt x="714" y="1528"/>
                      <a:pt x="770" y="1482"/>
                      <a:pt x="825" y="1435"/>
                    </a:cubicBezTo>
                    <a:cubicBezTo>
                      <a:pt x="884" y="1387"/>
                      <a:pt x="949" y="1342"/>
                      <a:pt x="1014" y="1293"/>
                    </a:cubicBezTo>
                    <a:cubicBezTo>
                      <a:pt x="1142" y="1191"/>
                      <a:pt x="1291" y="1100"/>
                      <a:pt x="1444" y="1000"/>
                    </a:cubicBezTo>
                    <a:cubicBezTo>
                      <a:pt x="1759" y="811"/>
                      <a:pt x="2118" y="627"/>
                      <a:pt x="2514" y="476"/>
                    </a:cubicBezTo>
                    <a:cubicBezTo>
                      <a:pt x="2911" y="330"/>
                      <a:pt x="3303" y="233"/>
                      <a:pt x="3665" y="168"/>
                    </a:cubicBezTo>
                    <a:cubicBezTo>
                      <a:pt x="3846" y="143"/>
                      <a:pt x="4018" y="114"/>
                      <a:pt x="4181" y="106"/>
                    </a:cubicBezTo>
                    <a:cubicBezTo>
                      <a:pt x="4263" y="101"/>
                      <a:pt x="4341" y="91"/>
                      <a:pt x="4417" y="89"/>
                    </a:cubicBezTo>
                    <a:cubicBezTo>
                      <a:pt x="4489" y="88"/>
                      <a:pt x="4562" y="87"/>
                      <a:pt x="4635" y="86"/>
                    </a:cubicBezTo>
                    <a:cubicBezTo>
                      <a:pt x="4638" y="86"/>
                      <a:pt x="4642" y="86"/>
                      <a:pt x="4646" y="86"/>
                    </a:cubicBezTo>
                    <a:cubicBezTo>
                      <a:pt x="5115" y="86"/>
                      <a:pt x="5430" y="132"/>
                      <a:pt x="5514" y="132"/>
                    </a:cubicBezTo>
                    <a:cubicBezTo>
                      <a:pt x="5528" y="132"/>
                      <a:pt x="5536" y="131"/>
                      <a:pt x="5537" y="128"/>
                    </a:cubicBezTo>
                    <a:cubicBezTo>
                      <a:pt x="5538" y="120"/>
                      <a:pt x="5454" y="100"/>
                      <a:pt x="5299" y="71"/>
                    </a:cubicBezTo>
                    <a:cubicBezTo>
                      <a:pt x="5221" y="55"/>
                      <a:pt x="5126" y="39"/>
                      <a:pt x="5015" y="31"/>
                    </a:cubicBezTo>
                    <a:cubicBezTo>
                      <a:pt x="4909" y="22"/>
                      <a:pt x="4788" y="5"/>
                      <a:pt x="4654" y="5"/>
                    </a:cubicBezTo>
                    <a:cubicBezTo>
                      <a:pt x="4648" y="5"/>
                      <a:pt x="4642" y="5"/>
                      <a:pt x="4636" y="5"/>
                    </a:cubicBezTo>
                    <a:cubicBezTo>
                      <a:pt x="4561" y="3"/>
                      <a:pt x="4488" y="2"/>
                      <a:pt x="4415" y="0"/>
                    </a:cubicBezTo>
                    <a:cubicBezTo>
                      <a:pt x="4411" y="0"/>
                      <a:pt x="4407" y="0"/>
                      <a:pt x="4403" y="0"/>
                    </a:cubicBezTo>
                    <a:close/>
                  </a:path>
                </a:pathLst>
              </a:custGeom>
              <a:solidFill>
                <a:srgbClr val="A336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0" name="Google Shape;2610;p56"/>
              <p:cNvSpPr/>
              <p:nvPr/>
            </p:nvSpPr>
            <p:spPr>
              <a:xfrm>
                <a:off x="2658350" y="2096325"/>
                <a:ext cx="231400" cy="60000"/>
              </a:xfrm>
              <a:custGeom>
                <a:avLst/>
                <a:gdLst/>
                <a:ahLst/>
                <a:cxnLst/>
                <a:rect l="l" t="t" r="r" b="b"/>
                <a:pathLst>
                  <a:path w="9256" h="2400" extrusionOk="0">
                    <a:moveTo>
                      <a:pt x="5018" y="1"/>
                    </a:moveTo>
                    <a:cubicBezTo>
                      <a:pt x="4992" y="1"/>
                      <a:pt x="4967" y="1"/>
                      <a:pt x="4941" y="1"/>
                    </a:cubicBezTo>
                    <a:cubicBezTo>
                      <a:pt x="4217" y="12"/>
                      <a:pt x="3535" y="124"/>
                      <a:pt x="2928" y="263"/>
                    </a:cubicBezTo>
                    <a:cubicBezTo>
                      <a:pt x="2319" y="402"/>
                      <a:pt x="1780" y="572"/>
                      <a:pt x="1343" y="749"/>
                    </a:cubicBezTo>
                    <a:cubicBezTo>
                      <a:pt x="904" y="924"/>
                      <a:pt x="566" y="1107"/>
                      <a:pt x="340" y="1243"/>
                    </a:cubicBezTo>
                    <a:cubicBezTo>
                      <a:pt x="228" y="1312"/>
                      <a:pt x="141" y="1368"/>
                      <a:pt x="85" y="1409"/>
                    </a:cubicBezTo>
                    <a:cubicBezTo>
                      <a:pt x="29" y="1449"/>
                      <a:pt x="1" y="1472"/>
                      <a:pt x="3" y="1475"/>
                    </a:cubicBezTo>
                    <a:cubicBezTo>
                      <a:pt x="3" y="1475"/>
                      <a:pt x="3" y="1476"/>
                      <a:pt x="4" y="1476"/>
                    </a:cubicBezTo>
                    <a:cubicBezTo>
                      <a:pt x="20" y="1476"/>
                      <a:pt x="143" y="1400"/>
                      <a:pt x="362" y="1281"/>
                    </a:cubicBezTo>
                    <a:cubicBezTo>
                      <a:pt x="594" y="1158"/>
                      <a:pt x="933" y="989"/>
                      <a:pt x="1372" y="825"/>
                    </a:cubicBezTo>
                    <a:cubicBezTo>
                      <a:pt x="1810" y="660"/>
                      <a:pt x="2345" y="499"/>
                      <a:pt x="2950" y="367"/>
                    </a:cubicBezTo>
                    <a:cubicBezTo>
                      <a:pt x="3555" y="235"/>
                      <a:pt x="4230" y="127"/>
                      <a:pt x="4943" y="116"/>
                    </a:cubicBezTo>
                    <a:cubicBezTo>
                      <a:pt x="4969" y="116"/>
                      <a:pt x="4995" y="116"/>
                      <a:pt x="5021" y="116"/>
                    </a:cubicBezTo>
                    <a:cubicBezTo>
                      <a:pt x="5704" y="116"/>
                      <a:pt x="6355" y="215"/>
                      <a:pt x="6913" y="412"/>
                    </a:cubicBezTo>
                    <a:cubicBezTo>
                      <a:pt x="7495" y="615"/>
                      <a:pt x="7972" y="915"/>
                      <a:pt x="8324" y="1217"/>
                    </a:cubicBezTo>
                    <a:cubicBezTo>
                      <a:pt x="8679" y="1521"/>
                      <a:pt x="8908" y="1827"/>
                      <a:pt x="9046" y="2048"/>
                    </a:cubicBezTo>
                    <a:cubicBezTo>
                      <a:pt x="9076" y="2098"/>
                      <a:pt x="9106" y="2147"/>
                      <a:pt x="9135" y="2196"/>
                    </a:cubicBezTo>
                    <a:cubicBezTo>
                      <a:pt x="9156" y="2235"/>
                      <a:pt x="9176" y="2271"/>
                      <a:pt x="9196" y="2309"/>
                    </a:cubicBezTo>
                    <a:cubicBezTo>
                      <a:pt x="9228" y="2369"/>
                      <a:pt x="9248" y="2400"/>
                      <a:pt x="9251" y="2400"/>
                    </a:cubicBezTo>
                    <a:cubicBezTo>
                      <a:pt x="9252" y="2400"/>
                      <a:pt x="9252" y="2400"/>
                      <a:pt x="9252" y="2400"/>
                    </a:cubicBezTo>
                    <a:cubicBezTo>
                      <a:pt x="9255" y="2398"/>
                      <a:pt x="9243" y="2363"/>
                      <a:pt x="9217" y="2299"/>
                    </a:cubicBezTo>
                    <a:cubicBezTo>
                      <a:pt x="9204" y="2267"/>
                      <a:pt x="9187" y="2227"/>
                      <a:pt x="9166" y="2181"/>
                    </a:cubicBezTo>
                    <a:cubicBezTo>
                      <a:pt x="9139" y="2129"/>
                      <a:pt x="9112" y="2078"/>
                      <a:pt x="9084" y="2025"/>
                    </a:cubicBezTo>
                    <a:cubicBezTo>
                      <a:pt x="8957" y="1794"/>
                      <a:pt x="8734" y="1474"/>
                      <a:pt x="8378" y="1156"/>
                    </a:cubicBezTo>
                    <a:cubicBezTo>
                      <a:pt x="8025" y="840"/>
                      <a:pt x="7542" y="526"/>
                      <a:pt x="6949" y="312"/>
                    </a:cubicBezTo>
                    <a:cubicBezTo>
                      <a:pt x="6378" y="104"/>
                      <a:pt x="5713" y="1"/>
                      <a:pt x="5018" y="1"/>
                    </a:cubicBezTo>
                    <a:close/>
                  </a:path>
                </a:pathLst>
              </a:custGeom>
              <a:solidFill>
                <a:srgbClr val="A336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1" name="Google Shape;2611;p56"/>
              <p:cNvSpPr/>
              <p:nvPr/>
            </p:nvSpPr>
            <p:spPr>
              <a:xfrm>
                <a:off x="2651075" y="2143375"/>
                <a:ext cx="62525" cy="53600"/>
              </a:xfrm>
              <a:custGeom>
                <a:avLst/>
                <a:gdLst/>
                <a:ahLst/>
                <a:cxnLst/>
                <a:rect l="l" t="t" r="r" b="b"/>
                <a:pathLst>
                  <a:path w="2501" h="2144" extrusionOk="0">
                    <a:moveTo>
                      <a:pt x="14" y="1"/>
                    </a:moveTo>
                    <a:cubicBezTo>
                      <a:pt x="14" y="1"/>
                      <a:pt x="14" y="1"/>
                      <a:pt x="13" y="1"/>
                    </a:cubicBezTo>
                    <a:cubicBezTo>
                      <a:pt x="0" y="4"/>
                      <a:pt x="38" y="196"/>
                      <a:pt x="201" y="461"/>
                    </a:cubicBezTo>
                    <a:cubicBezTo>
                      <a:pt x="363" y="726"/>
                      <a:pt x="650" y="1044"/>
                      <a:pt x="1007" y="1345"/>
                    </a:cubicBezTo>
                    <a:cubicBezTo>
                      <a:pt x="1367" y="1647"/>
                      <a:pt x="1738" y="1861"/>
                      <a:pt x="2017" y="1985"/>
                    </a:cubicBezTo>
                    <a:cubicBezTo>
                      <a:pt x="2265" y="2098"/>
                      <a:pt x="2439" y="2144"/>
                      <a:pt x="2478" y="2144"/>
                    </a:cubicBezTo>
                    <a:cubicBezTo>
                      <a:pt x="2484" y="2144"/>
                      <a:pt x="2486" y="2143"/>
                      <a:pt x="2487" y="2142"/>
                    </a:cubicBezTo>
                    <a:cubicBezTo>
                      <a:pt x="2501" y="2111"/>
                      <a:pt x="1785" y="1854"/>
                      <a:pt x="1081" y="1257"/>
                    </a:cubicBezTo>
                    <a:cubicBezTo>
                      <a:pt x="731" y="961"/>
                      <a:pt x="441" y="659"/>
                      <a:pt x="269" y="416"/>
                    </a:cubicBezTo>
                    <a:cubicBezTo>
                      <a:pt x="97" y="177"/>
                      <a:pt x="33" y="1"/>
                      <a:pt x="14" y="1"/>
                    </a:cubicBezTo>
                    <a:close/>
                  </a:path>
                </a:pathLst>
              </a:custGeom>
              <a:solidFill>
                <a:srgbClr val="A336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2" name="Google Shape;2612;p56"/>
              <p:cNvSpPr/>
              <p:nvPr/>
            </p:nvSpPr>
            <p:spPr>
              <a:xfrm>
                <a:off x="2674575" y="2127750"/>
                <a:ext cx="191275" cy="32675"/>
              </a:xfrm>
              <a:custGeom>
                <a:avLst/>
                <a:gdLst/>
                <a:ahLst/>
                <a:cxnLst/>
                <a:rect l="l" t="t" r="r" b="b"/>
                <a:pathLst>
                  <a:path w="7651" h="1307" extrusionOk="0">
                    <a:moveTo>
                      <a:pt x="3574" y="0"/>
                    </a:moveTo>
                    <a:cubicBezTo>
                      <a:pt x="2598" y="0"/>
                      <a:pt x="1730" y="175"/>
                      <a:pt x="1106" y="353"/>
                    </a:cubicBezTo>
                    <a:cubicBezTo>
                      <a:pt x="758" y="451"/>
                      <a:pt x="480" y="547"/>
                      <a:pt x="291" y="621"/>
                    </a:cubicBezTo>
                    <a:cubicBezTo>
                      <a:pt x="103" y="694"/>
                      <a:pt x="1" y="741"/>
                      <a:pt x="3" y="748"/>
                    </a:cubicBezTo>
                    <a:cubicBezTo>
                      <a:pt x="3" y="749"/>
                      <a:pt x="5" y="749"/>
                      <a:pt x="7" y="749"/>
                    </a:cubicBezTo>
                    <a:cubicBezTo>
                      <a:pt x="28" y="749"/>
                      <a:pt x="132" y="718"/>
                      <a:pt x="306" y="663"/>
                    </a:cubicBezTo>
                    <a:cubicBezTo>
                      <a:pt x="498" y="603"/>
                      <a:pt x="778" y="519"/>
                      <a:pt x="1127" y="431"/>
                    </a:cubicBezTo>
                    <a:cubicBezTo>
                      <a:pt x="1747" y="275"/>
                      <a:pt x="2600" y="115"/>
                      <a:pt x="3554" y="115"/>
                    </a:cubicBezTo>
                    <a:cubicBezTo>
                      <a:pt x="3671" y="115"/>
                      <a:pt x="3789" y="118"/>
                      <a:pt x="3908" y="123"/>
                    </a:cubicBezTo>
                    <a:cubicBezTo>
                      <a:pt x="5004" y="168"/>
                      <a:pt x="5971" y="452"/>
                      <a:pt x="6622" y="752"/>
                    </a:cubicBezTo>
                    <a:cubicBezTo>
                      <a:pt x="7256" y="1038"/>
                      <a:pt x="7610" y="1306"/>
                      <a:pt x="7644" y="1306"/>
                    </a:cubicBezTo>
                    <a:cubicBezTo>
                      <a:pt x="7645" y="1306"/>
                      <a:pt x="7646" y="1306"/>
                      <a:pt x="7647" y="1305"/>
                    </a:cubicBezTo>
                    <a:cubicBezTo>
                      <a:pt x="7651" y="1300"/>
                      <a:pt x="7565" y="1227"/>
                      <a:pt x="7399" y="1110"/>
                    </a:cubicBezTo>
                    <a:cubicBezTo>
                      <a:pt x="7234" y="992"/>
                      <a:pt x="6984" y="837"/>
                      <a:pt x="6656" y="677"/>
                    </a:cubicBezTo>
                    <a:cubicBezTo>
                      <a:pt x="6007" y="355"/>
                      <a:pt x="5025" y="53"/>
                      <a:pt x="3913" y="8"/>
                    </a:cubicBezTo>
                    <a:cubicBezTo>
                      <a:pt x="3799" y="3"/>
                      <a:pt x="3686" y="0"/>
                      <a:pt x="3574" y="0"/>
                    </a:cubicBezTo>
                    <a:close/>
                  </a:path>
                </a:pathLst>
              </a:custGeom>
              <a:solidFill>
                <a:srgbClr val="A336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3" name="Google Shape;2613;p56"/>
              <p:cNvSpPr/>
              <p:nvPr/>
            </p:nvSpPr>
            <p:spPr>
              <a:xfrm>
                <a:off x="2694350" y="2158300"/>
                <a:ext cx="140700" cy="13650"/>
              </a:xfrm>
              <a:custGeom>
                <a:avLst/>
                <a:gdLst/>
                <a:ahLst/>
                <a:cxnLst/>
                <a:rect l="l" t="t" r="r" b="b"/>
                <a:pathLst>
                  <a:path w="5628" h="546" extrusionOk="0">
                    <a:moveTo>
                      <a:pt x="13" y="0"/>
                    </a:moveTo>
                    <a:cubicBezTo>
                      <a:pt x="6" y="0"/>
                      <a:pt x="3" y="1"/>
                      <a:pt x="2" y="3"/>
                    </a:cubicBezTo>
                    <a:cubicBezTo>
                      <a:pt x="1" y="9"/>
                      <a:pt x="76" y="39"/>
                      <a:pt x="216" y="72"/>
                    </a:cubicBezTo>
                    <a:cubicBezTo>
                      <a:pt x="357" y="105"/>
                      <a:pt x="565" y="139"/>
                      <a:pt x="822" y="154"/>
                    </a:cubicBezTo>
                    <a:cubicBezTo>
                      <a:pt x="956" y="163"/>
                      <a:pt x="1102" y="166"/>
                      <a:pt x="1259" y="166"/>
                    </a:cubicBezTo>
                    <a:cubicBezTo>
                      <a:pt x="1532" y="166"/>
                      <a:pt x="1836" y="157"/>
                      <a:pt x="2162" y="157"/>
                    </a:cubicBezTo>
                    <a:cubicBezTo>
                      <a:pt x="2375" y="157"/>
                      <a:pt x="2597" y="161"/>
                      <a:pt x="2825" y="174"/>
                    </a:cubicBezTo>
                    <a:cubicBezTo>
                      <a:pt x="3604" y="209"/>
                      <a:pt x="4304" y="309"/>
                      <a:pt x="4808" y="398"/>
                    </a:cubicBezTo>
                    <a:cubicBezTo>
                      <a:pt x="5262" y="478"/>
                      <a:pt x="5557" y="546"/>
                      <a:pt x="5614" y="546"/>
                    </a:cubicBezTo>
                    <a:cubicBezTo>
                      <a:pt x="5621" y="546"/>
                      <a:pt x="5624" y="545"/>
                      <a:pt x="5624" y="543"/>
                    </a:cubicBezTo>
                    <a:cubicBezTo>
                      <a:pt x="5627" y="535"/>
                      <a:pt x="5552" y="508"/>
                      <a:pt x="5414" y="466"/>
                    </a:cubicBezTo>
                    <a:cubicBezTo>
                      <a:pt x="5276" y="427"/>
                      <a:pt x="5075" y="372"/>
                      <a:pt x="4824" y="318"/>
                    </a:cubicBezTo>
                    <a:cubicBezTo>
                      <a:pt x="4321" y="208"/>
                      <a:pt x="3616" y="94"/>
                      <a:pt x="2830" y="59"/>
                    </a:cubicBezTo>
                    <a:cubicBezTo>
                      <a:pt x="2643" y="48"/>
                      <a:pt x="2461" y="44"/>
                      <a:pt x="2284" y="44"/>
                    </a:cubicBezTo>
                    <a:cubicBezTo>
                      <a:pt x="1793" y="44"/>
                      <a:pt x="1348" y="74"/>
                      <a:pt x="986" y="74"/>
                    </a:cubicBezTo>
                    <a:cubicBezTo>
                      <a:pt x="930" y="74"/>
                      <a:pt x="877" y="73"/>
                      <a:pt x="826" y="72"/>
                    </a:cubicBezTo>
                    <a:cubicBezTo>
                      <a:pt x="367" y="65"/>
                      <a:pt x="72" y="0"/>
                      <a:pt x="13" y="0"/>
                    </a:cubicBezTo>
                    <a:close/>
                  </a:path>
                </a:pathLst>
              </a:custGeom>
              <a:solidFill>
                <a:srgbClr val="A336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4" name="Google Shape;2614;p56"/>
              <p:cNvSpPr/>
              <p:nvPr/>
            </p:nvSpPr>
            <p:spPr>
              <a:xfrm>
                <a:off x="2889300" y="2163300"/>
                <a:ext cx="6875" cy="80925"/>
              </a:xfrm>
              <a:custGeom>
                <a:avLst/>
                <a:gdLst/>
                <a:ahLst/>
                <a:cxnLst/>
                <a:rect l="l" t="t" r="r" b="b"/>
                <a:pathLst>
                  <a:path w="275" h="3237" extrusionOk="0">
                    <a:moveTo>
                      <a:pt x="34" y="0"/>
                    </a:moveTo>
                    <a:cubicBezTo>
                      <a:pt x="34" y="0"/>
                      <a:pt x="34" y="0"/>
                      <a:pt x="34" y="0"/>
                    </a:cubicBezTo>
                    <a:cubicBezTo>
                      <a:pt x="1" y="4"/>
                      <a:pt x="84" y="726"/>
                      <a:pt x="134" y="1618"/>
                    </a:cubicBezTo>
                    <a:cubicBezTo>
                      <a:pt x="185" y="2509"/>
                      <a:pt x="182" y="3235"/>
                      <a:pt x="216" y="3237"/>
                    </a:cubicBezTo>
                    <a:cubicBezTo>
                      <a:pt x="231" y="3237"/>
                      <a:pt x="252" y="3056"/>
                      <a:pt x="263" y="2761"/>
                    </a:cubicBezTo>
                    <a:cubicBezTo>
                      <a:pt x="275" y="2468"/>
                      <a:pt x="274" y="2060"/>
                      <a:pt x="248" y="1611"/>
                    </a:cubicBezTo>
                    <a:cubicBezTo>
                      <a:pt x="223" y="1162"/>
                      <a:pt x="179" y="758"/>
                      <a:pt x="134" y="467"/>
                    </a:cubicBezTo>
                    <a:cubicBezTo>
                      <a:pt x="91" y="178"/>
                      <a:pt x="50" y="0"/>
                      <a:pt x="34" y="0"/>
                    </a:cubicBezTo>
                    <a:close/>
                  </a:path>
                </a:pathLst>
              </a:custGeom>
              <a:solidFill>
                <a:srgbClr val="A336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5" name="Google Shape;2615;p56"/>
              <p:cNvSpPr/>
              <p:nvPr/>
            </p:nvSpPr>
            <p:spPr>
              <a:xfrm>
                <a:off x="2873425" y="2177575"/>
                <a:ext cx="9125" cy="55625"/>
              </a:xfrm>
              <a:custGeom>
                <a:avLst/>
                <a:gdLst/>
                <a:ahLst/>
                <a:cxnLst/>
                <a:rect l="l" t="t" r="r" b="b"/>
                <a:pathLst>
                  <a:path w="365" h="2225" extrusionOk="0">
                    <a:moveTo>
                      <a:pt x="34" y="0"/>
                    </a:moveTo>
                    <a:cubicBezTo>
                      <a:pt x="33" y="0"/>
                      <a:pt x="33" y="0"/>
                      <a:pt x="33" y="0"/>
                    </a:cubicBezTo>
                    <a:cubicBezTo>
                      <a:pt x="1" y="8"/>
                      <a:pt x="91" y="501"/>
                      <a:pt x="169" y="1114"/>
                    </a:cubicBezTo>
                    <a:cubicBezTo>
                      <a:pt x="249" y="1725"/>
                      <a:pt x="289" y="2225"/>
                      <a:pt x="322" y="2225"/>
                    </a:cubicBezTo>
                    <a:cubicBezTo>
                      <a:pt x="322" y="2225"/>
                      <a:pt x="322" y="2225"/>
                      <a:pt x="322" y="2225"/>
                    </a:cubicBezTo>
                    <a:cubicBezTo>
                      <a:pt x="353" y="2225"/>
                      <a:pt x="365" y="1718"/>
                      <a:pt x="284" y="1099"/>
                    </a:cubicBezTo>
                    <a:cubicBezTo>
                      <a:pt x="205" y="485"/>
                      <a:pt x="65" y="0"/>
                      <a:pt x="34" y="0"/>
                    </a:cubicBezTo>
                    <a:close/>
                  </a:path>
                </a:pathLst>
              </a:custGeom>
              <a:solidFill>
                <a:srgbClr val="A336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6" name="Google Shape;2616;p56"/>
              <p:cNvSpPr/>
              <p:nvPr/>
            </p:nvSpPr>
            <p:spPr>
              <a:xfrm>
                <a:off x="2597625" y="2220650"/>
                <a:ext cx="318275" cy="106650"/>
              </a:xfrm>
              <a:custGeom>
                <a:avLst/>
                <a:gdLst/>
                <a:ahLst/>
                <a:cxnLst/>
                <a:rect l="l" t="t" r="r" b="b"/>
                <a:pathLst>
                  <a:path w="12731" h="4266" extrusionOk="0">
                    <a:moveTo>
                      <a:pt x="3850" y="214"/>
                    </a:moveTo>
                    <a:cubicBezTo>
                      <a:pt x="4721" y="214"/>
                      <a:pt x="5457" y="799"/>
                      <a:pt x="5690" y="1596"/>
                    </a:cubicBezTo>
                    <a:cubicBezTo>
                      <a:pt x="5689" y="1597"/>
                      <a:pt x="5687" y="1599"/>
                      <a:pt x="5686" y="1599"/>
                    </a:cubicBezTo>
                    <a:lnTo>
                      <a:pt x="5694" y="1607"/>
                    </a:lnTo>
                    <a:cubicBezTo>
                      <a:pt x="5742" y="1775"/>
                      <a:pt x="5769" y="1951"/>
                      <a:pt x="5769" y="2134"/>
                    </a:cubicBezTo>
                    <a:cubicBezTo>
                      <a:pt x="5769" y="3192"/>
                      <a:pt x="4908" y="4053"/>
                      <a:pt x="3850" y="4053"/>
                    </a:cubicBezTo>
                    <a:cubicBezTo>
                      <a:pt x="2790" y="4053"/>
                      <a:pt x="1929" y="3192"/>
                      <a:pt x="1929" y="2134"/>
                    </a:cubicBezTo>
                    <a:cubicBezTo>
                      <a:pt x="1929" y="1075"/>
                      <a:pt x="2790" y="214"/>
                      <a:pt x="3850" y="214"/>
                    </a:cubicBezTo>
                    <a:close/>
                    <a:moveTo>
                      <a:pt x="8825" y="214"/>
                    </a:moveTo>
                    <a:cubicBezTo>
                      <a:pt x="9884" y="214"/>
                      <a:pt x="10745" y="1075"/>
                      <a:pt x="10745" y="2134"/>
                    </a:cubicBezTo>
                    <a:cubicBezTo>
                      <a:pt x="10745" y="3192"/>
                      <a:pt x="9884" y="4053"/>
                      <a:pt x="8825" y="4053"/>
                    </a:cubicBezTo>
                    <a:cubicBezTo>
                      <a:pt x="7766" y="4053"/>
                      <a:pt x="6905" y="3192"/>
                      <a:pt x="6905" y="2134"/>
                    </a:cubicBezTo>
                    <a:cubicBezTo>
                      <a:pt x="6905" y="1075"/>
                      <a:pt x="7766" y="214"/>
                      <a:pt x="8825" y="214"/>
                    </a:cubicBezTo>
                    <a:close/>
                    <a:moveTo>
                      <a:pt x="3850" y="1"/>
                    </a:moveTo>
                    <a:cubicBezTo>
                      <a:pt x="3071" y="1"/>
                      <a:pt x="2390" y="422"/>
                      <a:pt x="2018" y="1047"/>
                    </a:cubicBezTo>
                    <a:lnTo>
                      <a:pt x="90" y="1597"/>
                    </a:lnTo>
                    <a:cubicBezTo>
                      <a:pt x="33" y="1613"/>
                      <a:pt x="1" y="1672"/>
                      <a:pt x="16" y="1729"/>
                    </a:cubicBezTo>
                    <a:cubicBezTo>
                      <a:pt x="30" y="1776"/>
                      <a:pt x="72" y="1806"/>
                      <a:pt x="119" y="1806"/>
                    </a:cubicBezTo>
                    <a:cubicBezTo>
                      <a:pt x="128" y="1806"/>
                      <a:pt x="139" y="1805"/>
                      <a:pt x="148" y="1802"/>
                    </a:cubicBezTo>
                    <a:lnTo>
                      <a:pt x="1884" y="1306"/>
                    </a:lnTo>
                    <a:lnTo>
                      <a:pt x="1884" y="1306"/>
                    </a:lnTo>
                    <a:cubicBezTo>
                      <a:pt x="1777" y="1561"/>
                      <a:pt x="1716" y="1840"/>
                      <a:pt x="1716" y="2134"/>
                    </a:cubicBezTo>
                    <a:cubicBezTo>
                      <a:pt x="1716" y="3309"/>
                      <a:pt x="2673" y="4266"/>
                      <a:pt x="3850" y="4266"/>
                    </a:cubicBezTo>
                    <a:cubicBezTo>
                      <a:pt x="5025" y="4266"/>
                      <a:pt x="5982" y="3309"/>
                      <a:pt x="5982" y="2134"/>
                    </a:cubicBezTo>
                    <a:cubicBezTo>
                      <a:pt x="5982" y="1977"/>
                      <a:pt x="5963" y="1826"/>
                      <a:pt x="5932" y="1679"/>
                    </a:cubicBezTo>
                    <a:cubicBezTo>
                      <a:pt x="6023" y="1620"/>
                      <a:pt x="6167" y="1548"/>
                      <a:pt x="6334" y="1548"/>
                    </a:cubicBezTo>
                    <a:cubicBezTo>
                      <a:pt x="6460" y="1548"/>
                      <a:pt x="6598" y="1588"/>
                      <a:pt x="6736" y="1705"/>
                    </a:cubicBezTo>
                    <a:cubicBezTo>
                      <a:pt x="6707" y="1843"/>
                      <a:pt x="6692" y="1987"/>
                      <a:pt x="6692" y="2134"/>
                    </a:cubicBezTo>
                    <a:cubicBezTo>
                      <a:pt x="6692" y="3309"/>
                      <a:pt x="7649" y="4266"/>
                      <a:pt x="8825" y="4266"/>
                    </a:cubicBezTo>
                    <a:cubicBezTo>
                      <a:pt x="10001" y="4266"/>
                      <a:pt x="10958" y="3309"/>
                      <a:pt x="10958" y="2134"/>
                    </a:cubicBezTo>
                    <a:cubicBezTo>
                      <a:pt x="10958" y="1833"/>
                      <a:pt x="10894" y="1547"/>
                      <a:pt x="10781" y="1288"/>
                    </a:cubicBezTo>
                    <a:lnTo>
                      <a:pt x="10781" y="1288"/>
                    </a:lnTo>
                    <a:lnTo>
                      <a:pt x="12583" y="1802"/>
                    </a:lnTo>
                    <a:cubicBezTo>
                      <a:pt x="12592" y="1805"/>
                      <a:pt x="12602" y="1806"/>
                      <a:pt x="12611" y="1806"/>
                    </a:cubicBezTo>
                    <a:cubicBezTo>
                      <a:pt x="12658" y="1806"/>
                      <a:pt x="12700" y="1776"/>
                      <a:pt x="12714" y="1729"/>
                    </a:cubicBezTo>
                    <a:cubicBezTo>
                      <a:pt x="12730" y="1672"/>
                      <a:pt x="12697" y="1613"/>
                      <a:pt x="12641" y="1597"/>
                    </a:cubicBezTo>
                    <a:lnTo>
                      <a:pt x="10690" y="1041"/>
                    </a:lnTo>
                    <a:cubicBezTo>
                      <a:pt x="10681" y="1038"/>
                      <a:pt x="10672" y="1037"/>
                      <a:pt x="10663" y="1037"/>
                    </a:cubicBezTo>
                    <a:cubicBezTo>
                      <a:pt x="10659" y="1037"/>
                      <a:pt x="10654" y="1037"/>
                      <a:pt x="10650" y="1037"/>
                    </a:cubicBezTo>
                    <a:cubicBezTo>
                      <a:pt x="10278" y="417"/>
                      <a:pt x="9600" y="1"/>
                      <a:pt x="8825" y="1"/>
                    </a:cubicBezTo>
                    <a:cubicBezTo>
                      <a:pt x="7876" y="1"/>
                      <a:pt x="7071" y="624"/>
                      <a:pt x="6795" y="1482"/>
                    </a:cubicBezTo>
                    <a:cubicBezTo>
                      <a:pt x="6642" y="1375"/>
                      <a:pt x="6485" y="1334"/>
                      <a:pt x="6337" y="1334"/>
                    </a:cubicBezTo>
                    <a:cubicBezTo>
                      <a:pt x="6163" y="1334"/>
                      <a:pt x="6001" y="1392"/>
                      <a:pt x="5873" y="1465"/>
                    </a:cubicBezTo>
                    <a:cubicBezTo>
                      <a:pt x="5591" y="615"/>
                      <a:pt x="4792" y="1"/>
                      <a:pt x="3850" y="1"/>
                    </a:cubicBezTo>
                    <a:close/>
                  </a:path>
                </a:pathLst>
              </a:custGeom>
              <a:solidFill>
                <a:srgbClr val="FFD3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7" name="Google Shape;2617;p56"/>
              <p:cNvSpPr/>
              <p:nvPr/>
            </p:nvSpPr>
            <p:spPr>
              <a:xfrm>
                <a:off x="2604900" y="2064175"/>
                <a:ext cx="293125" cy="213900"/>
              </a:xfrm>
              <a:custGeom>
                <a:avLst/>
                <a:gdLst/>
                <a:ahLst/>
                <a:cxnLst/>
                <a:rect l="l" t="t" r="r" b="b"/>
                <a:pathLst>
                  <a:path w="11725" h="8556" extrusionOk="0">
                    <a:moveTo>
                      <a:pt x="6560" y="1"/>
                    </a:moveTo>
                    <a:cubicBezTo>
                      <a:pt x="6231" y="1"/>
                      <a:pt x="5901" y="22"/>
                      <a:pt x="5575" y="60"/>
                    </a:cubicBezTo>
                    <a:cubicBezTo>
                      <a:pt x="4598" y="177"/>
                      <a:pt x="3593" y="310"/>
                      <a:pt x="2723" y="811"/>
                    </a:cubicBezTo>
                    <a:cubicBezTo>
                      <a:pt x="2020" y="1216"/>
                      <a:pt x="1429" y="1863"/>
                      <a:pt x="1234" y="2650"/>
                    </a:cubicBezTo>
                    <a:cubicBezTo>
                      <a:pt x="1180" y="2644"/>
                      <a:pt x="1129" y="2640"/>
                      <a:pt x="1080" y="2640"/>
                    </a:cubicBezTo>
                    <a:cubicBezTo>
                      <a:pt x="440" y="2640"/>
                      <a:pt x="310" y="3195"/>
                      <a:pt x="229" y="3762"/>
                    </a:cubicBezTo>
                    <a:cubicBezTo>
                      <a:pt x="0" y="5364"/>
                      <a:pt x="149" y="7019"/>
                      <a:pt x="659" y="8555"/>
                    </a:cubicBezTo>
                    <a:lnTo>
                      <a:pt x="764" y="8554"/>
                    </a:lnTo>
                    <a:cubicBezTo>
                      <a:pt x="751" y="8448"/>
                      <a:pt x="740" y="8341"/>
                      <a:pt x="731" y="8235"/>
                    </a:cubicBezTo>
                    <a:cubicBezTo>
                      <a:pt x="662" y="7394"/>
                      <a:pt x="600" y="6547"/>
                      <a:pt x="695" y="5710"/>
                    </a:cubicBezTo>
                    <a:cubicBezTo>
                      <a:pt x="764" y="5104"/>
                      <a:pt x="771" y="3753"/>
                      <a:pt x="1604" y="3745"/>
                    </a:cubicBezTo>
                    <a:cubicBezTo>
                      <a:pt x="1673" y="2909"/>
                      <a:pt x="2308" y="2200"/>
                      <a:pt x="3061" y="1832"/>
                    </a:cubicBezTo>
                    <a:cubicBezTo>
                      <a:pt x="3814" y="1463"/>
                      <a:pt x="4673" y="1379"/>
                      <a:pt x="5510" y="1345"/>
                    </a:cubicBezTo>
                    <a:cubicBezTo>
                      <a:pt x="5771" y="1334"/>
                      <a:pt x="6032" y="1328"/>
                      <a:pt x="6294" y="1328"/>
                    </a:cubicBezTo>
                    <a:cubicBezTo>
                      <a:pt x="7366" y="1328"/>
                      <a:pt x="8440" y="1432"/>
                      <a:pt x="9456" y="1767"/>
                    </a:cubicBezTo>
                    <a:cubicBezTo>
                      <a:pt x="10295" y="2042"/>
                      <a:pt x="11093" y="2491"/>
                      <a:pt x="11725" y="3100"/>
                    </a:cubicBezTo>
                    <a:cubicBezTo>
                      <a:pt x="11408" y="2113"/>
                      <a:pt x="10537" y="1206"/>
                      <a:pt x="9668" y="735"/>
                    </a:cubicBezTo>
                    <a:cubicBezTo>
                      <a:pt x="8715" y="220"/>
                      <a:pt x="7637" y="1"/>
                      <a:pt x="6560" y="1"/>
                    </a:cubicBezTo>
                    <a:close/>
                  </a:path>
                </a:pathLst>
              </a:custGeom>
              <a:solidFill>
                <a:srgbClr val="9B47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" name="Elipse 1">
            <a:extLst>
              <a:ext uri="{FF2B5EF4-FFF2-40B4-BE49-F238E27FC236}">
                <a16:creationId xmlns:a16="http://schemas.microsoft.com/office/drawing/2014/main" id="{1EB30A7B-E736-0C38-E9EC-5BD72B36FFEC}"/>
              </a:ext>
            </a:extLst>
          </p:cNvPr>
          <p:cNvSpPr/>
          <p:nvPr/>
        </p:nvSpPr>
        <p:spPr>
          <a:xfrm>
            <a:off x="8373400" y="4603898"/>
            <a:ext cx="579214" cy="539602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MX" b="1">
                <a:solidFill>
                  <a:schemeClr val="tx1"/>
                </a:solidFill>
                <a:cs typeface="Arial"/>
              </a:rPr>
              <a:t>4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8" name="Google Shape;2298;p53"/>
          <p:cNvSpPr/>
          <p:nvPr/>
        </p:nvSpPr>
        <p:spPr>
          <a:xfrm rot="-523356">
            <a:off x="1610305" y="1297641"/>
            <a:ext cx="1670221" cy="2460031"/>
          </a:xfrm>
          <a:custGeom>
            <a:avLst/>
            <a:gdLst/>
            <a:ahLst/>
            <a:cxnLst/>
            <a:rect l="l" t="t" r="r" b="b"/>
            <a:pathLst>
              <a:path w="24924" h="36710" extrusionOk="0">
                <a:moveTo>
                  <a:pt x="3392" y="0"/>
                </a:moveTo>
                <a:cubicBezTo>
                  <a:pt x="1527" y="0"/>
                  <a:pt x="0" y="1526"/>
                  <a:pt x="0" y="3392"/>
                </a:cubicBezTo>
                <a:lnTo>
                  <a:pt x="0" y="33318"/>
                </a:lnTo>
                <a:cubicBezTo>
                  <a:pt x="0" y="35184"/>
                  <a:pt x="1527" y="36710"/>
                  <a:pt x="3392" y="36710"/>
                </a:cubicBezTo>
                <a:lnTo>
                  <a:pt x="21532" y="36710"/>
                </a:lnTo>
                <a:cubicBezTo>
                  <a:pt x="23398" y="36710"/>
                  <a:pt x="24924" y="35184"/>
                  <a:pt x="24924" y="33318"/>
                </a:cubicBezTo>
                <a:lnTo>
                  <a:pt x="24924" y="3392"/>
                </a:lnTo>
                <a:cubicBezTo>
                  <a:pt x="24924" y="1526"/>
                  <a:pt x="23398" y="0"/>
                  <a:pt x="21532" y="0"/>
                </a:cubicBezTo>
                <a:close/>
              </a:path>
            </a:pathLst>
          </a:custGeom>
          <a:solidFill>
            <a:srgbClr val="4A2A6F"/>
          </a:solidFill>
          <a:ln>
            <a:noFill/>
          </a:ln>
          <a:effectLst>
            <a:outerShdw blurRad="85725" dist="76200" dir="7860000" algn="bl" rotWithShape="0">
              <a:srgbClr val="000000">
                <a:alpha val="38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9" name="Google Shape;2299;p53"/>
          <p:cNvSpPr txBox="1">
            <a:spLocks noGrp="1"/>
          </p:cNvSpPr>
          <p:nvPr>
            <p:ph type="title"/>
          </p:nvPr>
        </p:nvSpPr>
        <p:spPr>
          <a:xfrm>
            <a:off x="4657975" y="2437350"/>
            <a:ext cx="3760800" cy="56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Metodología</a:t>
            </a:r>
            <a:endParaRPr/>
          </a:p>
        </p:txBody>
      </p:sp>
      <p:sp>
        <p:nvSpPr>
          <p:cNvPr id="2300" name="Google Shape;2300;p53"/>
          <p:cNvSpPr txBox="1">
            <a:spLocks noGrp="1"/>
          </p:cNvSpPr>
          <p:nvPr>
            <p:ph type="subTitle" idx="4294967295"/>
          </p:nvPr>
        </p:nvSpPr>
        <p:spPr>
          <a:xfrm>
            <a:off x="4657975" y="3240150"/>
            <a:ext cx="3596700" cy="9555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Proceso de clasificación, reconocimiento del grado de estrés e identificación PCA, PRM o PRC. </a:t>
            </a:r>
            <a:endParaRPr/>
          </a:p>
        </p:txBody>
      </p:sp>
      <p:sp>
        <p:nvSpPr>
          <p:cNvPr id="2301" name="Google Shape;2301;p53"/>
          <p:cNvSpPr txBox="1">
            <a:spLocks noGrp="1"/>
          </p:cNvSpPr>
          <p:nvPr>
            <p:ph type="title" idx="2"/>
          </p:nvPr>
        </p:nvSpPr>
        <p:spPr>
          <a:xfrm>
            <a:off x="4669838" y="1360175"/>
            <a:ext cx="3760800" cy="96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302" name="Google Shape;2302;p53"/>
          <p:cNvSpPr/>
          <p:nvPr/>
        </p:nvSpPr>
        <p:spPr>
          <a:xfrm rot="1318253">
            <a:off x="2115927" y="1512488"/>
            <a:ext cx="1670269" cy="2460102"/>
          </a:xfrm>
          <a:custGeom>
            <a:avLst/>
            <a:gdLst/>
            <a:ahLst/>
            <a:cxnLst/>
            <a:rect l="l" t="t" r="r" b="b"/>
            <a:pathLst>
              <a:path w="24924" h="36710" extrusionOk="0">
                <a:moveTo>
                  <a:pt x="3392" y="0"/>
                </a:moveTo>
                <a:cubicBezTo>
                  <a:pt x="1527" y="0"/>
                  <a:pt x="0" y="1526"/>
                  <a:pt x="0" y="3392"/>
                </a:cubicBezTo>
                <a:lnTo>
                  <a:pt x="0" y="33318"/>
                </a:lnTo>
                <a:cubicBezTo>
                  <a:pt x="0" y="35184"/>
                  <a:pt x="1527" y="36710"/>
                  <a:pt x="3392" y="36710"/>
                </a:cubicBezTo>
                <a:lnTo>
                  <a:pt x="21532" y="36710"/>
                </a:lnTo>
                <a:cubicBezTo>
                  <a:pt x="23398" y="36710"/>
                  <a:pt x="24924" y="35184"/>
                  <a:pt x="24924" y="33318"/>
                </a:cubicBezTo>
                <a:lnTo>
                  <a:pt x="24924" y="3392"/>
                </a:lnTo>
                <a:cubicBezTo>
                  <a:pt x="24924" y="1526"/>
                  <a:pt x="23398" y="0"/>
                  <a:pt x="21532" y="0"/>
                </a:cubicBezTo>
                <a:close/>
              </a:path>
            </a:pathLst>
          </a:custGeom>
          <a:solidFill>
            <a:srgbClr val="573281"/>
          </a:solidFill>
          <a:ln>
            <a:noFill/>
          </a:ln>
          <a:effectLst>
            <a:outerShdw blurRad="85725" dist="76200" dir="7860000" algn="bl" rotWithShape="0">
              <a:srgbClr val="000000">
                <a:alpha val="38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3" name="Google Shape;2303;p53"/>
          <p:cNvSpPr/>
          <p:nvPr/>
        </p:nvSpPr>
        <p:spPr>
          <a:xfrm rot="1318253">
            <a:off x="2003733" y="1242735"/>
            <a:ext cx="1670269" cy="2460102"/>
          </a:xfrm>
          <a:custGeom>
            <a:avLst/>
            <a:gdLst/>
            <a:ahLst/>
            <a:cxnLst/>
            <a:rect l="l" t="t" r="r" b="b"/>
            <a:pathLst>
              <a:path w="24924" h="36710" extrusionOk="0">
                <a:moveTo>
                  <a:pt x="3392" y="0"/>
                </a:moveTo>
                <a:cubicBezTo>
                  <a:pt x="1527" y="0"/>
                  <a:pt x="0" y="1526"/>
                  <a:pt x="0" y="3392"/>
                </a:cubicBezTo>
                <a:lnTo>
                  <a:pt x="0" y="33318"/>
                </a:lnTo>
                <a:cubicBezTo>
                  <a:pt x="0" y="35184"/>
                  <a:pt x="1527" y="36710"/>
                  <a:pt x="3392" y="36710"/>
                </a:cubicBezTo>
                <a:lnTo>
                  <a:pt x="21532" y="36710"/>
                </a:lnTo>
                <a:cubicBezTo>
                  <a:pt x="23398" y="36710"/>
                  <a:pt x="24924" y="35184"/>
                  <a:pt x="24924" y="33318"/>
                </a:cubicBezTo>
                <a:lnTo>
                  <a:pt x="24924" y="3392"/>
                </a:lnTo>
                <a:cubicBezTo>
                  <a:pt x="24924" y="1526"/>
                  <a:pt x="23398" y="0"/>
                  <a:pt x="2153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85725" dist="76200" dir="7860000" algn="bl" rotWithShape="0">
              <a:srgbClr val="000000">
                <a:alpha val="38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04" name="Google Shape;2304;p53"/>
          <p:cNvGrpSpPr/>
          <p:nvPr/>
        </p:nvGrpSpPr>
        <p:grpSpPr>
          <a:xfrm rot="460336">
            <a:off x="1664521" y="1054140"/>
            <a:ext cx="1762407" cy="2521565"/>
            <a:chOff x="1237788" y="888474"/>
            <a:chExt cx="1762492" cy="2521687"/>
          </a:xfrm>
        </p:grpSpPr>
        <p:grpSp>
          <p:nvGrpSpPr>
            <p:cNvPr id="2305" name="Google Shape;2305;p53"/>
            <p:cNvGrpSpPr/>
            <p:nvPr/>
          </p:nvGrpSpPr>
          <p:grpSpPr>
            <a:xfrm rot="130722">
              <a:off x="1283943" y="919332"/>
              <a:ext cx="1670181" cy="2459972"/>
              <a:chOff x="2903825" y="2119650"/>
              <a:chExt cx="623100" cy="917750"/>
            </a:xfrm>
          </p:grpSpPr>
          <p:sp>
            <p:nvSpPr>
              <p:cNvPr id="2306" name="Google Shape;2306;p53"/>
              <p:cNvSpPr/>
              <p:nvPr/>
            </p:nvSpPr>
            <p:spPr>
              <a:xfrm>
                <a:off x="2903825" y="2119650"/>
                <a:ext cx="623100" cy="917750"/>
              </a:xfrm>
              <a:custGeom>
                <a:avLst/>
                <a:gdLst/>
                <a:ahLst/>
                <a:cxnLst/>
                <a:rect l="l" t="t" r="r" b="b"/>
                <a:pathLst>
                  <a:path w="24924" h="36710" extrusionOk="0">
                    <a:moveTo>
                      <a:pt x="3392" y="0"/>
                    </a:moveTo>
                    <a:cubicBezTo>
                      <a:pt x="1527" y="0"/>
                      <a:pt x="0" y="1526"/>
                      <a:pt x="0" y="3392"/>
                    </a:cubicBezTo>
                    <a:lnTo>
                      <a:pt x="0" y="33318"/>
                    </a:lnTo>
                    <a:cubicBezTo>
                      <a:pt x="0" y="35184"/>
                      <a:pt x="1527" y="36710"/>
                      <a:pt x="3392" y="36710"/>
                    </a:cubicBezTo>
                    <a:lnTo>
                      <a:pt x="21532" y="36710"/>
                    </a:lnTo>
                    <a:cubicBezTo>
                      <a:pt x="23398" y="36710"/>
                      <a:pt x="24924" y="35184"/>
                      <a:pt x="24924" y="33318"/>
                    </a:cubicBezTo>
                    <a:lnTo>
                      <a:pt x="24924" y="3392"/>
                    </a:lnTo>
                    <a:cubicBezTo>
                      <a:pt x="24924" y="1526"/>
                      <a:pt x="23398" y="0"/>
                      <a:pt x="2153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85725" dist="76200" dir="7860000" algn="bl" rotWithShape="0">
                  <a:srgbClr val="000000">
                    <a:alpha val="38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7" name="Google Shape;2307;p53"/>
              <p:cNvSpPr/>
              <p:nvPr/>
            </p:nvSpPr>
            <p:spPr>
              <a:xfrm>
                <a:off x="2903825" y="2858150"/>
                <a:ext cx="623100" cy="179250"/>
              </a:xfrm>
              <a:custGeom>
                <a:avLst/>
                <a:gdLst/>
                <a:ahLst/>
                <a:cxnLst/>
                <a:rect l="l" t="t" r="r" b="b"/>
                <a:pathLst>
                  <a:path w="24924" h="7170" extrusionOk="0">
                    <a:moveTo>
                      <a:pt x="0" y="0"/>
                    </a:moveTo>
                    <a:lnTo>
                      <a:pt x="0" y="3778"/>
                    </a:lnTo>
                    <a:cubicBezTo>
                      <a:pt x="0" y="5644"/>
                      <a:pt x="1527" y="7170"/>
                      <a:pt x="3392" y="7170"/>
                    </a:cubicBezTo>
                    <a:lnTo>
                      <a:pt x="21532" y="7170"/>
                    </a:lnTo>
                    <a:cubicBezTo>
                      <a:pt x="23398" y="7170"/>
                      <a:pt x="24924" y="5644"/>
                      <a:pt x="24924" y="3778"/>
                    </a:cubicBezTo>
                    <a:lnTo>
                      <a:pt x="2492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08" name="Google Shape;2308;p53"/>
            <p:cNvGrpSpPr/>
            <p:nvPr/>
          </p:nvGrpSpPr>
          <p:grpSpPr>
            <a:xfrm rot="143496">
              <a:off x="1714835" y="1420817"/>
              <a:ext cx="810520" cy="1198621"/>
              <a:chOff x="5370175" y="823000"/>
              <a:chExt cx="356025" cy="526500"/>
            </a:xfrm>
          </p:grpSpPr>
          <p:sp>
            <p:nvSpPr>
              <p:cNvPr id="2309" name="Google Shape;2309;p53"/>
              <p:cNvSpPr/>
              <p:nvPr/>
            </p:nvSpPr>
            <p:spPr>
              <a:xfrm>
                <a:off x="5397300" y="823000"/>
                <a:ext cx="303200" cy="204450"/>
              </a:xfrm>
              <a:custGeom>
                <a:avLst/>
                <a:gdLst/>
                <a:ahLst/>
                <a:cxnLst/>
                <a:rect l="l" t="t" r="r" b="b"/>
                <a:pathLst>
                  <a:path w="12128" h="8178" extrusionOk="0">
                    <a:moveTo>
                      <a:pt x="8939" y="0"/>
                    </a:moveTo>
                    <a:cubicBezTo>
                      <a:pt x="8325" y="0"/>
                      <a:pt x="7729" y="227"/>
                      <a:pt x="7117" y="300"/>
                    </a:cubicBezTo>
                    <a:cubicBezTo>
                      <a:pt x="6936" y="322"/>
                      <a:pt x="6755" y="330"/>
                      <a:pt x="6572" y="330"/>
                    </a:cubicBezTo>
                    <a:cubicBezTo>
                      <a:pt x="6007" y="330"/>
                      <a:pt x="5437" y="251"/>
                      <a:pt x="4874" y="251"/>
                    </a:cubicBezTo>
                    <a:cubicBezTo>
                      <a:pt x="4591" y="251"/>
                      <a:pt x="4310" y="271"/>
                      <a:pt x="4033" y="331"/>
                    </a:cubicBezTo>
                    <a:cubicBezTo>
                      <a:pt x="3196" y="511"/>
                      <a:pt x="2448" y="1063"/>
                      <a:pt x="2031" y="1809"/>
                    </a:cubicBezTo>
                    <a:cubicBezTo>
                      <a:pt x="2004" y="1858"/>
                      <a:pt x="1975" y="1910"/>
                      <a:pt x="1925" y="1935"/>
                    </a:cubicBezTo>
                    <a:cubicBezTo>
                      <a:pt x="1899" y="1948"/>
                      <a:pt x="1871" y="1952"/>
                      <a:pt x="1841" y="1952"/>
                    </a:cubicBezTo>
                    <a:cubicBezTo>
                      <a:pt x="1814" y="1952"/>
                      <a:pt x="1786" y="1949"/>
                      <a:pt x="1758" y="1946"/>
                    </a:cubicBezTo>
                    <a:cubicBezTo>
                      <a:pt x="1722" y="1943"/>
                      <a:pt x="1687" y="1941"/>
                      <a:pt x="1652" y="1941"/>
                    </a:cubicBezTo>
                    <a:cubicBezTo>
                      <a:pt x="1014" y="1941"/>
                      <a:pt x="626" y="2491"/>
                      <a:pt x="457" y="3061"/>
                    </a:cubicBezTo>
                    <a:cubicBezTo>
                      <a:pt x="1" y="4597"/>
                      <a:pt x="698" y="6221"/>
                      <a:pt x="718" y="7823"/>
                    </a:cubicBezTo>
                    <a:lnTo>
                      <a:pt x="11448" y="8178"/>
                    </a:lnTo>
                    <a:cubicBezTo>
                      <a:pt x="11673" y="7147"/>
                      <a:pt x="11675" y="6068"/>
                      <a:pt x="11454" y="5037"/>
                    </a:cubicBezTo>
                    <a:cubicBezTo>
                      <a:pt x="11865" y="4833"/>
                      <a:pt x="12128" y="4362"/>
                      <a:pt x="12085" y="3905"/>
                    </a:cubicBezTo>
                    <a:cubicBezTo>
                      <a:pt x="12043" y="3448"/>
                      <a:pt x="11698" y="3034"/>
                      <a:pt x="11257" y="2908"/>
                    </a:cubicBezTo>
                    <a:cubicBezTo>
                      <a:pt x="11372" y="2572"/>
                      <a:pt x="11579" y="2193"/>
                      <a:pt x="11562" y="1840"/>
                    </a:cubicBezTo>
                    <a:cubicBezTo>
                      <a:pt x="11546" y="1502"/>
                      <a:pt x="11354" y="1135"/>
                      <a:pt x="11152" y="875"/>
                    </a:cubicBezTo>
                    <a:cubicBezTo>
                      <a:pt x="10572" y="126"/>
                      <a:pt x="9936" y="47"/>
                      <a:pt x="9056" y="3"/>
                    </a:cubicBezTo>
                    <a:cubicBezTo>
                      <a:pt x="9017" y="1"/>
                      <a:pt x="8978" y="0"/>
                      <a:pt x="8939" y="0"/>
                    </a:cubicBezTo>
                    <a:close/>
                  </a:path>
                </a:pathLst>
              </a:custGeom>
              <a:solidFill>
                <a:srgbClr val="9B47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0" name="Google Shape;2310;p53"/>
              <p:cNvSpPr/>
              <p:nvPr/>
            </p:nvSpPr>
            <p:spPr>
              <a:xfrm>
                <a:off x="5639425" y="1010325"/>
                <a:ext cx="71025" cy="72025"/>
              </a:xfrm>
              <a:custGeom>
                <a:avLst/>
                <a:gdLst/>
                <a:ahLst/>
                <a:cxnLst/>
                <a:rect l="l" t="t" r="r" b="b"/>
                <a:pathLst>
                  <a:path w="2841" h="2881" extrusionOk="0">
                    <a:moveTo>
                      <a:pt x="1910" y="0"/>
                    </a:moveTo>
                    <a:cubicBezTo>
                      <a:pt x="1470" y="0"/>
                      <a:pt x="947" y="301"/>
                      <a:pt x="569" y="817"/>
                    </a:cubicBezTo>
                    <a:cubicBezTo>
                      <a:pt x="44" y="1534"/>
                      <a:pt x="1" y="2394"/>
                      <a:pt x="470" y="2738"/>
                    </a:cubicBezTo>
                    <a:cubicBezTo>
                      <a:pt x="602" y="2835"/>
                      <a:pt x="761" y="2880"/>
                      <a:pt x="932" y="2880"/>
                    </a:cubicBezTo>
                    <a:cubicBezTo>
                      <a:pt x="1371" y="2880"/>
                      <a:pt x="1895" y="2579"/>
                      <a:pt x="2272" y="2063"/>
                    </a:cubicBezTo>
                    <a:cubicBezTo>
                      <a:pt x="2796" y="1346"/>
                      <a:pt x="2841" y="486"/>
                      <a:pt x="2370" y="142"/>
                    </a:cubicBezTo>
                    <a:cubicBezTo>
                      <a:pt x="2239" y="46"/>
                      <a:pt x="2080" y="0"/>
                      <a:pt x="1910" y="0"/>
                    </a:cubicBezTo>
                    <a:close/>
                  </a:path>
                </a:pathLst>
              </a:custGeom>
              <a:solidFill>
                <a:srgbClr val="D68F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1" name="Google Shape;2311;p53"/>
              <p:cNvSpPr/>
              <p:nvPr/>
            </p:nvSpPr>
            <p:spPr>
              <a:xfrm>
                <a:off x="5657550" y="1026250"/>
                <a:ext cx="42375" cy="48000"/>
              </a:xfrm>
              <a:custGeom>
                <a:avLst/>
                <a:gdLst/>
                <a:ahLst/>
                <a:cxnLst/>
                <a:rect l="l" t="t" r="r" b="b"/>
                <a:pathLst>
                  <a:path w="1695" h="1920" extrusionOk="0">
                    <a:moveTo>
                      <a:pt x="1497" y="0"/>
                    </a:moveTo>
                    <a:cubicBezTo>
                      <a:pt x="1430" y="0"/>
                      <a:pt x="1368" y="41"/>
                      <a:pt x="1308" y="68"/>
                    </a:cubicBezTo>
                    <a:cubicBezTo>
                      <a:pt x="1244" y="96"/>
                      <a:pt x="1182" y="132"/>
                      <a:pt x="1122" y="172"/>
                    </a:cubicBezTo>
                    <a:cubicBezTo>
                      <a:pt x="1006" y="250"/>
                      <a:pt x="902" y="346"/>
                      <a:pt x="809" y="451"/>
                    </a:cubicBezTo>
                    <a:cubicBezTo>
                      <a:pt x="627" y="656"/>
                      <a:pt x="488" y="895"/>
                      <a:pt x="350" y="1132"/>
                    </a:cubicBezTo>
                    <a:cubicBezTo>
                      <a:pt x="249" y="1304"/>
                      <a:pt x="150" y="1475"/>
                      <a:pt x="50" y="1647"/>
                    </a:cubicBezTo>
                    <a:cubicBezTo>
                      <a:pt x="26" y="1688"/>
                      <a:pt x="0" y="1734"/>
                      <a:pt x="4" y="1782"/>
                    </a:cubicBezTo>
                    <a:cubicBezTo>
                      <a:pt x="9" y="1846"/>
                      <a:pt x="68" y="1897"/>
                      <a:pt x="131" y="1913"/>
                    </a:cubicBezTo>
                    <a:cubicBezTo>
                      <a:pt x="152" y="1918"/>
                      <a:pt x="173" y="1920"/>
                      <a:pt x="195" y="1920"/>
                    </a:cubicBezTo>
                    <a:cubicBezTo>
                      <a:pt x="238" y="1920"/>
                      <a:pt x="282" y="1911"/>
                      <a:pt x="324" y="1901"/>
                    </a:cubicBezTo>
                    <a:cubicBezTo>
                      <a:pt x="701" y="1812"/>
                      <a:pt x="1059" y="1617"/>
                      <a:pt x="1309" y="1320"/>
                    </a:cubicBezTo>
                    <a:cubicBezTo>
                      <a:pt x="1560" y="1024"/>
                      <a:pt x="1694" y="624"/>
                      <a:pt x="1639" y="240"/>
                    </a:cubicBezTo>
                    <a:cubicBezTo>
                      <a:pt x="1628" y="159"/>
                      <a:pt x="1604" y="3"/>
                      <a:pt x="1503" y="0"/>
                    </a:cubicBezTo>
                    <a:cubicBezTo>
                      <a:pt x="1501" y="0"/>
                      <a:pt x="1499" y="0"/>
                      <a:pt x="1497" y="0"/>
                    </a:cubicBezTo>
                    <a:close/>
                  </a:path>
                </a:pathLst>
              </a:custGeom>
              <a:solidFill>
                <a:srgbClr val="AB73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2" name="Google Shape;2312;p53"/>
              <p:cNvSpPr/>
              <p:nvPr/>
            </p:nvSpPr>
            <p:spPr>
              <a:xfrm>
                <a:off x="5660075" y="1025325"/>
                <a:ext cx="36175" cy="45750"/>
              </a:xfrm>
              <a:custGeom>
                <a:avLst/>
                <a:gdLst/>
                <a:ahLst/>
                <a:cxnLst/>
                <a:rect l="l" t="t" r="r" b="b"/>
                <a:pathLst>
                  <a:path w="1447" h="1830" extrusionOk="0">
                    <a:moveTo>
                      <a:pt x="1420" y="0"/>
                    </a:moveTo>
                    <a:cubicBezTo>
                      <a:pt x="1372" y="0"/>
                      <a:pt x="1250" y="22"/>
                      <a:pt x="1098" y="107"/>
                    </a:cubicBezTo>
                    <a:cubicBezTo>
                      <a:pt x="901" y="215"/>
                      <a:pt x="672" y="433"/>
                      <a:pt x="487" y="716"/>
                    </a:cubicBezTo>
                    <a:cubicBezTo>
                      <a:pt x="301" y="1000"/>
                      <a:pt x="187" y="1283"/>
                      <a:pt x="111" y="1488"/>
                    </a:cubicBezTo>
                    <a:cubicBezTo>
                      <a:pt x="36" y="1693"/>
                      <a:pt x="1" y="1824"/>
                      <a:pt x="14" y="1829"/>
                    </a:cubicBezTo>
                    <a:cubicBezTo>
                      <a:pt x="14" y="1829"/>
                      <a:pt x="14" y="1829"/>
                      <a:pt x="15" y="1829"/>
                    </a:cubicBezTo>
                    <a:cubicBezTo>
                      <a:pt x="30" y="1829"/>
                      <a:pt x="90" y="1709"/>
                      <a:pt x="180" y="1517"/>
                    </a:cubicBezTo>
                    <a:cubicBezTo>
                      <a:pt x="273" y="1321"/>
                      <a:pt x="396" y="1048"/>
                      <a:pt x="575" y="774"/>
                    </a:cubicBezTo>
                    <a:cubicBezTo>
                      <a:pt x="754" y="502"/>
                      <a:pt x="962" y="288"/>
                      <a:pt x="1137" y="171"/>
                    </a:cubicBezTo>
                    <a:cubicBezTo>
                      <a:pt x="1313" y="51"/>
                      <a:pt x="1446" y="22"/>
                      <a:pt x="1442" y="5"/>
                    </a:cubicBezTo>
                    <a:cubicBezTo>
                      <a:pt x="1442" y="2"/>
                      <a:pt x="1434" y="0"/>
                      <a:pt x="1420" y="0"/>
                    </a:cubicBezTo>
                    <a:close/>
                  </a:path>
                </a:pathLst>
              </a:custGeom>
              <a:solidFill>
                <a:srgbClr val="8436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3" name="Google Shape;2313;p53"/>
              <p:cNvSpPr/>
              <p:nvPr/>
            </p:nvSpPr>
            <p:spPr>
              <a:xfrm>
                <a:off x="5671300" y="1045825"/>
                <a:ext cx="19475" cy="5250"/>
              </a:xfrm>
              <a:custGeom>
                <a:avLst/>
                <a:gdLst/>
                <a:ahLst/>
                <a:cxnLst/>
                <a:rect l="l" t="t" r="r" b="b"/>
                <a:pathLst>
                  <a:path w="779" h="210" extrusionOk="0">
                    <a:moveTo>
                      <a:pt x="206" y="1"/>
                    </a:moveTo>
                    <a:cubicBezTo>
                      <a:pt x="84" y="1"/>
                      <a:pt x="1" y="26"/>
                      <a:pt x="4" y="44"/>
                    </a:cubicBezTo>
                    <a:cubicBezTo>
                      <a:pt x="6" y="75"/>
                      <a:pt x="179" y="82"/>
                      <a:pt x="384" y="126"/>
                    </a:cubicBezTo>
                    <a:cubicBezTo>
                      <a:pt x="554" y="160"/>
                      <a:pt x="694" y="210"/>
                      <a:pt x="744" y="210"/>
                    </a:cubicBezTo>
                    <a:cubicBezTo>
                      <a:pt x="755" y="210"/>
                      <a:pt x="761" y="208"/>
                      <a:pt x="763" y="203"/>
                    </a:cubicBezTo>
                    <a:cubicBezTo>
                      <a:pt x="778" y="180"/>
                      <a:pt x="627" y="68"/>
                      <a:pt x="405" y="22"/>
                    </a:cubicBezTo>
                    <a:cubicBezTo>
                      <a:pt x="333" y="6"/>
                      <a:pt x="265" y="1"/>
                      <a:pt x="206" y="1"/>
                    </a:cubicBezTo>
                    <a:close/>
                  </a:path>
                </a:pathLst>
              </a:custGeom>
              <a:solidFill>
                <a:srgbClr val="8436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4" name="Google Shape;2314;p53"/>
              <p:cNvSpPr/>
              <p:nvPr/>
            </p:nvSpPr>
            <p:spPr>
              <a:xfrm>
                <a:off x="5385925" y="1010325"/>
                <a:ext cx="71025" cy="72025"/>
              </a:xfrm>
              <a:custGeom>
                <a:avLst/>
                <a:gdLst/>
                <a:ahLst/>
                <a:cxnLst/>
                <a:rect l="l" t="t" r="r" b="b"/>
                <a:pathLst>
                  <a:path w="2841" h="2881" extrusionOk="0">
                    <a:moveTo>
                      <a:pt x="931" y="0"/>
                    </a:moveTo>
                    <a:cubicBezTo>
                      <a:pt x="760" y="0"/>
                      <a:pt x="602" y="46"/>
                      <a:pt x="471" y="142"/>
                    </a:cubicBezTo>
                    <a:cubicBezTo>
                      <a:pt x="0" y="486"/>
                      <a:pt x="45" y="1346"/>
                      <a:pt x="568" y="2063"/>
                    </a:cubicBezTo>
                    <a:cubicBezTo>
                      <a:pt x="946" y="2579"/>
                      <a:pt x="1470" y="2880"/>
                      <a:pt x="1909" y="2880"/>
                    </a:cubicBezTo>
                    <a:cubicBezTo>
                      <a:pt x="2080" y="2880"/>
                      <a:pt x="2239" y="2835"/>
                      <a:pt x="2371" y="2738"/>
                    </a:cubicBezTo>
                    <a:cubicBezTo>
                      <a:pt x="2840" y="2394"/>
                      <a:pt x="2797" y="1534"/>
                      <a:pt x="2272" y="817"/>
                    </a:cubicBezTo>
                    <a:cubicBezTo>
                      <a:pt x="1894" y="301"/>
                      <a:pt x="1371" y="0"/>
                      <a:pt x="931" y="0"/>
                    </a:cubicBezTo>
                    <a:close/>
                  </a:path>
                </a:pathLst>
              </a:custGeom>
              <a:solidFill>
                <a:srgbClr val="D68F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5" name="Google Shape;2315;p53"/>
              <p:cNvSpPr/>
              <p:nvPr/>
            </p:nvSpPr>
            <p:spPr>
              <a:xfrm>
                <a:off x="5396450" y="1026250"/>
                <a:ext cx="42375" cy="48000"/>
              </a:xfrm>
              <a:custGeom>
                <a:avLst/>
                <a:gdLst/>
                <a:ahLst/>
                <a:cxnLst/>
                <a:rect l="l" t="t" r="r" b="b"/>
                <a:pathLst>
                  <a:path w="1695" h="1920" extrusionOk="0">
                    <a:moveTo>
                      <a:pt x="198" y="0"/>
                    </a:moveTo>
                    <a:cubicBezTo>
                      <a:pt x="196" y="0"/>
                      <a:pt x="194" y="0"/>
                      <a:pt x="192" y="0"/>
                    </a:cubicBezTo>
                    <a:cubicBezTo>
                      <a:pt x="90" y="3"/>
                      <a:pt x="67" y="159"/>
                      <a:pt x="56" y="240"/>
                    </a:cubicBezTo>
                    <a:cubicBezTo>
                      <a:pt x="1" y="624"/>
                      <a:pt x="135" y="1024"/>
                      <a:pt x="386" y="1320"/>
                    </a:cubicBezTo>
                    <a:cubicBezTo>
                      <a:pt x="636" y="1617"/>
                      <a:pt x="994" y="1812"/>
                      <a:pt x="1371" y="1901"/>
                    </a:cubicBezTo>
                    <a:cubicBezTo>
                      <a:pt x="1413" y="1911"/>
                      <a:pt x="1457" y="1920"/>
                      <a:pt x="1500" y="1920"/>
                    </a:cubicBezTo>
                    <a:cubicBezTo>
                      <a:pt x="1522" y="1920"/>
                      <a:pt x="1543" y="1918"/>
                      <a:pt x="1564" y="1913"/>
                    </a:cubicBezTo>
                    <a:cubicBezTo>
                      <a:pt x="1627" y="1897"/>
                      <a:pt x="1686" y="1846"/>
                      <a:pt x="1691" y="1782"/>
                    </a:cubicBezTo>
                    <a:cubicBezTo>
                      <a:pt x="1695" y="1734"/>
                      <a:pt x="1669" y="1688"/>
                      <a:pt x="1645" y="1647"/>
                    </a:cubicBezTo>
                    <a:cubicBezTo>
                      <a:pt x="1545" y="1475"/>
                      <a:pt x="1445" y="1304"/>
                      <a:pt x="1345" y="1132"/>
                    </a:cubicBezTo>
                    <a:cubicBezTo>
                      <a:pt x="1207" y="895"/>
                      <a:pt x="1068" y="656"/>
                      <a:pt x="886" y="451"/>
                    </a:cubicBezTo>
                    <a:cubicBezTo>
                      <a:pt x="793" y="346"/>
                      <a:pt x="689" y="250"/>
                      <a:pt x="573" y="172"/>
                    </a:cubicBezTo>
                    <a:cubicBezTo>
                      <a:pt x="513" y="132"/>
                      <a:pt x="451" y="96"/>
                      <a:pt x="387" y="68"/>
                    </a:cubicBezTo>
                    <a:cubicBezTo>
                      <a:pt x="327" y="41"/>
                      <a:pt x="265" y="0"/>
                      <a:pt x="198" y="0"/>
                    </a:cubicBezTo>
                    <a:close/>
                  </a:path>
                </a:pathLst>
              </a:custGeom>
              <a:solidFill>
                <a:srgbClr val="AB73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6" name="Google Shape;2316;p53"/>
              <p:cNvSpPr/>
              <p:nvPr/>
            </p:nvSpPr>
            <p:spPr>
              <a:xfrm>
                <a:off x="5400125" y="1025325"/>
                <a:ext cx="36175" cy="45750"/>
              </a:xfrm>
              <a:custGeom>
                <a:avLst/>
                <a:gdLst/>
                <a:ahLst/>
                <a:cxnLst/>
                <a:rect l="l" t="t" r="r" b="b"/>
                <a:pathLst>
                  <a:path w="1447" h="1830" extrusionOk="0">
                    <a:moveTo>
                      <a:pt x="27" y="0"/>
                    </a:moveTo>
                    <a:cubicBezTo>
                      <a:pt x="13" y="0"/>
                      <a:pt x="5" y="2"/>
                      <a:pt x="5" y="5"/>
                    </a:cubicBezTo>
                    <a:cubicBezTo>
                      <a:pt x="0" y="22"/>
                      <a:pt x="134" y="51"/>
                      <a:pt x="310" y="171"/>
                    </a:cubicBezTo>
                    <a:cubicBezTo>
                      <a:pt x="485" y="288"/>
                      <a:pt x="693" y="502"/>
                      <a:pt x="872" y="774"/>
                    </a:cubicBezTo>
                    <a:cubicBezTo>
                      <a:pt x="1051" y="1048"/>
                      <a:pt x="1174" y="1321"/>
                      <a:pt x="1267" y="1517"/>
                    </a:cubicBezTo>
                    <a:cubicBezTo>
                      <a:pt x="1357" y="1709"/>
                      <a:pt x="1417" y="1829"/>
                      <a:pt x="1432" y="1829"/>
                    </a:cubicBezTo>
                    <a:cubicBezTo>
                      <a:pt x="1433" y="1829"/>
                      <a:pt x="1433" y="1829"/>
                      <a:pt x="1433" y="1829"/>
                    </a:cubicBezTo>
                    <a:cubicBezTo>
                      <a:pt x="1446" y="1824"/>
                      <a:pt x="1411" y="1693"/>
                      <a:pt x="1336" y="1488"/>
                    </a:cubicBezTo>
                    <a:cubicBezTo>
                      <a:pt x="1260" y="1283"/>
                      <a:pt x="1146" y="1000"/>
                      <a:pt x="960" y="716"/>
                    </a:cubicBezTo>
                    <a:cubicBezTo>
                      <a:pt x="775" y="433"/>
                      <a:pt x="546" y="215"/>
                      <a:pt x="349" y="107"/>
                    </a:cubicBezTo>
                    <a:cubicBezTo>
                      <a:pt x="197" y="22"/>
                      <a:pt x="75" y="0"/>
                      <a:pt x="27" y="0"/>
                    </a:cubicBezTo>
                    <a:close/>
                  </a:path>
                </a:pathLst>
              </a:custGeom>
              <a:solidFill>
                <a:srgbClr val="8436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7" name="Google Shape;2317;p53"/>
              <p:cNvSpPr/>
              <p:nvPr/>
            </p:nvSpPr>
            <p:spPr>
              <a:xfrm>
                <a:off x="5405600" y="1045825"/>
                <a:ext cx="19475" cy="5250"/>
              </a:xfrm>
              <a:custGeom>
                <a:avLst/>
                <a:gdLst/>
                <a:ahLst/>
                <a:cxnLst/>
                <a:rect l="l" t="t" r="r" b="b"/>
                <a:pathLst>
                  <a:path w="779" h="210" extrusionOk="0">
                    <a:moveTo>
                      <a:pt x="573" y="1"/>
                    </a:moveTo>
                    <a:cubicBezTo>
                      <a:pt x="514" y="1"/>
                      <a:pt x="446" y="6"/>
                      <a:pt x="374" y="22"/>
                    </a:cubicBezTo>
                    <a:cubicBezTo>
                      <a:pt x="152" y="68"/>
                      <a:pt x="1" y="180"/>
                      <a:pt x="15" y="203"/>
                    </a:cubicBezTo>
                    <a:cubicBezTo>
                      <a:pt x="18" y="208"/>
                      <a:pt x="24" y="210"/>
                      <a:pt x="34" y="210"/>
                    </a:cubicBezTo>
                    <a:cubicBezTo>
                      <a:pt x="85" y="210"/>
                      <a:pt x="225" y="160"/>
                      <a:pt x="395" y="126"/>
                    </a:cubicBezTo>
                    <a:cubicBezTo>
                      <a:pt x="600" y="82"/>
                      <a:pt x="772" y="75"/>
                      <a:pt x="775" y="44"/>
                    </a:cubicBezTo>
                    <a:cubicBezTo>
                      <a:pt x="778" y="26"/>
                      <a:pt x="695" y="1"/>
                      <a:pt x="573" y="1"/>
                    </a:cubicBezTo>
                    <a:close/>
                  </a:path>
                </a:pathLst>
              </a:custGeom>
              <a:solidFill>
                <a:srgbClr val="8436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8" name="Google Shape;2318;p53"/>
              <p:cNvSpPr/>
              <p:nvPr/>
            </p:nvSpPr>
            <p:spPr>
              <a:xfrm>
                <a:off x="5370175" y="1123700"/>
                <a:ext cx="356025" cy="225800"/>
              </a:xfrm>
              <a:custGeom>
                <a:avLst/>
                <a:gdLst/>
                <a:ahLst/>
                <a:cxnLst/>
                <a:rect l="l" t="t" r="r" b="b"/>
                <a:pathLst>
                  <a:path w="14241" h="9032" extrusionOk="0">
                    <a:moveTo>
                      <a:pt x="5965" y="0"/>
                    </a:moveTo>
                    <a:lnTo>
                      <a:pt x="5965" y="2476"/>
                    </a:lnTo>
                    <a:cubicBezTo>
                      <a:pt x="5965" y="2693"/>
                      <a:pt x="5914" y="2907"/>
                      <a:pt x="5808" y="3095"/>
                    </a:cubicBezTo>
                    <a:cubicBezTo>
                      <a:pt x="5584" y="3492"/>
                      <a:pt x="5041" y="4053"/>
                      <a:pt x="3727" y="4394"/>
                    </a:cubicBezTo>
                    <a:cubicBezTo>
                      <a:pt x="1363" y="5007"/>
                      <a:pt x="1" y="6714"/>
                      <a:pt x="1" y="7485"/>
                    </a:cubicBezTo>
                    <a:cubicBezTo>
                      <a:pt x="13" y="7627"/>
                      <a:pt x="2566" y="9032"/>
                      <a:pt x="6767" y="9032"/>
                    </a:cubicBezTo>
                    <a:cubicBezTo>
                      <a:pt x="6883" y="9032"/>
                      <a:pt x="7001" y="9031"/>
                      <a:pt x="7120" y="9028"/>
                    </a:cubicBezTo>
                    <a:cubicBezTo>
                      <a:pt x="7239" y="9031"/>
                      <a:pt x="7357" y="9032"/>
                      <a:pt x="7473" y="9032"/>
                    </a:cubicBezTo>
                    <a:cubicBezTo>
                      <a:pt x="11675" y="9032"/>
                      <a:pt x="14228" y="7627"/>
                      <a:pt x="14240" y="7485"/>
                    </a:cubicBezTo>
                    <a:cubicBezTo>
                      <a:pt x="14240" y="6714"/>
                      <a:pt x="12877" y="5007"/>
                      <a:pt x="10514" y="4394"/>
                    </a:cubicBezTo>
                    <a:cubicBezTo>
                      <a:pt x="9200" y="4053"/>
                      <a:pt x="8657" y="3492"/>
                      <a:pt x="8433" y="3095"/>
                    </a:cubicBezTo>
                    <a:cubicBezTo>
                      <a:pt x="8327" y="2907"/>
                      <a:pt x="8276" y="2693"/>
                      <a:pt x="8276" y="2476"/>
                    </a:cubicBezTo>
                    <a:lnTo>
                      <a:pt x="8276" y="0"/>
                    </a:lnTo>
                    <a:close/>
                  </a:path>
                </a:pathLst>
              </a:custGeom>
              <a:solidFill>
                <a:srgbClr val="D18C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9" name="Google Shape;2319;p53"/>
              <p:cNvSpPr/>
              <p:nvPr/>
            </p:nvSpPr>
            <p:spPr>
              <a:xfrm>
                <a:off x="5370175" y="1222050"/>
                <a:ext cx="356025" cy="127450"/>
              </a:xfrm>
              <a:custGeom>
                <a:avLst/>
                <a:gdLst/>
                <a:ahLst/>
                <a:cxnLst/>
                <a:rect l="l" t="t" r="r" b="b"/>
                <a:pathLst>
                  <a:path w="14241" h="5098" extrusionOk="0">
                    <a:moveTo>
                      <a:pt x="9333" y="0"/>
                    </a:moveTo>
                    <a:cubicBezTo>
                      <a:pt x="8666" y="464"/>
                      <a:pt x="7863" y="692"/>
                      <a:pt x="7060" y="692"/>
                    </a:cubicBezTo>
                    <a:cubicBezTo>
                      <a:pt x="6274" y="692"/>
                      <a:pt x="5487" y="474"/>
                      <a:pt x="4824" y="46"/>
                    </a:cubicBezTo>
                    <a:cubicBezTo>
                      <a:pt x="4536" y="200"/>
                      <a:pt x="4178" y="343"/>
                      <a:pt x="3727" y="460"/>
                    </a:cubicBezTo>
                    <a:cubicBezTo>
                      <a:pt x="1363" y="1073"/>
                      <a:pt x="1" y="2780"/>
                      <a:pt x="1" y="3551"/>
                    </a:cubicBezTo>
                    <a:cubicBezTo>
                      <a:pt x="13" y="3693"/>
                      <a:pt x="2566" y="5098"/>
                      <a:pt x="6767" y="5098"/>
                    </a:cubicBezTo>
                    <a:cubicBezTo>
                      <a:pt x="6883" y="5098"/>
                      <a:pt x="7001" y="5097"/>
                      <a:pt x="7120" y="5094"/>
                    </a:cubicBezTo>
                    <a:cubicBezTo>
                      <a:pt x="7239" y="5097"/>
                      <a:pt x="7357" y="5098"/>
                      <a:pt x="7473" y="5098"/>
                    </a:cubicBezTo>
                    <a:cubicBezTo>
                      <a:pt x="11675" y="5098"/>
                      <a:pt x="14228" y="3693"/>
                      <a:pt x="14240" y="3551"/>
                    </a:cubicBezTo>
                    <a:cubicBezTo>
                      <a:pt x="14240" y="2780"/>
                      <a:pt x="12877" y="1073"/>
                      <a:pt x="10514" y="460"/>
                    </a:cubicBezTo>
                    <a:cubicBezTo>
                      <a:pt x="10018" y="331"/>
                      <a:pt x="9633" y="172"/>
                      <a:pt x="933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0" name="Google Shape;2320;p53"/>
              <p:cNvSpPr/>
              <p:nvPr/>
            </p:nvSpPr>
            <p:spPr>
              <a:xfrm>
                <a:off x="5468225" y="1222050"/>
                <a:ext cx="159925" cy="42975"/>
              </a:xfrm>
              <a:custGeom>
                <a:avLst/>
                <a:gdLst/>
                <a:ahLst/>
                <a:cxnLst/>
                <a:rect l="l" t="t" r="r" b="b"/>
                <a:pathLst>
                  <a:path w="6397" h="1719" extrusionOk="0">
                    <a:moveTo>
                      <a:pt x="5424" y="0"/>
                    </a:moveTo>
                    <a:cubicBezTo>
                      <a:pt x="4757" y="464"/>
                      <a:pt x="3954" y="692"/>
                      <a:pt x="3150" y="692"/>
                    </a:cubicBezTo>
                    <a:cubicBezTo>
                      <a:pt x="2365" y="692"/>
                      <a:pt x="1578" y="474"/>
                      <a:pt x="915" y="46"/>
                    </a:cubicBezTo>
                    <a:cubicBezTo>
                      <a:pt x="668" y="178"/>
                      <a:pt x="367" y="303"/>
                      <a:pt x="1" y="409"/>
                    </a:cubicBezTo>
                    <a:cubicBezTo>
                      <a:pt x="218" y="714"/>
                      <a:pt x="504" y="969"/>
                      <a:pt x="820" y="1160"/>
                    </a:cubicBezTo>
                    <a:cubicBezTo>
                      <a:pt x="1309" y="1453"/>
                      <a:pt x="1866" y="1606"/>
                      <a:pt x="2426" y="1675"/>
                    </a:cubicBezTo>
                    <a:cubicBezTo>
                      <a:pt x="2657" y="1704"/>
                      <a:pt x="2890" y="1719"/>
                      <a:pt x="3123" y="1719"/>
                    </a:cubicBezTo>
                    <a:cubicBezTo>
                      <a:pt x="3733" y="1719"/>
                      <a:pt x="4342" y="1617"/>
                      <a:pt x="4911" y="1393"/>
                    </a:cubicBezTo>
                    <a:cubicBezTo>
                      <a:pt x="5466" y="1176"/>
                      <a:pt x="5979" y="837"/>
                      <a:pt x="6396" y="401"/>
                    </a:cubicBezTo>
                    <a:cubicBezTo>
                      <a:pt x="6000" y="284"/>
                      <a:pt x="5680" y="146"/>
                      <a:pt x="54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1" name="Google Shape;2321;p53"/>
              <p:cNvSpPr/>
              <p:nvPr/>
            </p:nvSpPr>
            <p:spPr>
              <a:xfrm>
                <a:off x="5519275" y="1134075"/>
                <a:ext cx="57825" cy="58100"/>
              </a:xfrm>
              <a:custGeom>
                <a:avLst/>
                <a:gdLst/>
                <a:ahLst/>
                <a:cxnLst/>
                <a:rect l="l" t="t" r="r" b="b"/>
                <a:pathLst>
                  <a:path w="2313" h="2324" extrusionOk="0">
                    <a:moveTo>
                      <a:pt x="2312" y="1"/>
                    </a:moveTo>
                    <a:cubicBezTo>
                      <a:pt x="1890" y="52"/>
                      <a:pt x="1461" y="72"/>
                      <a:pt x="1029" y="72"/>
                    </a:cubicBezTo>
                    <a:cubicBezTo>
                      <a:pt x="687" y="72"/>
                      <a:pt x="344" y="59"/>
                      <a:pt x="1" y="40"/>
                    </a:cubicBezTo>
                    <a:lnTo>
                      <a:pt x="1" y="2320"/>
                    </a:lnTo>
                    <a:cubicBezTo>
                      <a:pt x="76" y="2322"/>
                      <a:pt x="154" y="2323"/>
                      <a:pt x="232" y="2323"/>
                    </a:cubicBezTo>
                    <a:cubicBezTo>
                      <a:pt x="899" y="2323"/>
                      <a:pt x="1671" y="2233"/>
                      <a:pt x="2312" y="1982"/>
                    </a:cubicBezTo>
                    <a:lnTo>
                      <a:pt x="2312" y="1"/>
                    </a:lnTo>
                    <a:close/>
                  </a:path>
                </a:pathLst>
              </a:custGeom>
              <a:solidFill>
                <a:srgbClr val="AB73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2" name="Google Shape;2322;p53"/>
              <p:cNvSpPr/>
              <p:nvPr/>
            </p:nvSpPr>
            <p:spPr>
              <a:xfrm>
                <a:off x="5429900" y="874300"/>
                <a:ext cx="236575" cy="285069"/>
              </a:xfrm>
              <a:custGeom>
                <a:avLst/>
                <a:gdLst/>
                <a:ahLst/>
                <a:cxnLst/>
                <a:rect l="l" t="t" r="r" b="b"/>
                <a:pathLst>
                  <a:path w="9463" h="11787" extrusionOk="0">
                    <a:moveTo>
                      <a:pt x="538" y="0"/>
                    </a:moveTo>
                    <a:cubicBezTo>
                      <a:pt x="241" y="0"/>
                      <a:pt x="0" y="241"/>
                      <a:pt x="0" y="538"/>
                    </a:cubicBezTo>
                    <a:lnTo>
                      <a:pt x="0" y="11223"/>
                    </a:lnTo>
                    <a:cubicBezTo>
                      <a:pt x="0" y="11534"/>
                      <a:pt x="253" y="11787"/>
                      <a:pt x="564" y="11787"/>
                    </a:cubicBezTo>
                    <a:lnTo>
                      <a:pt x="8899" y="11787"/>
                    </a:lnTo>
                    <a:cubicBezTo>
                      <a:pt x="9210" y="11787"/>
                      <a:pt x="9463" y="11534"/>
                      <a:pt x="9463" y="11223"/>
                    </a:cubicBezTo>
                    <a:lnTo>
                      <a:pt x="9463" y="538"/>
                    </a:lnTo>
                    <a:cubicBezTo>
                      <a:pt x="9463" y="241"/>
                      <a:pt x="9222" y="0"/>
                      <a:pt x="8925" y="0"/>
                    </a:cubicBezTo>
                    <a:close/>
                  </a:path>
                </a:pathLst>
              </a:custGeom>
              <a:solidFill>
                <a:srgbClr val="D18C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3" name="Google Shape;2323;p53"/>
              <p:cNvSpPr/>
              <p:nvPr/>
            </p:nvSpPr>
            <p:spPr>
              <a:xfrm>
                <a:off x="5413775" y="869425"/>
                <a:ext cx="239475" cy="150300"/>
              </a:xfrm>
              <a:custGeom>
                <a:avLst/>
                <a:gdLst/>
                <a:ahLst/>
                <a:cxnLst/>
                <a:rect l="l" t="t" r="r" b="b"/>
                <a:pathLst>
                  <a:path w="9579" h="6012" extrusionOk="0">
                    <a:moveTo>
                      <a:pt x="5845" y="0"/>
                    </a:moveTo>
                    <a:cubicBezTo>
                      <a:pt x="5150" y="0"/>
                      <a:pt x="4455" y="72"/>
                      <a:pt x="3774" y="215"/>
                    </a:cubicBezTo>
                    <a:cubicBezTo>
                      <a:pt x="3318" y="311"/>
                      <a:pt x="2866" y="439"/>
                      <a:pt x="2445" y="640"/>
                    </a:cubicBezTo>
                    <a:cubicBezTo>
                      <a:pt x="1528" y="1078"/>
                      <a:pt x="785" y="1867"/>
                      <a:pt x="402" y="2808"/>
                    </a:cubicBezTo>
                    <a:cubicBezTo>
                      <a:pt x="19" y="3749"/>
                      <a:pt x="0" y="4833"/>
                      <a:pt x="351" y="5786"/>
                    </a:cubicBezTo>
                    <a:lnTo>
                      <a:pt x="649" y="6012"/>
                    </a:lnTo>
                    <a:cubicBezTo>
                      <a:pt x="1569" y="5141"/>
                      <a:pt x="2167" y="3936"/>
                      <a:pt x="2303" y="2676"/>
                    </a:cubicBezTo>
                    <a:cubicBezTo>
                      <a:pt x="2842" y="2769"/>
                      <a:pt x="3386" y="2808"/>
                      <a:pt x="3931" y="2808"/>
                    </a:cubicBezTo>
                    <a:cubicBezTo>
                      <a:pt x="4905" y="2808"/>
                      <a:pt x="5883" y="2685"/>
                      <a:pt x="6846" y="2525"/>
                    </a:cubicBezTo>
                    <a:cubicBezTo>
                      <a:pt x="7733" y="2378"/>
                      <a:pt x="8655" y="2184"/>
                      <a:pt x="9349" y="1611"/>
                    </a:cubicBezTo>
                    <a:cubicBezTo>
                      <a:pt x="9405" y="1565"/>
                      <a:pt x="9460" y="1516"/>
                      <a:pt x="9495" y="1453"/>
                    </a:cubicBezTo>
                    <a:cubicBezTo>
                      <a:pt x="9578" y="1309"/>
                      <a:pt x="9544" y="1124"/>
                      <a:pt x="9465" y="979"/>
                    </a:cubicBezTo>
                    <a:cubicBezTo>
                      <a:pt x="9259" y="602"/>
                      <a:pt x="8812" y="436"/>
                      <a:pt x="8395" y="327"/>
                    </a:cubicBezTo>
                    <a:cubicBezTo>
                      <a:pt x="7564" y="109"/>
                      <a:pt x="6705" y="0"/>
                      <a:pt x="5845" y="0"/>
                    </a:cubicBezTo>
                    <a:close/>
                  </a:path>
                </a:pathLst>
              </a:custGeom>
              <a:solidFill>
                <a:srgbClr val="AB73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4" name="Google Shape;2324;p53"/>
              <p:cNvSpPr/>
              <p:nvPr/>
            </p:nvSpPr>
            <p:spPr>
              <a:xfrm>
                <a:off x="5414475" y="847075"/>
                <a:ext cx="261675" cy="174650"/>
              </a:xfrm>
              <a:custGeom>
                <a:avLst/>
                <a:gdLst/>
                <a:ahLst/>
                <a:cxnLst/>
                <a:rect l="l" t="t" r="r" b="b"/>
                <a:pathLst>
                  <a:path w="10467" h="6986" extrusionOk="0">
                    <a:moveTo>
                      <a:pt x="6634" y="1"/>
                    </a:moveTo>
                    <a:cubicBezTo>
                      <a:pt x="5750" y="1"/>
                      <a:pt x="4878" y="227"/>
                      <a:pt x="4051" y="542"/>
                    </a:cubicBezTo>
                    <a:cubicBezTo>
                      <a:pt x="2927" y="972"/>
                      <a:pt x="1867" y="1568"/>
                      <a:pt x="917" y="2307"/>
                    </a:cubicBezTo>
                    <a:cubicBezTo>
                      <a:pt x="606" y="2548"/>
                      <a:pt x="297" y="2817"/>
                      <a:pt x="144" y="3180"/>
                    </a:cubicBezTo>
                    <a:cubicBezTo>
                      <a:pt x="1" y="3517"/>
                      <a:pt x="9" y="3897"/>
                      <a:pt x="19" y="4263"/>
                    </a:cubicBezTo>
                    <a:cubicBezTo>
                      <a:pt x="42" y="5039"/>
                      <a:pt x="64" y="5814"/>
                      <a:pt x="87" y="6589"/>
                    </a:cubicBezTo>
                    <a:lnTo>
                      <a:pt x="557" y="6986"/>
                    </a:lnTo>
                    <a:cubicBezTo>
                      <a:pt x="1301" y="5831"/>
                      <a:pt x="1670" y="4420"/>
                      <a:pt x="1939" y="3090"/>
                    </a:cubicBezTo>
                    <a:cubicBezTo>
                      <a:pt x="2818" y="3124"/>
                      <a:pt x="3694" y="3220"/>
                      <a:pt x="4572" y="3220"/>
                    </a:cubicBezTo>
                    <a:cubicBezTo>
                      <a:pt x="4644" y="3220"/>
                      <a:pt x="4716" y="3220"/>
                      <a:pt x="4788" y="3218"/>
                    </a:cubicBezTo>
                    <a:cubicBezTo>
                      <a:pt x="5520" y="3205"/>
                      <a:pt x="6248" y="3116"/>
                      <a:pt x="6975" y="3027"/>
                    </a:cubicBezTo>
                    <a:cubicBezTo>
                      <a:pt x="7509" y="2962"/>
                      <a:pt x="10466" y="2570"/>
                      <a:pt x="9740" y="1499"/>
                    </a:cubicBezTo>
                    <a:cubicBezTo>
                      <a:pt x="9599" y="1292"/>
                      <a:pt x="9365" y="1142"/>
                      <a:pt x="9172" y="989"/>
                    </a:cubicBezTo>
                    <a:cubicBezTo>
                      <a:pt x="8918" y="788"/>
                      <a:pt x="8683" y="563"/>
                      <a:pt x="8414" y="381"/>
                    </a:cubicBezTo>
                    <a:cubicBezTo>
                      <a:pt x="7910" y="42"/>
                      <a:pt x="7321" y="14"/>
                      <a:pt x="6731" y="2"/>
                    </a:cubicBezTo>
                    <a:cubicBezTo>
                      <a:pt x="6699" y="1"/>
                      <a:pt x="6666" y="1"/>
                      <a:pt x="6634" y="1"/>
                    </a:cubicBezTo>
                    <a:close/>
                  </a:path>
                </a:pathLst>
              </a:custGeom>
              <a:solidFill>
                <a:srgbClr val="9B47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5" name="Google Shape;2325;p53"/>
              <p:cNvSpPr/>
              <p:nvPr/>
            </p:nvSpPr>
            <p:spPr>
              <a:xfrm>
                <a:off x="5638050" y="874300"/>
                <a:ext cx="48475" cy="147925"/>
              </a:xfrm>
              <a:custGeom>
                <a:avLst/>
                <a:gdLst/>
                <a:ahLst/>
                <a:cxnLst/>
                <a:rect l="l" t="t" r="r" b="b"/>
                <a:pathLst>
                  <a:path w="1939" h="5917" extrusionOk="0">
                    <a:moveTo>
                      <a:pt x="195" y="1"/>
                    </a:moveTo>
                    <a:lnTo>
                      <a:pt x="351" y="212"/>
                    </a:lnTo>
                    <a:cubicBezTo>
                      <a:pt x="77" y="1151"/>
                      <a:pt x="1" y="2145"/>
                      <a:pt x="117" y="3116"/>
                    </a:cubicBezTo>
                    <a:cubicBezTo>
                      <a:pt x="175" y="3602"/>
                      <a:pt x="282" y="4083"/>
                      <a:pt x="434" y="4550"/>
                    </a:cubicBezTo>
                    <a:cubicBezTo>
                      <a:pt x="559" y="4932"/>
                      <a:pt x="719" y="5557"/>
                      <a:pt x="1019" y="5841"/>
                    </a:cubicBezTo>
                    <a:cubicBezTo>
                      <a:pt x="1068" y="5887"/>
                      <a:pt x="1137" y="5917"/>
                      <a:pt x="1203" y="5917"/>
                    </a:cubicBezTo>
                    <a:cubicBezTo>
                      <a:pt x="1247" y="5917"/>
                      <a:pt x="1288" y="5904"/>
                      <a:pt x="1322" y="5876"/>
                    </a:cubicBezTo>
                    <a:cubicBezTo>
                      <a:pt x="1353" y="5850"/>
                      <a:pt x="1374" y="5814"/>
                      <a:pt x="1393" y="5778"/>
                    </a:cubicBezTo>
                    <a:cubicBezTo>
                      <a:pt x="1938" y="4772"/>
                      <a:pt x="1857" y="3450"/>
                      <a:pt x="1604" y="2371"/>
                    </a:cubicBezTo>
                    <a:cubicBezTo>
                      <a:pt x="1393" y="1471"/>
                      <a:pt x="1027" y="525"/>
                      <a:pt x="195" y="1"/>
                    </a:cubicBezTo>
                    <a:close/>
                  </a:path>
                </a:pathLst>
              </a:custGeom>
              <a:solidFill>
                <a:srgbClr val="9B47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6" name="Google Shape;2326;p53"/>
              <p:cNvSpPr/>
              <p:nvPr/>
            </p:nvSpPr>
            <p:spPr>
              <a:xfrm>
                <a:off x="5446625" y="872325"/>
                <a:ext cx="17650" cy="52275"/>
              </a:xfrm>
              <a:custGeom>
                <a:avLst/>
                <a:gdLst/>
                <a:ahLst/>
                <a:cxnLst/>
                <a:rect l="l" t="t" r="r" b="b"/>
                <a:pathLst>
                  <a:path w="706" h="2091" extrusionOk="0">
                    <a:moveTo>
                      <a:pt x="26" y="1"/>
                    </a:moveTo>
                    <a:cubicBezTo>
                      <a:pt x="12" y="2"/>
                      <a:pt x="0" y="128"/>
                      <a:pt x="2" y="334"/>
                    </a:cubicBezTo>
                    <a:cubicBezTo>
                      <a:pt x="5" y="538"/>
                      <a:pt x="21" y="824"/>
                      <a:pt x="99" y="1133"/>
                    </a:cubicBezTo>
                    <a:cubicBezTo>
                      <a:pt x="177" y="1441"/>
                      <a:pt x="315" y="1702"/>
                      <a:pt x="446" y="1864"/>
                    </a:cubicBezTo>
                    <a:cubicBezTo>
                      <a:pt x="568" y="2019"/>
                      <a:pt x="673" y="2090"/>
                      <a:pt x="691" y="2090"/>
                    </a:cubicBezTo>
                    <a:cubicBezTo>
                      <a:pt x="692" y="2090"/>
                      <a:pt x="693" y="2090"/>
                      <a:pt x="693" y="2090"/>
                    </a:cubicBezTo>
                    <a:cubicBezTo>
                      <a:pt x="706" y="2077"/>
                      <a:pt x="615" y="1988"/>
                      <a:pt x="507" y="1821"/>
                    </a:cubicBezTo>
                    <a:cubicBezTo>
                      <a:pt x="397" y="1654"/>
                      <a:pt x="277" y="1402"/>
                      <a:pt x="202" y="1106"/>
                    </a:cubicBezTo>
                    <a:cubicBezTo>
                      <a:pt x="127" y="809"/>
                      <a:pt x="99" y="531"/>
                      <a:pt x="77" y="329"/>
                    </a:cubicBezTo>
                    <a:cubicBezTo>
                      <a:pt x="56" y="127"/>
                      <a:pt x="40" y="1"/>
                      <a:pt x="26" y="1"/>
                    </a:cubicBezTo>
                    <a:close/>
                  </a:path>
                </a:pathLst>
              </a:custGeom>
              <a:solidFill>
                <a:srgbClr val="89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7" name="Google Shape;2327;p53"/>
              <p:cNvSpPr/>
              <p:nvPr/>
            </p:nvSpPr>
            <p:spPr>
              <a:xfrm>
                <a:off x="5417000" y="894950"/>
                <a:ext cx="31800" cy="120400"/>
              </a:xfrm>
              <a:custGeom>
                <a:avLst/>
                <a:gdLst/>
                <a:ahLst/>
                <a:cxnLst/>
                <a:rect l="l" t="t" r="r" b="b"/>
                <a:pathLst>
                  <a:path w="1272" h="4816" extrusionOk="0">
                    <a:moveTo>
                      <a:pt x="1256" y="0"/>
                    </a:moveTo>
                    <a:cubicBezTo>
                      <a:pt x="1246" y="0"/>
                      <a:pt x="1177" y="31"/>
                      <a:pt x="1070" y="104"/>
                    </a:cubicBezTo>
                    <a:cubicBezTo>
                      <a:pt x="956" y="183"/>
                      <a:pt x="801" y="316"/>
                      <a:pt x="649" y="513"/>
                    </a:cubicBezTo>
                    <a:cubicBezTo>
                      <a:pt x="497" y="710"/>
                      <a:pt x="351" y="973"/>
                      <a:pt x="247" y="1286"/>
                    </a:cubicBezTo>
                    <a:cubicBezTo>
                      <a:pt x="144" y="1598"/>
                      <a:pt x="81" y="1956"/>
                      <a:pt x="53" y="2332"/>
                    </a:cubicBezTo>
                    <a:cubicBezTo>
                      <a:pt x="0" y="3083"/>
                      <a:pt x="37" y="3763"/>
                      <a:pt x="89" y="4252"/>
                    </a:cubicBezTo>
                    <a:cubicBezTo>
                      <a:pt x="112" y="4472"/>
                      <a:pt x="138" y="4650"/>
                      <a:pt x="162" y="4783"/>
                    </a:cubicBezTo>
                    <a:cubicBezTo>
                      <a:pt x="178" y="4793"/>
                      <a:pt x="193" y="4805"/>
                      <a:pt x="209" y="4816"/>
                    </a:cubicBezTo>
                    <a:cubicBezTo>
                      <a:pt x="198" y="4680"/>
                      <a:pt x="180" y="4485"/>
                      <a:pt x="164" y="4245"/>
                    </a:cubicBezTo>
                    <a:cubicBezTo>
                      <a:pt x="131" y="3759"/>
                      <a:pt x="107" y="3082"/>
                      <a:pt x="158" y="2340"/>
                    </a:cubicBezTo>
                    <a:cubicBezTo>
                      <a:pt x="186" y="1969"/>
                      <a:pt x="245" y="1621"/>
                      <a:pt x="341" y="1316"/>
                    </a:cubicBezTo>
                    <a:cubicBezTo>
                      <a:pt x="436" y="1012"/>
                      <a:pt x="570" y="754"/>
                      <a:pt x="709" y="558"/>
                    </a:cubicBezTo>
                    <a:cubicBezTo>
                      <a:pt x="991" y="161"/>
                      <a:pt x="1272" y="17"/>
                      <a:pt x="1258" y="1"/>
                    </a:cubicBezTo>
                    <a:cubicBezTo>
                      <a:pt x="1258" y="0"/>
                      <a:pt x="1257" y="0"/>
                      <a:pt x="1256" y="0"/>
                    </a:cubicBezTo>
                    <a:close/>
                  </a:path>
                </a:pathLst>
              </a:custGeom>
              <a:solidFill>
                <a:srgbClr val="89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8" name="Google Shape;2328;p53"/>
              <p:cNvSpPr/>
              <p:nvPr/>
            </p:nvSpPr>
            <p:spPr>
              <a:xfrm>
                <a:off x="5436375" y="912700"/>
                <a:ext cx="18575" cy="67275"/>
              </a:xfrm>
              <a:custGeom>
                <a:avLst/>
                <a:gdLst/>
                <a:ahLst/>
                <a:cxnLst/>
                <a:rect l="l" t="t" r="r" b="b"/>
                <a:pathLst>
                  <a:path w="743" h="2691" extrusionOk="0">
                    <a:moveTo>
                      <a:pt x="712" y="0"/>
                    </a:moveTo>
                    <a:cubicBezTo>
                      <a:pt x="696" y="0"/>
                      <a:pt x="593" y="121"/>
                      <a:pt x="467" y="337"/>
                    </a:cubicBezTo>
                    <a:cubicBezTo>
                      <a:pt x="336" y="559"/>
                      <a:pt x="190" y="890"/>
                      <a:pt x="100" y="1276"/>
                    </a:cubicBezTo>
                    <a:cubicBezTo>
                      <a:pt x="13" y="1662"/>
                      <a:pt x="1" y="2023"/>
                      <a:pt x="21" y="2280"/>
                    </a:cubicBezTo>
                    <a:cubicBezTo>
                      <a:pt x="41" y="2536"/>
                      <a:pt x="83" y="2691"/>
                      <a:pt x="96" y="2691"/>
                    </a:cubicBezTo>
                    <a:cubicBezTo>
                      <a:pt x="96" y="2691"/>
                      <a:pt x="96" y="2691"/>
                      <a:pt x="96" y="2691"/>
                    </a:cubicBezTo>
                    <a:cubicBezTo>
                      <a:pt x="131" y="2689"/>
                      <a:pt x="26" y="2054"/>
                      <a:pt x="204" y="1300"/>
                    </a:cubicBezTo>
                    <a:cubicBezTo>
                      <a:pt x="373" y="543"/>
                      <a:pt x="743" y="17"/>
                      <a:pt x="713" y="0"/>
                    </a:cubicBezTo>
                    <a:cubicBezTo>
                      <a:pt x="713" y="0"/>
                      <a:pt x="712" y="0"/>
                      <a:pt x="712" y="0"/>
                    </a:cubicBezTo>
                    <a:close/>
                  </a:path>
                </a:pathLst>
              </a:custGeom>
              <a:solidFill>
                <a:srgbClr val="89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9" name="Google Shape;2329;p53"/>
              <p:cNvSpPr/>
              <p:nvPr/>
            </p:nvSpPr>
            <p:spPr>
              <a:xfrm>
                <a:off x="5449175" y="832650"/>
                <a:ext cx="224875" cy="54100"/>
              </a:xfrm>
              <a:custGeom>
                <a:avLst/>
                <a:gdLst/>
                <a:ahLst/>
                <a:cxnLst/>
                <a:rect l="l" t="t" r="r" b="b"/>
                <a:pathLst>
                  <a:path w="8995" h="2164" extrusionOk="0">
                    <a:moveTo>
                      <a:pt x="7010" y="1"/>
                    </a:moveTo>
                    <a:cubicBezTo>
                      <a:pt x="6751" y="1"/>
                      <a:pt x="6474" y="49"/>
                      <a:pt x="6202" y="150"/>
                    </a:cubicBezTo>
                    <a:cubicBezTo>
                      <a:pt x="5911" y="260"/>
                      <a:pt x="5634" y="424"/>
                      <a:pt x="5333" y="552"/>
                    </a:cubicBezTo>
                    <a:cubicBezTo>
                      <a:pt x="5054" y="675"/>
                      <a:pt x="4745" y="736"/>
                      <a:pt x="4424" y="736"/>
                    </a:cubicBezTo>
                    <a:cubicBezTo>
                      <a:pt x="4400" y="736"/>
                      <a:pt x="4377" y="736"/>
                      <a:pt x="4353" y="735"/>
                    </a:cubicBezTo>
                    <a:cubicBezTo>
                      <a:pt x="3668" y="718"/>
                      <a:pt x="3020" y="524"/>
                      <a:pt x="2406" y="524"/>
                    </a:cubicBezTo>
                    <a:cubicBezTo>
                      <a:pt x="2398" y="524"/>
                      <a:pt x="2390" y="524"/>
                      <a:pt x="2381" y="524"/>
                    </a:cubicBezTo>
                    <a:cubicBezTo>
                      <a:pt x="2368" y="524"/>
                      <a:pt x="2356" y="524"/>
                      <a:pt x="2343" y="524"/>
                    </a:cubicBezTo>
                    <a:cubicBezTo>
                      <a:pt x="1741" y="524"/>
                      <a:pt x="1196" y="684"/>
                      <a:pt x="814" y="941"/>
                    </a:cubicBezTo>
                    <a:cubicBezTo>
                      <a:pt x="421" y="1203"/>
                      <a:pt x="204" y="1535"/>
                      <a:pt x="103" y="1773"/>
                    </a:cubicBezTo>
                    <a:cubicBezTo>
                      <a:pt x="51" y="1893"/>
                      <a:pt x="29" y="1993"/>
                      <a:pt x="14" y="2059"/>
                    </a:cubicBezTo>
                    <a:cubicBezTo>
                      <a:pt x="4" y="2127"/>
                      <a:pt x="0" y="2162"/>
                      <a:pt x="4" y="2163"/>
                    </a:cubicBezTo>
                    <a:cubicBezTo>
                      <a:pt x="4" y="2163"/>
                      <a:pt x="4" y="2163"/>
                      <a:pt x="4" y="2163"/>
                    </a:cubicBezTo>
                    <a:cubicBezTo>
                      <a:pt x="16" y="2163"/>
                      <a:pt x="32" y="2019"/>
                      <a:pt x="141" y="1791"/>
                    </a:cubicBezTo>
                    <a:cubicBezTo>
                      <a:pt x="250" y="1563"/>
                      <a:pt x="470" y="1249"/>
                      <a:pt x="855" y="1004"/>
                    </a:cubicBezTo>
                    <a:cubicBezTo>
                      <a:pt x="1222" y="768"/>
                      <a:pt x="1737" y="622"/>
                      <a:pt x="2312" y="622"/>
                    </a:cubicBezTo>
                    <a:cubicBezTo>
                      <a:pt x="2334" y="622"/>
                      <a:pt x="2357" y="622"/>
                      <a:pt x="2381" y="622"/>
                    </a:cubicBezTo>
                    <a:cubicBezTo>
                      <a:pt x="2682" y="625"/>
                      <a:pt x="2997" y="670"/>
                      <a:pt x="3324" y="724"/>
                    </a:cubicBezTo>
                    <a:cubicBezTo>
                      <a:pt x="3651" y="775"/>
                      <a:pt x="3993" y="834"/>
                      <a:pt x="4351" y="841"/>
                    </a:cubicBezTo>
                    <a:cubicBezTo>
                      <a:pt x="4376" y="842"/>
                      <a:pt x="4400" y="843"/>
                      <a:pt x="4424" y="843"/>
                    </a:cubicBezTo>
                    <a:cubicBezTo>
                      <a:pt x="4756" y="843"/>
                      <a:pt x="5086" y="776"/>
                      <a:pt x="5374" y="648"/>
                    </a:cubicBezTo>
                    <a:cubicBezTo>
                      <a:pt x="5683" y="514"/>
                      <a:pt x="5958" y="349"/>
                      <a:pt x="6238" y="242"/>
                    </a:cubicBezTo>
                    <a:cubicBezTo>
                      <a:pt x="6505" y="139"/>
                      <a:pt x="6777" y="89"/>
                      <a:pt x="7034" y="89"/>
                    </a:cubicBezTo>
                    <a:cubicBezTo>
                      <a:pt x="7045" y="89"/>
                      <a:pt x="7056" y="89"/>
                      <a:pt x="7067" y="90"/>
                    </a:cubicBezTo>
                    <a:cubicBezTo>
                      <a:pt x="7333" y="92"/>
                      <a:pt x="7580" y="140"/>
                      <a:pt x="7796" y="209"/>
                    </a:cubicBezTo>
                    <a:cubicBezTo>
                      <a:pt x="8230" y="352"/>
                      <a:pt x="8533" y="579"/>
                      <a:pt x="8719" y="752"/>
                    </a:cubicBezTo>
                    <a:cubicBezTo>
                      <a:pt x="8898" y="925"/>
                      <a:pt x="8977" y="1043"/>
                      <a:pt x="8990" y="1043"/>
                    </a:cubicBezTo>
                    <a:cubicBezTo>
                      <a:pt x="8990" y="1043"/>
                      <a:pt x="8991" y="1043"/>
                      <a:pt x="8991" y="1043"/>
                    </a:cubicBezTo>
                    <a:cubicBezTo>
                      <a:pt x="8995" y="1041"/>
                      <a:pt x="8975" y="1011"/>
                      <a:pt x="8937" y="954"/>
                    </a:cubicBezTo>
                    <a:cubicBezTo>
                      <a:pt x="8900" y="896"/>
                      <a:pt x="8836" y="819"/>
                      <a:pt x="8747" y="723"/>
                    </a:cubicBezTo>
                    <a:cubicBezTo>
                      <a:pt x="8568" y="538"/>
                      <a:pt x="8264" y="294"/>
                      <a:pt x="7820" y="139"/>
                    </a:cubicBezTo>
                    <a:cubicBezTo>
                      <a:pt x="7598" y="63"/>
                      <a:pt x="7344" y="8"/>
                      <a:pt x="7068" y="1"/>
                    </a:cubicBezTo>
                    <a:cubicBezTo>
                      <a:pt x="7049" y="1"/>
                      <a:pt x="7030" y="1"/>
                      <a:pt x="7010" y="1"/>
                    </a:cubicBezTo>
                    <a:close/>
                  </a:path>
                </a:pathLst>
              </a:custGeom>
              <a:solidFill>
                <a:srgbClr val="89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0" name="Google Shape;2330;p53"/>
              <p:cNvSpPr/>
              <p:nvPr/>
            </p:nvSpPr>
            <p:spPr>
              <a:xfrm>
                <a:off x="5406000" y="884300"/>
                <a:ext cx="41625" cy="27875"/>
              </a:xfrm>
              <a:custGeom>
                <a:avLst/>
                <a:gdLst/>
                <a:ahLst/>
                <a:cxnLst/>
                <a:rect l="l" t="t" r="r" b="b"/>
                <a:pathLst>
                  <a:path w="1665" h="1115" extrusionOk="0">
                    <a:moveTo>
                      <a:pt x="1637" y="1"/>
                    </a:moveTo>
                    <a:cubicBezTo>
                      <a:pt x="1581" y="1"/>
                      <a:pt x="1429" y="22"/>
                      <a:pt x="1217" y="77"/>
                    </a:cubicBezTo>
                    <a:cubicBezTo>
                      <a:pt x="951" y="151"/>
                      <a:pt x="571" y="282"/>
                      <a:pt x="253" y="585"/>
                    </a:cubicBezTo>
                    <a:cubicBezTo>
                      <a:pt x="178" y="657"/>
                      <a:pt x="113" y="736"/>
                      <a:pt x="57" y="816"/>
                    </a:cubicBezTo>
                    <a:cubicBezTo>
                      <a:pt x="34" y="915"/>
                      <a:pt x="15" y="1015"/>
                      <a:pt x="0" y="1115"/>
                    </a:cubicBezTo>
                    <a:cubicBezTo>
                      <a:pt x="76" y="958"/>
                      <a:pt x="180" y="799"/>
                      <a:pt x="326" y="661"/>
                    </a:cubicBezTo>
                    <a:cubicBezTo>
                      <a:pt x="623" y="379"/>
                      <a:pt x="983" y="239"/>
                      <a:pt x="1238" y="149"/>
                    </a:cubicBezTo>
                    <a:cubicBezTo>
                      <a:pt x="1498" y="62"/>
                      <a:pt x="1665" y="21"/>
                      <a:pt x="1661" y="5"/>
                    </a:cubicBezTo>
                    <a:cubicBezTo>
                      <a:pt x="1660" y="2"/>
                      <a:pt x="1652" y="1"/>
                      <a:pt x="1637" y="1"/>
                    </a:cubicBezTo>
                    <a:close/>
                  </a:path>
                </a:pathLst>
              </a:custGeom>
              <a:solidFill>
                <a:srgbClr val="89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1" name="Google Shape;2331;p53"/>
              <p:cNvSpPr/>
              <p:nvPr/>
            </p:nvSpPr>
            <p:spPr>
              <a:xfrm>
                <a:off x="5450650" y="856350"/>
                <a:ext cx="221875" cy="44125"/>
              </a:xfrm>
              <a:custGeom>
                <a:avLst/>
                <a:gdLst/>
                <a:ahLst/>
                <a:cxnLst/>
                <a:rect l="l" t="t" r="r" b="b"/>
                <a:pathLst>
                  <a:path w="8875" h="1765" extrusionOk="0">
                    <a:moveTo>
                      <a:pt x="6950" y="1"/>
                    </a:moveTo>
                    <a:cubicBezTo>
                      <a:pt x="6809" y="1"/>
                      <a:pt x="6665" y="14"/>
                      <a:pt x="6519" y="41"/>
                    </a:cubicBezTo>
                    <a:cubicBezTo>
                      <a:pt x="6205" y="95"/>
                      <a:pt x="5895" y="228"/>
                      <a:pt x="5598" y="391"/>
                    </a:cubicBezTo>
                    <a:cubicBezTo>
                      <a:pt x="5299" y="553"/>
                      <a:pt x="5004" y="740"/>
                      <a:pt x="4681" y="880"/>
                    </a:cubicBezTo>
                    <a:cubicBezTo>
                      <a:pt x="4358" y="1021"/>
                      <a:pt x="4015" y="1080"/>
                      <a:pt x="3683" y="1089"/>
                    </a:cubicBezTo>
                    <a:cubicBezTo>
                      <a:pt x="3651" y="1090"/>
                      <a:pt x="3619" y="1090"/>
                      <a:pt x="3588" y="1090"/>
                    </a:cubicBezTo>
                    <a:cubicBezTo>
                      <a:pt x="3289" y="1090"/>
                      <a:pt x="3000" y="1054"/>
                      <a:pt x="2725" y="1006"/>
                    </a:cubicBezTo>
                    <a:cubicBezTo>
                      <a:pt x="2422" y="953"/>
                      <a:pt x="2135" y="882"/>
                      <a:pt x="1860" y="840"/>
                    </a:cubicBezTo>
                    <a:cubicBezTo>
                      <a:pt x="1690" y="813"/>
                      <a:pt x="1524" y="797"/>
                      <a:pt x="1367" y="797"/>
                    </a:cubicBezTo>
                    <a:cubicBezTo>
                      <a:pt x="1269" y="797"/>
                      <a:pt x="1174" y="803"/>
                      <a:pt x="1083" y="816"/>
                    </a:cubicBezTo>
                    <a:cubicBezTo>
                      <a:pt x="603" y="885"/>
                      <a:pt x="274" y="1152"/>
                      <a:pt x="133" y="1377"/>
                    </a:cubicBezTo>
                    <a:cubicBezTo>
                      <a:pt x="61" y="1490"/>
                      <a:pt x="30" y="1591"/>
                      <a:pt x="14" y="1659"/>
                    </a:cubicBezTo>
                    <a:cubicBezTo>
                      <a:pt x="3" y="1728"/>
                      <a:pt x="1" y="1765"/>
                      <a:pt x="4" y="1765"/>
                    </a:cubicBezTo>
                    <a:cubicBezTo>
                      <a:pt x="4" y="1765"/>
                      <a:pt x="5" y="1765"/>
                      <a:pt x="5" y="1765"/>
                    </a:cubicBezTo>
                    <a:cubicBezTo>
                      <a:pt x="17" y="1765"/>
                      <a:pt x="21" y="1610"/>
                      <a:pt x="168" y="1400"/>
                    </a:cubicBezTo>
                    <a:cubicBezTo>
                      <a:pt x="312" y="1192"/>
                      <a:pt x="635" y="946"/>
                      <a:pt x="1093" y="891"/>
                    </a:cubicBezTo>
                    <a:cubicBezTo>
                      <a:pt x="1168" y="881"/>
                      <a:pt x="1245" y="877"/>
                      <a:pt x="1325" y="877"/>
                    </a:cubicBezTo>
                    <a:cubicBezTo>
                      <a:pt x="1490" y="877"/>
                      <a:pt x="1664" y="895"/>
                      <a:pt x="1846" y="926"/>
                    </a:cubicBezTo>
                    <a:cubicBezTo>
                      <a:pt x="2115" y="971"/>
                      <a:pt x="2400" y="1045"/>
                      <a:pt x="2707" y="1102"/>
                    </a:cubicBezTo>
                    <a:cubicBezTo>
                      <a:pt x="2992" y="1154"/>
                      <a:pt x="3294" y="1193"/>
                      <a:pt x="3609" y="1193"/>
                    </a:cubicBezTo>
                    <a:cubicBezTo>
                      <a:pt x="3634" y="1193"/>
                      <a:pt x="3660" y="1193"/>
                      <a:pt x="3685" y="1193"/>
                    </a:cubicBezTo>
                    <a:cubicBezTo>
                      <a:pt x="4028" y="1186"/>
                      <a:pt x="4386" y="1124"/>
                      <a:pt x="4722" y="977"/>
                    </a:cubicBezTo>
                    <a:cubicBezTo>
                      <a:pt x="5057" y="833"/>
                      <a:pt x="5353" y="643"/>
                      <a:pt x="5647" y="482"/>
                    </a:cubicBezTo>
                    <a:cubicBezTo>
                      <a:pt x="5941" y="320"/>
                      <a:pt x="6237" y="192"/>
                      <a:pt x="6536" y="137"/>
                    </a:cubicBezTo>
                    <a:cubicBezTo>
                      <a:pt x="6685" y="108"/>
                      <a:pt x="6833" y="94"/>
                      <a:pt x="6976" y="94"/>
                    </a:cubicBezTo>
                    <a:cubicBezTo>
                      <a:pt x="7408" y="94"/>
                      <a:pt x="7802" y="218"/>
                      <a:pt x="8085" y="414"/>
                    </a:cubicBezTo>
                    <a:cubicBezTo>
                      <a:pt x="8470" y="672"/>
                      <a:pt x="8671" y="1011"/>
                      <a:pt x="8763" y="1249"/>
                    </a:cubicBezTo>
                    <a:cubicBezTo>
                      <a:pt x="8856" y="1490"/>
                      <a:pt x="8859" y="1639"/>
                      <a:pt x="8871" y="1639"/>
                    </a:cubicBezTo>
                    <a:cubicBezTo>
                      <a:pt x="8871" y="1639"/>
                      <a:pt x="8871" y="1639"/>
                      <a:pt x="8871" y="1639"/>
                    </a:cubicBezTo>
                    <a:cubicBezTo>
                      <a:pt x="8874" y="1639"/>
                      <a:pt x="8874" y="1602"/>
                      <a:pt x="8869" y="1533"/>
                    </a:cubicBezTo>
                    <a:cubicBezTo>
                      <a:pt x="8860" y="1464"/>
                      <a:pt x="8846" y="1361"/>
                      <a:pt x="8802" y="1235"/>
                    </a:cubicBezTo>
                    <a:cubicBezTo>
                      <a:pt x="8720" y="987"/>
                      <a:pt x="8523" y="629"/>
                      <a:pt x="8128" y="352"/>
                    </a:cubicBezTo>
                    <a:cubicBezTo>
                      <a:pt x="7830" y="138"/>
                      <a:pt x="7410" y="1"/>
                      <a:pt x="6950" y="1"/>
                    </a:cubicBezTo>
                    <a:close/>
                  </a:path>
                </a:pathLst>
              </a:custGeom>
              <a:solidFill>
                <a:srgbClr val="89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2" name="Google Shape;2332;p53"/>
              <p:cNvSpPr/>
              <p:nvPr/>
            </p:nvSpPr>
            <p:spPr>
              <a:xfrm>
                <a:off x="5457325" y="880200"/>
                <a:ext cx="200850" cy="35850"/>
              </a:xfrm>
              <a:custGeom>
                <a:avLst/>
                <a:gdLst/>
                <a:ahLst/>
                <a:cxnLst/>
                <a:rect l="l" t="t" r="r" b="b"/>
                <a:pathLst>
                  <a:path w="8034" h="1434" extrusionOk="0">
                    <a:moveTo>
                      <a:pt x="7041" y="0"/>
                    </a:moveTo>
                    <a:cubicBezTo>
                      <a:pt x="7024" y="0"/>
                      <a:pt x="7006" y="1"/>
                      <a:pt x="6989" y="1"/>
                    </a:cubicBezTo>
                    <a:cubicBezTo>
                      <a:pt x="6785" y="4"/>
                      <a:pt x="6566" y="66"/>
                      <a:pt x="6351" y="161"/>
                    </a:cubicBezTo>
                    <a:cubicBezTo>
                      <a:pt x="6135" y="256"/>
                      <a:pt x="5920" y="385"/>
                      <a:pt x="5696" y="519"/>
                    </a:cubicBezTo>
                    <a:cubicBezTo>
                      <a:pt x="5471" y="652"/>
                      <a:pt x="5235" y="786"/>
                      <a:pt x="4972" y="880"/>
                    </a:cubicBezTo>
                    <a:cubicBezTo>
                      <a:pt x="4709" y="973"/>
                      <a:pt x="4422" y="1031"/>
                      <a:pt x="4126" y="1058"/>
                    </a:cubicBezTo>
                    <a:cubicBezTo>
                      <a:pt x="3980" y="1071"/>
                      <a:pt x="3835" y="1076"/>
                      <a:pt x="3692" y="1076"/>
                    </a:cubicBezTo>
                    <a:cubicBezTo>
                      <a:pt x="3254" y="1076"/>
                      <a:pt x="2833" y="1024"/>
                      <a:pt x="2446" y="968"/>
                    </a:cubicBezTo>
                    <a:cubicBezTo>
                      <a:pt x="1970" y="902"/>
                      <a:pt x="1540" y="802"/>
                      <a:pt x="1157" y="802"/>
                    </a:cubicBezTo>
                    <a:cubicBezTo>
                      <a:pt x="1125" y="802"/>
                      <a:pt x="1093" y="803"/>
                      <a:pt x="1062" y="804"/>
                    </a:cubicBezTo>
                    <a:cubicBezTo>
                      <a:pt x="656" y="817"/>
                      <a:pt x="347" y="983"/>
                      <a:pt x="190" y="1142"/>
                    </a:cubicBezTo>
                    <a:cubicBezTo>
                      <a:pt x="108" y="1222"/>
                      <a:pt x="61" y="1297"/>
                      <a:pt x="35" y="1349"/>
                    </a:cubicBezTo>
                    <a:cubicBezTo>
                      <a:pt x="8" y="1402"/>
                      <a:pt x="0" y="1432"/>
                      <a:pt x="3" y="1433"/>
                    </a:cubicBezTo>
                    <a:cubicBezTo>
                      <a:pt x="3" y="1433"/>
                      <a:pt x="3" y="1433"/>
                      <a:pt x="4" y="1433"/>
                    </a:cubicBezTo>
                    <a:cubicBezTo>
                      <a:pt x="15" y="1433"/>
                      <a:pt x="59" y="1313"/>
                      <a:pt x="217" y="1173"/>
                    </a:cubicBezTo>
                    <a:cubicBezTo>
                      <a:pt x="377" y="1030"/>
                      <a:pt x="674" y="881"/>
                      <a:pt x="1064" y="880"/>
                    </a:cubicBezTo>
                    <a:cubicBezTo>
                      <a:pt x="1081" y="879"/>
                      <a:pt x="1097" y="879"/>
                      <a:pt x="1114" y="879"/>
                    </a:cubicBezTo>
                    <a:cubicBezTo>
                      <a:pt x="1492" y="879"/>
                      <a:pt x="1935" y="990"/>
                      <a:pt x="2431" y="1064"/>
                    </a:cubicBezTo>
                    <a:cubicBezTo>
                      <a:pt x="2825" y="1124"/>
                      <a:pt x="3256" y="1181"/>
                      <a:pt x="3708" y="1181"/>
                    </a:cubicBezTo>
                    <a:cubicBezTo>
                      <a:pt x="3849" y="1181"/>
                      <a:pt x="3992" y="1176"/>
                      <a:pt x="4136" y="1163"/>
                    </a:cubicBezTo>
                    <a:cubicBezTo>
                      <a:pt x="4440" y="1136"/>
                      <a:pt x="4735" y="1076"/>
                      <a:pt x="5007" y="976"/>
                    </a:cubicBezTo>
                    <a:cubicBezTo>
                      <a:pt x="5281" y="880"/>
                      <a:pt x="5523" y="738"/>
                      <a:pt x="5746" y="602"/>
                    </a:cubicBezTo>
                    <a:cubicBezTo>
                      <a:pt x="5970" y="467"/>
                      <a:pt x="6179" y="337"/>
                      <a:pt x="6387" y="241"/>
                    </a:cubicBezTo>
                    <a:cubicBezTo>
                      <a:pt x="6596" y="145"/>
                      <a:pt x="6799" y="83"/>
                      <a:pt x="6992" y="76"/>
                    </a:cubicBezTo>
                    <a:cubicBezTo>
                      <a:pt x="7021" y="75"/>
                      <a:pt x="7049" y="74"/>
                      <a:pt x="7077" y="74"/>
                    </a:cubicBezTo>
                    <a:cubicBezTo>
                      <a:pt x="7425" y="74"/>
                      <a:pt x="7698" y="204"/>
                      <a:pt x="7838" y="343"/>
                    </a:cubicBezTo>
                    <a:cubicBezTo>
                      <a:pt x="7992" y="490"/>
                      <a:pt x="8015" y="619"/>
                      <a:pt x="8029" y="619"/>
                    </a:cubicBezTo>
                    <a:cubicBezTo>
                      <a:pt x="8030" y="619"/>
                      <a:pt x="8030" y="619"/>
                      <a:pt x="8030" y="618"/>
                    </a:cubicBezTo>
                    <a:cubicBezTo>
                      <a:pt x="8034" y="618"/>
                      <a:pt x="8026" y="588"/>
                      <a:pt x="8008" y="531"/>
                    </a:cubicBezTo>
                    <a:cubicBezTo>
                      <a:pt x="7997" y="503"/>
                      <a:pt x="7979" y="472"/>
                      <a:pt x="7960" y="432"/>
                    </a:cubicBezTo>
                    <a:cubicBezTo>
                      <a:pt x="7933" y="398"/>
                      <a:pt x="7908" y="354"/>
                      <a:pt x="7867" y="314"/>
                    </a:cubicBezTo>
                    <a:cubicBezTo>
                      <a:pt x="7722" y="154"/>
                      <a:pt x="7424" y="0"/>
                      <a:pt x="7041" y="0"/>
                    </a:cubicBezTo>
                    <a:close/>
                  </a:path>
                </a:pathLst>
              </a:custGeom>
              <a:solidFill>
                <a:srgbClr val="89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3" name="Google Shape;2333;p53"/>
              <p:cNvSpPr/>
              <p:nvPr/>
            </p:nvSpPr>
            <p:spPr>
              <a:xfrm>
                <a:off x="5652975" y="913000"/>
                <a:ext cx="15525" cy="89375"/>
              </a:xfrm>
              <a:custGeom>
                <a:avLst/>
                <a:gdLst/>
                <a:ahLst/>
                <a:cxnLst/>
                <a:rect l="l" t="t" r="r" b="b"/>
                <a:pathLst>
                  <a:path w="621" h="3575" extrusionOk="0">
                    <a:moveTo>
                      <a:pt x="98" y="1"/>
                    </a:moveTo>
                    <a:cubicBezTo>
                      <a:pt x="84" y="1"/>
                      <a:pt x="44" y="202"/>
                      <a:pt x="23" y="531"/>
                    </a:cubicBezTo>
                    <a:cubicBezTo>
                      <a:pt x="1" y="862"/>
                      <a:pt x="5" y="1324"/>
                      <a:pt x="76" y="1826"/>
                    </a:cubicBezTo>
                    <a:cubicBezTo>
                      <a:pt x="148" y="2329"/>
                      <a:pt x="272" y="2774"/>
                      <a:pt x="386" y="3085"/>
                    </a:cubicBezTo>
                    <a:cubicBezTo>
                      <a:pt x="497" y="3393"/>
                      <a:pt x="591" y="3574"/>
                      <a:pt x="604" y="3574"/>
                    </a:cubicBezTo>
                    <a:cubicBezTo>
                      <a:pt x="605" y="3574"/>
                      <a:pt x="605" y="3574"/>
                      <a:pt x="605" y="3574"/>
                    </a:cubicBezTo>
                    <a:cubicBezTo>
                      <a:pt x="621" y="3568"/>
                      <a:pt x="551" y="3376"/>
                      <a:pt x="457" y="3062"/>
                    </a:cubicBezTo>
                    <a:cubicBezTo>
                      <a:pt x="362" y="2748"/>
                      <a:pt x="251" y="2307"/>
                      <a:pt x="181" y="1812"/>
                    </a:cubicBezTo>
                    <a:cubicBezTo>
                      <a:pt x="111" y="1316"/>
                      <a:pt x="94" y="862"/>
                      <a:pt x="98" y="534"/>
                    </a:cubicBezTo>
                    <a:cubicBezTo>
                      <a:pt x="100" y="206"/>
                      <a:pt x="113" y="2"/>
                      <a:pt x="98" y="1"/>
                    </a:cubicBezTo>
                    <a:cubicBezTo>
                      <a:pt x="98" y="1"/>
                      <a:pt x="98" y="1"/>
                      <a:pt x="98" y="1"/>
                    </a:cubicBezTo>
                    <a:close/>
                  </a:path>
                </a:pathLst>
              </a:custGeom>
              <a:solidFill>
                <a:srgbClr val="89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4" name="Google Shape;2334;p53"/>
              <p:cNvSpPr/>
              <p:nvPr/>
            </p:nvSpPr>
            <p:spPr>
              <a:xfrm>
                <a:off x="5666375" y="913000"/>
                <a:ext cx="12900" cy="80550"/>
              </a:xfrm>
              <a:custGeom>
                <a:avLst/>
                <a:gdLst/>
                <a:ahLst/>
                <a:cxnLst/>
                <a:rect l="l" t="t" r="r" b="b"/>
                <a:pathLst>
                  <a:path w="516" h="3222" extrusionOk="0">
                    <a:moveTo>
                      <a:pt x="53" y="1"/>
                    </a:moveTo>
                    <a:cubicBezTo>
                      <a:pt x="42" y="1"/>
                      <a:pt x="1" y="183"/>
                      <a:pt x="15" y="482"/>
                    </a:cubicBezTo>
                    <a:cubicBezTo>
                      <a:pt x="20" y="631"/>
                      <a:pt x="45" y="807"/>
                      <a:pt x="80" y="1001"/>
                    </a:cubicBezTo>
                    <a:cubicBezTo>
                      <a:pt x="119" y="1194"/>
                      <a:pt x="169" y="1405"/>
                      <a:pt x="224" y="1623"/>
                    </a:cubicBezTo>
                    <a:cubicBezTo>
                      <a:pt x="279" y="1841"/>
                      <a:pt x="330" y="2049"/>
                      <a:pt x="369" y="2238"/>
                    </a:cubicBezTo>
                    <a:cubicBezTo>
                      <a:pt x="404" y="2429"/>
                      <a:pt x="431" y="2601"/>
                      <a:pt x="439" y="2747"/>
                    </a:cubicBezTo>
                    <a:cubicBezTo>
                      <a:pt x="459" y="3037"/>
                      <a:pt x="433" y="3219"/>
                      <a:pt x="451" y="3222"/>
                    </a:cubicBezTo>
                    <a:cubicBezTo>
                      <a:pt x="452" y="3222"/>
                      <a:pt x="452" y="3222"/>
                      <a:pt x="452" y="3222"/>
                    </a:cubicBezTo>
                    <a:cubicBezTo>
                      <a:pt x="463" y="3222"/>
                      <a:pt x="515" y="3042"/>
                      <a:pt x="514" y="2743"/>
                    </a:cubicBezTo>
                    <a:cubicBezTo>
                      <a:pt x="515" y="2593"/>
                      <a:pt x="495" y="2416"/>
                      <a:pt x="465" y="2221"/>
                    </a:cubicBezTo>
                    <a:cubicBezTo>
                      <a:pt x="431" y="2026"/>
                      <a:pt x="382" y="1816"/>
                      <a:pt x="327" y="1597"/>
                    </a:cubicBezTo>
                    <a:cubicBezTo>
                      <a:pt x="272" y="1378"/>
                      <a:pt x="218" y="1171"/>
                      <a:pt x="176" y="982"/>
                    </a:cubicBezTo>
                    <a:cubicBezTo>
                      <a:pt x="136" y="793"/>
                      <a:pt x="105" y="621"/>
                      <a:pt x="90" y="476"/>
                    </a:cubicBezTo>
                    <a:cubicBezTo>
                      <a:pt x="58" y="185"/>
                      <a:pt x="72" y="2"/>
                      <a:pt x="53" y="1"/>
                    </a:cubicBezTo>
                    <a:cubicBezTo>
                      <a:pt x="53" y="1"/>
                      <a:pt x="53" y="1"/>
                      <a:pt x="53" y="1"/>
                    </a:cubicBezTo>
                    <a:close/>
                  </a:path>
                </a:pathLst>
              </a:custGeom>
              <a:solidFill>
                <a:srgbClr val="89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5" name="Google Shape;2335;p53"/>
              <p:cNvSpPr/>
              <p:nvPr/>
            </p:nvSpPr>
            <p:spPr>
              <a:xfrm>
                <a:off x="5674925" y="903350"/>
                <a:ext cx="13050" cy="33600"/>
              </a:xfrm>
              <a:custGeom>
                <a:avLst/>
                <a:gdLst/>
                <a:ahLst/>
                <a:cxnLst/>
                <a:rect l="l" t="t" r="r" b="b"/>
                <a:pathLst>
                  <a:path w="522" h="1344" extrusionOk="0">
                    <a:moveTo>
                      <a:pt x="27" y="0"/>
                    </a:moveTo>
                    <a:cubicBezTo>
                      <a:pt x="25" y="0"/>
                      <a:pt x="24" y="1"/>
                      <a:pt x="23" y="2"/>
                    </a:cubicBezTo>
                    <a:cubicBezTo>
                      <a:pt x="0" y="24"/>
                      <a:pt x="257" y="247"/>
                      <a:pt x="362" y="631"/>
                    </a:cubicBezTo>
                    <a:cubicBezTo>
                      <a:pt x="474" y="1013"/>
                      <a:pt x="374" y="1337"/>
                      <a:pt x="405" y="1344"/>
                    </a:cubicBezTo>
                    <a:cubicBezTo>
                      <a:pt x="406" y="1344"/>
                      <a:pt x="406" y="1344"/>
                      <a:pt x="407" y="1344"/>
                    </a:cubicBezTo>
                    <a:cubicBezTo>
                      <a:pt x="420" y="1344"/>
                      <a:pt x="461" y="1270"/>
                      <a:pt x="489" y="1138"/>
                    </a:cubicBezTo>
                    <a:cubicBezTo>
                      <a:pt x="517" y="1003"/>
                      <a:pt x="522" y="807"/>
                      <a:pt x="463" y="602"/>
                    </a:cubicBezTo>
                    <a:cubicBezTo>
                      <a:pt x="405" y="397"/>
                      <a:pt x="298" y="232"/>
                      <a:pt x="203" y="133"/>
                    </a:cubicBezTo>
                    <a:cubicBezTo>
                      <a:pt x="117" y="42"/>
                      <a:pt x="45" y="0"/>
                      <a:pt x="27" y="0"/>
                    </a:cubicBezTo>
                    <a:close/>
                  </a:path>
                </a:pathLst>
              </a:custGeom>
              <a:solidFill>
                <a:srgbClr val="89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6" name="Google Shape;2336;p53"/>
              <p:cNvSpPr/>
              <p:nvPr/>
            </p:nvSpPr>
            <p:spPr>
              <a:xfrm>
                <a:off x="5400400" y="823000"/>
                <a:ext cx="286050" cy="162875"/>
              </a:xfrm>
              <a:custGeom>
                <a:avLst/>
                <a:gdLst/>
                <a:ahLst/>
                <a:cxnLst/>
                <a:rect l="l" t="t" r="r" b="b"/>
                <a:pathLst>
                  <a:path w="11442" h="6515" extrusionOk="0">
                    <a:moveTo>
                      <a:pt x="8815" y="0"/>
                    </a:moveTo>
                    <a:cubicBezTo>
                      <a:pt x="8201" y="0"/>
                      <a:pt x="7605" y="227"/>
                      <a:pt x="6993" y="300"/>
                    </a:cubicBezTo>
                    <a:cubicBezTo>
                      <a:pt x="6812" y="322"/>
                      <a:pt x="6631" y="330"/>
                      <a:pt x="6448" y="330"/>
                    </a:cubicBezTo>
                    <a:cubicBezTo>
                      <a:pt x="5883" y="330"/>
                      <a:pt x="5313" y="251"/>
                      <a:pt x="4750" y="251"/>
                    </a:cubicBezTo>
                    <a:cubicBezTo>
                      <a:pt x="4467" y="251"/>
                      <a:pt x="4186" y="271"/>
                      <a:pt x="3909" y="331"/>
                    </a:cubicBezTo>
                    <a:cubicBezTo>
                      <a:pt x="3072" y="511"/>
                      <a:pt x="2324" y="1063"/>
                      <a:pt x="1907" y="1809"/>
                    </a:cubicBezTo>
                    <a:cubicBezTo>
                      <a:pt x="1880" y="1858"/>
                      <a:pt x="1851" y="1910"/>
                      <a:pt x="1801" y="1935"/>
                    </a:cubicBezTo>
                    <a:cubicBezTo>
                      <a:pt x="1775" y="1948"/>
                      <a:pt x="1747" y="1952"/>
                      <a:pt x="1717" y="1952"/>
                    </a:cubicBezTo>
                    <a:cubicBezTo>
                      <a:pt x="1690" y="1952"/>
                      <a:pt x="1662" y="1949"/>
                      <a:pt x="1634" y="1946"/>
                    </a:cubicBezTo>
                    <a:cubicBezTo>
                      <a:pt x="1598" y="1943"/>
                      <a:pt x="1563" y="1941"/>
                      <a:pt x="1528" y="1941"/>
                    </a:cubicBezTo>
                    <a:cubicBezTo>
                      <a:pt x="890" y="1941"/>
                      <a:pt x="502" y="2491"/>
                      <a:pt x="333" y="3061"/>
                    </a:cubicBezTo>
                    <a:cubicBezTo>
                      <a:pt x="1" y="4180"/>
                      <a:pt x="279" y="5345"/>
                      <a:pt x="463" y="6514"/>
                    </a:cubicBezTo>
                    <a:cubicBezTo>
                      <a:pt x="403" y="5108"/>
                      <a:pt x="684" y="3367"/>
                      <a:pt x="2015" y="2959"/>
                    </a:cubicBezTo>
                    <a:cubicBezTo>
                      <a:pt x="2007" y="2241"/>
                      <a:pt x="2694" y="1720"/>
                      <a:pt x="3348" y="1492"/>
                    </a:cubicBezTo>
                    <a:cubicBezTo>
                      <a:pt x="3703" y="1369"/>
                      <a:pt x="4067" y="1331"/>
                      <a:pt x="4434" y="1331"/>
                    </a:cubicBezTo>
                    <a:cubicBezTo>
                      <a:pt x="5000" y="1331"/>
                      <a:pt x="5576" y="1420"/>
                      <a:pt x="6143" y="1420"/>
                    </a:cubicBezTo>
                    <a:cubicBezTo>
                      <a:pt x="6453" y="1420"/>
                      <a:pt x="6761" y="1393"/>
                      <a:pt x="7063" y="1312"/>
                    </a:cubicBezTo>
                    <a:cubicBezTo>
                      <a:pt x="7857" y="1099"/>
                      <a:pt x="8695" y="637"/>
                      <a:pt x="9528" y="637"/>
                    </a:cubicBezTo>
                    <a:cubicBezTo>
                      <a:pt x="9857" y="637"/>
                      <a:pt x="10184" y="709"/>
                      <a:pt x="10508" y="896"/>
                    </a:cubicBezTo>
                    <a:cubicBezTo>
                      <a:pt x="10997" y="1179"/>
                      <a:pt x="11295" y="1606"/>
                      <a:pt x="11415" y="2093"/>
                    </a:cubicBezTo>
                    <a:cubicBezTo>
                      <a:pt x="11433" y="2008"/>
                      <a:pt x="11441" y="1922"/>
                      <a:pt x="11438" y="1840"/>
                    </a:cubicBezTo>
                    <a:cubicBezTo>
                      <a:pt x="11422" y="1502"/>
                      <a:pt x="11230" y="1135"/>
                      <a:pt x="11028" y="875"/>
                    </a:cubicBezTo>
                    <a:cubicBezTo>
                      <a:pt x="10448" y="126"/>
                      <a:pt x="9812" y="47"/>
                      <a:pt x="8932" y="3"/>
                    </a:cubicBezTo>
                    <a:cubicBezTo>
                      <a:pt x="8893" y="1"/>
                      <a:pt x="8854" y="0"/>
                      <a:pt x="8815" y="0"/>
                    </a:cubicBezTo>
                    <a:close/>
                  </a:path>
                </a:pathLst>
              </a:custGeom>
              <a:solidFill>
                <a:srgbClr val="89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7" name="Google Shape;2337;p53"/>
              <p:cNvSpPr/>
              <p:nvPr/>
            </p:nvSpPr>
            <p:spPr>
              <a:xfrm>
                <a:off x="5537625" y="1016025"/>
                <a:ext cx="26725" cy="46975"/>
              </a:xfrm>
              <a:custGeom>
                <a:avLst/>
                <a:gdLst/>
                <a:ahLst/>
                <a:cxnLst/>
                <a:rect l="l" t="t" r="r" b="b"/>
                <a:pathLst>
                  <a:path w="1069" h="1879" extrusionOk="0">
                    <a:moveTo>
                      <a:pt x="295" y="1"/>
                    </a:moveTo>
                    <a:cubicBezTo>
                      <a:pt x="132" y="206"/>
                      <a:pt x="52" y="475"/>
                      <a:pt x="72" y="737"/>
                    </a:cubicBezTo>
                    <a:lnTo>
                      <a:pt x="72" y="737"/>
                    </a:lnTo>
                    <a:cubicBezTo>
                      <a:pt x="15" y="945"/>
                      <a:pt x="0" y="1164"/>
                      <a:pt x="62" y="1368"/>
                    </a:cubicBezTo>
                    <a:cubicBezTo>
                      <a:pt x="147" y="1644"/>
                      <a:pt x="400" y="1879"/>
                      <a:pt x="687" y="1879"/>
                    </a:cubicBezTo>
                    <a:cubicBezTo>
                      <a:pt x="695" y="1879"/>
                      <a:pt x="704" y="1878"/>
                      <a:pt x="713" y="1878"/>
                    </a:cubicBezTo>
                    <a:cubicBezTo>
                      <a:pt x="797" y="1875"/>
                      <a:pt x="886" y="1847"/>
                      <a:pt x="941" y="1782"/>
                    </a:cubicBezTo>
                    <a:cubicBezTo>
                      <a:pt x="959" y="1759"/>
                      <a:pt x="973" y="1733"/>
                      <a:pt x="984" y="1707"/>
                    </a:cubicBezTo>
                    <a:cubicBezTo>
                      <a:pt x="1068" y="1511"/>
                      <a:pt x="1019" y="1281"/>
                      <a:pt x="919" y="1093"/>
                    </a:cubicBezTo>
                    <a:cubicBezTo>
                      <a:pt x="818" y="906"/>
                      <a:pt x="671" y="749"/>
                      <a:pt x="543" y="579"/>
                    </a:cubicBezTo>
                    <a:cubicBezTo>
                      <a:pt x="416" y="408"/>
                      <a:pt x="304" y="213"/>
                      <a:pt x="295" y="1"/>
                    </a:cubicBezTo>
                    <a:close/>
                  </a:path>
                </a:pathLst>
              </a:custGeom>
              <a:solidFill>
                <a:srgbClr val="AB73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8" name="Google Shape;2338;p53"/>
              <p:cNvSpPr/>
              <p:nvPr/>
            </p:nvSpPr>
            <p:spPr>
              <a:xfrm>
                <a:off x="5536800" y="1015425"/>
                <a:ext cx="20175" cy="50550"/>
              </a:xfrm>
              <a:custGeom>
                <a:avLst/>
                <a:gdLst/>
                <a:ahLst/>
                <a:cxnLst/>
                <a:rect l="l" t="t" r="r" b="b"/>
                <a:pathLst>
                  <a:path w="807" h="2022" extrusionOk="0">
                    <a:moveTo>
                      <a:pt x="280" y="1"/>
                    </a:moveTo>
                    <a:cubicBezTo>
                      <a:pt x="260" y="1"/>
                      <a:pt x="192" y="121"/>
                      <a:pt x="127" y="330"/>
                    </a:cubicBezTo>
                    <a:cubicBezTo>
                      <a:pt x="60" y="544"/>
                      <a:pt x="0" y="853"/>
                      <a:pt x="12" y="1201"/>
                    </a:cubicBezTo>
                    <a:cubicBezTo>
                      <a:pt x="20" y="1375"/>
                      <a:pt x="56" y="1547"/>
                      <a:pt x="133" y="1686"/>
                    </a:cubicBezTo>
                    <a:cubicBezTo>
                      <a:pt x="208" y="1829"/>
                      <a:pt x="327" y="1925"/>
                      <a:pt x="435" y="1974"/>
                    </a:cubicBezTo>
                    <a:cubicBezTo>
                      <a:pt x="512" y="2009"/>
                      <a:pt x="585" y="2021"/>
                      <a:pt x="644" y="2021"/>
                    </a:cubicBezTo>
                    <a:cubicBezTo>
                      <a:pt x="670" y="2021"/>
                      <a:pt x="692" y="2019"/>
                      <a:pt x="712" y="2016"/>
                    </a:cubicBezTo>
                    <a:cubicBezTo>
                      <a:pt x="777" y="2002"/>
                      <a:pt x="807" y="1980"/>
                      <a:pt x="804" y="1972"/>
                    </a:cubicBezTo>
                    <a:cubicBezTo>
                      <a:pt x="801" y="1948"/>
                      <a:pt x="658" y="1992"/>
                      <a:pt x="482" y="1884"/>
                    </a:cubicBezTo>
                    <a:cubicBezTo>
                      <a:pt x="397" y="1831"/>
                      <a:pt x="307" y="1746"/>
                      <a:pt x="251" y="1625"/>
                    </a:cubicBezTo>
                    <a:cubicBezTo>
                      <a:pt x="191" y="1506"/>
                      <a:pt x="163" y="1355"/>
                      <a:pt x="156" y="1194"/>
                    </a:cubicBezTo>
                    <a:cubicBezTo>
                      <a:pt x="132" y="535"/>
                      <a:pt x="323" y="14"/>
                      <a:pt x="281" y="1"/>
                    </a:cubicBezTo>
                    <a:cubicBezTo>
                      <a:pt x="281" y="1"/>
                      <a:pt x="280" y="1"/>
                      <a:pt x="280" y="1"/>
                    </a:cubicBezTo>
                    <a:close/>
                  </a:path>
                </a:pathLst>
              </a:custGeom>
              <a:solidFill>
                <a:srgbClr val="8436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9" name="Google Shape;2339;p53"/>
              <p:cNvSpPr/>
              <p:nvPr/>
            </p:nvSpPr>
            <p:spPr>
              <a:xfrm>
                <a:off x="5558550" y="1055100"/>
                <a:ext cx="7225" cy="6025"/>
              </a:xfrm>
              <a:custGeom>
                <a:avLst/>
                <a:gdLst/>
                <a:ahLst/>
                <a:cxnLst/>
                <a:rect l="l" t="t" r="r" b="b"/>
                <a:pathLst>
                  <a:path w="289" h="241" extrusionOk="0">
                    <a:moveTo>
                      <a:pt x="229" y="0"/>
                    </a:moveTo>
                    <a:cubicBezTo>
                      <a:pt x="194" y="0"/>
                      <a:pt x="143" y="25"/>
                      <a:pt x="96" y="67"/>
                    </a:cubicBezTo>
                    <a:cubicBezTo>
                      <a:pt x="31" y="127"/>
                      <a:pt x="1" y="199"/>
                      <a:pt x="28" y="228"/>
                    </a:cubicBezTo>
                    <a:cubicBezTo>
                      <a:pt x="35" y="236"/>
                      <a:pt x="47" y="240"/>
                      <a:pt x="61" y="240"/>
                    </a:cubicBezTo>
                    <a:cubicBezTo>
                      <a:pt x="96" y="240"/>
                      <a:pt x="147" y="215"/>
                      <a:pt x="194" y="173"/>
                    </a:cubicBezTo>
                    <a:cubicBezTo>
                      <a:pt x="258" y="113"/>
                      <a:pt x="289" y="41"/>
                      <a:pt x="262" y="12"/>
                    </a:cubicBezTo>
                    <a:cubicBezTo>
                      <a:pt x="254" y="4"/>
                      <a:pt x="243" y="0"/>
                      <a:pt x="229" y="0"/>
                    </a:cubicBezTo>
                    <a:close/>
                  </a:path>
                </a:pathLst>
              </a:custGeom>
              <a:solidFill>
                <a:srgbClr val="8436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0" name="Google Shape;2340;p53"/>
              <p:cNvSpPr/>
              <p:nvPr/>
            </p:nvSpPr>
            <p:spPr>
              <a:xfrm>
                <a:off x="5518050" y="1067975"/>
                <a:ext cx="61275" cy="42650"/>
              </a:xfrm>
              <a:custGeom>
                <a:avLst/>
                <a:gdLst/>
                <a:ahLst/>
                <a:cxnLst/>
                <a:rect l="l" t="t" r="r" b="b"/>
                <a:pathLst>
                  <a:path w="2451" h="1706" extrusionOk="0">
                    <a:moveTo>
                      <a:pt x="2448" y="1"/>
                    </a:moveTo>
                    <a:lnTo>
                      <a:pt x="2448" y="1"/>
                    </a:lnTo>
                    <a:cubicBezTo>
                      <a:pt x="2048" y="250"/>
                      <a:pt x="1577" y="395"/>
                      <a:pt x="1116" y="395"/>
                    </a:cubicBezTo>
                    <a:cubicBezTo>
                      <a:pt x="759" y="395"/>
                      <a:pt x="407" y="308"/>
                      <a:pt x="99" y="114"/>
                    </a:cubicBezTo>
                    <a:cubicBezTo>
                      <a:pt x="66" y="96"/>
                      <a:pt x="33" y="77"/>
                      <a:pt x="1" y="57"/>
                    </a:cubicBezTo>
                    <a:lnTo>
                      <a:pt x="1" y="57"/>
                    </a:lnTo>
                    <a:cubicBezTo>
                      <a:pt x="36" y="423"/>
                      <a:pt x="99" y="795"/>
                      <a:pt x="289" y="1113"/>
                    </a:cubicBezTo>
                    <a:cubicBezTo>
                      <a:pt x="485" y="1442"/>
                      <a:pt x="843" y="1705"/>
                      <a:pt x="1239" y="1705"/>
                    </a:cubicBezTo>
                    <a:cubicBezTo>
                      <a:pt x="1241" y="1705"/>
                      <a:pt x="1243" y="1705"/>
                      <a:pt x="1245" y="1705"/>
                    </a:cubicBezTo>
                    <a:cubicBezTo>
                      <a:pt x="1673" y="1702"/>
                      <a:pt x="2047" y="1392"/>
                      <a:pt x="2229" y="1023"/>
                    </a:cubicBezTo>
                    <a:cubicBezTo>
                      <a:pt x="2376" y="726"/>
                      <a:pt x="2451" y="348"/>
                      <a:pt x="2448" y="1"/>
                    </a:cubicBezTo>
                    <a:close/>
                  </a:path>
                </a:pathLst>
              </a:custGeom>
              <a:solidFill>
                <a:srgbClr val="8436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1" name="Google Shape;2341;p53"/>
              <p:cNvSpPr/>
              <p:nvPr/>
            </p:nvSpPr>
            <p:spPr>
              <a:xfrm>
                <a:off x="5464050" y="973550"/>
                <a:ext cx="58850" cy="24350"/>
              </a:xfrm>
              <a:custGeom>
                <a:avLst/>
                <a:gdLst/>
                <a:ahLst/>
                <a:cxnLst/>
                <a:rect l="l" t="t" r="r" b="b"/>
                <a:pathLst>
                  <a:path w="2354" h="974" extrusionOk="0">
                    <a:moveTo>
                      <a:pt x="1503" y="1"/>
                    </a:moveTo>
                    <a:cubicBezTo>
                      <a:pt x="1350" y="1"/>
                      <a:pt x="1184" y="19"/>
                      <a:pt x="1014" y="65"/>
                    </a:cubicBezTo>
                    <a:cubicBezTo>
                      <a:pt x="635" y="169"/>
                      <a:pt x="342" y="395"/>
                      <a:pt x="189" y="595"/>
                    </a:cubicBezTo>
                    <a:cubicBezTo>
                      <a:pt x="32" y="797"/>
                      <a:pt x="1" y="956"/>
                      <a:pt x="32" y="972"/>
                    </a:cubicBezTo>
                    <a:cubicBezTo>
                      <a:pt x="35" y="973"/>
                      <a:pt x="38" y="974"/>
                      <a:pt x="42" y="974"/>
                    </a:cubicBezTo>
                    <a:cubicBezTo>
                      <a:pt x="84" y="974"/>
                      <a:pt x="175" y="866"/>
                      <a:pt x="334" y="734"/>
                    </a:cubicBezTo>
                    <a:cubicBezTo>
                      <a:pt x="503" y="591"/>
                      <a:pt x="766" y="426"/>
                      <a:pt x="1088" y="338"/>
                    </a:cubicBezTo>
                    <a:cubicBezTo>
                      <a:pt x="1326" y="272"/>
                      <a:pt x="1558" y="254"/>
                      <a:pt x="1755" y="254"/>
                    </a:cubicBezTo>
                    <a:cubicBezTo>
                      <a:pt x="1826" y="254"/>
                      <a:pt x="1893" y="257"/>
                      <a:pt x="1953" y="260"/>
                    </a:cubicBezTo>
                    <a:cubicBezTo>
                      <a:pt x="2076" y="267"/>
                      <a:pt x="2177" y="275"/>
                      <a:pt x="2244" y="275"/>
                    </a:cubicBezTo>
                    <a:cubicBezTo>
                      <a:pt x="2302" y="275"/>
                      <a:pt x="2336" y="269"/>
                      <a:pt x="2342" y="251"/>
                    </a:cubicBezTo>
                    <a:cubicBezTo>
                      <a:pt x="2353" y="216"/>
                      <a:pt x="2225" y="129"/>
                      <a:pt x="1985" y="64"/>
                    </a:cubicBezTo>
                    <a:cubicBezTo>
                      <a:pt x="1855" y="28"/>
                      <a:pt x="1689" y="1"/>
                      <a:pt x="1503" y="1"/>
                    </a:cubicBezTo>
                    <a:close/>
                  </a:path>
                </a:pathLst>
              </a:custGeom>
              <a:solidFill>
                <a:srgbClr val="8436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2" name="Google Shape;2342;p53"/>
              <p:cNvSpPr/>
              <p:nvPr/>
            </p:nvSpPr>
            <p:spPr>
              <a:xfrm>
                <a:off x="5469750" y="1024050"/>
                <a:ext cx="53300" cy="26600"/>
              </a:xfrm>
              <a:custGeom>
                <a:avLst/>
                <a:gdLst/>
                <a:ahLst/>
                <a:cxnLst/>
                <a:rect l="l" t="t" r="r" b="b"/>
                <a:pathLst>
                  <a:path w="2132" h="1064" extrusionOk="0">
                    <a:moveTo>
                      <a:pt x="845" y="0"/>
                    </a:moveTo>
                    <a:cubicBezTo>
                      <a:pt x="616" y="0"/>
                      <a:pt x="410" y="70"/>
                      <a:pt x="275" y="161"/>
                    </a:cubicBezTo>
                    <a:cubicBezTo>
                      <a:pt x="59" y="302"/>
                      <a:pt x="1" y="459"/>
                      <a:pt x="17" y="467"/>
                    </a:cubicBezTo>
                    <a:cubicBezTo>
                      <a:pt x="19" y="469"/>
                      <a:pt x="21" y="469"/>
                      <a:pt x="23" y="469"/>
                    </a:cubicBezTo>
                    <a:cubicBezTo>
                      <a:pt x="53" y="469"/>
                      <a:pt x="146" y="359"/>
                      <a:pt x="335" y="269"/>
                    </a:cubicBezTo>
                    <a:cubicBezTo>
                      <a:pt x="454" y="212"/>
                      <a:pt x="617" y="169"/>
                      <a:pt x="797" y="169"/>
                    </a:cubicBezTo>
                    <a:cubicBezTo>
                      <a:pt x="919" y="169"/>
                      <a:pt x="1047" y="189"/>
                      <a:pt x="1175" y="236"/>
                    </a:cubicBezTo>
                    <a:cubicBezTo>
                      <a:pt x="1493" y="356"/>
                      <a:pt x="1722" y="590"/>
                      <a:pt x="1867" y="767"/>
                    </a:cubicBezTo>
                    <a:cubicBezTo>
                      <a:pt x="2006" y="939"/>
                      <a:pt x="2081" y="1064"/>
                      <a:pt x="2108" y="1064"/>
                    </a:cubicBezTo>
                    <a:cubicBezTo>
                      <a:pt x="2110" y="1064"/>
                      <a:pt x="2111" y="1063"/>
                      <a:pt x="2112" y="1063"/>
                    </a:cubicBezTo>
                    <a:cubicBezTo>
                      <a:pt x="2131" y="1054"/>
                      <a:pt x="2096" y="906"/>
                      <a:pt x="1968" y="695"/>
                    </a:cubicBezTo>
                    <a:cubicBezTo>
                      <a:pt x="1842" y="489"/>
                      <a:pt x="1606" y="211"/>
                      <a:pt x="1236" y="71"/>
                    </a:cubicBezTo>
                    <a:cubicBezTo>
                      <a:pt x="1104" y="21"/>
                      <a:pt x="971" y="0"/>
                      <a:pt x="845" y="0"/>
                    </a:cubicBezTo>
                    <a:close/>
                  </a:path>
                </a:pathLst>
              </a:custGeom>
              <a:solidFill>
                <a:srgbClr val="8436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3" name="Google Shape;2343;p53"/>
              <p:cNvSpPr/>
              <p:nvPr/>
            </p:nvSpPr>
            <p:spPr>
              <a:xfrm>
                <a:off x="5576875" y="973550"/>
                <a:ext cx="58825" cy="24350"/>
              </a:xfrm>
              <a:custGeom>
                <a:avLst/>
                <a:gdLst/>
                <a:ahLst/>
                <a:cxnLst/>
                <a:rect l="l" t="t" r="r" b="b"/>
                <a:pathLst>
                  <a:path w="2353" h="974" extrusionOk="0">
                    <a:moveTo>
                      <a:pt x="851" y="1"/>
                    </a:moveTo>
                    <a:cubicBezTo>
                      <a:pt x="665" y="1"/>
                      <a:pt x="499" y="28"/>
                      <a:pt x="369" y="64"/>
                    </a:cubicBezTo>
                    <a:cubicBezTo>
                      <a:pt x="129" y="129"/>
                      <a:pt x="0" y="216"/>
                      <a:pt x="12" y="251"/>
                    </a:cubicBezTo>
                    <a:cubicBezTo>
                      <a:pt x="17" y="269"/>
                      <a:pt x="51" y="275"/>
                      <a:pt x="109" y="275"/>
                    </a:cubicBezTo>
                    <a:cubicBezTo>
                      <a:pt x="177" y="275"/>
                      <a:pt x="277" y="267"/>
                      <a:pt x="400" y="260"/>
                    </a:cubicBezTo>
                    <a:cubicBezTo>
                      <a:pt x="461" y="257"/>
                      <a:pt x="527" y="254"/>
                      <a:pt x="598" y="254"/>
                    </a:cubicBezTo>
                    <a:cubicBezTo>
                      <a:pt x="795" y="254"/>
                      <a:pt x="1027" y="272"/>
                      <a:pt x="1265" y="338"/>
                    </a:cubicBezTo>
                    <a:cubicBezTo>
                      <a:pt x="1588" y="426"/>
                      <a:pt x="1850" y="591"/>
                      <a:pt x="2020" y="734"/>
                    </a:cubicBezTo>
                    <a:cubicBezTo>
                      <a:pt x="2179" y="866"/>
                      <a:pt x="2270" y="974"/>
                      <a:pt x="2312" y="974"/>
                    </a:cubicBezTo>
                    <a:cubicBezTo>
                      <a:pt x="2315" y="974"/>
                      <a:pt x="2318" y="973"/>
                      <a:pt x="2321" y="972"/>
                    </a:cubicBezTo>
                    <a:cubicBezTo>
                      <a:pt x="2352" y="956"/>
                      <a:pt x="2321" y="797"/>
                      <a:pt x="2164" y="595"/>
                    </a:cubicBezTo>
                    <a:cubicBezTo>
                      <a:pt x="2011" y="395"/>
                      <a:pt x="1719" y="169"/>
                      <a:pt x="1340" y="65"/>
                    </a:cubicBezTo>
                    <a:cubicBezTo>
                      <a:pt x="1170" y="19"/>
                      <a:pt x="1004" y="1"/>
                      <a:pt x="851" y="1"/>
                    </a:cubicBezTo>
                    <a:close/>
                  </a:path>
                </a:pathLst>
              </a:custGeom>
              <a:solidFill>
                <a:srgbClr val="8436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4" name="Google Shape;2344;p53"/>
              <p:cNvSpPr/>
              <p:nvPr/>
            </p:nvSpPr>
            <p:spPr>
              <a:xfrm>
                <a:off x="5575025" y="1024050"/>
                <a:ext cx="53325" cy="26600"/>
              </a:xfrm>
              <a:custGeom>
                <a:avLst/>
                <a:gdLst/>
                <a:ahLst/>
                <a:cxnLst/>
                <a:rect l="l" t="t" r="r" b="b"/>
                <a:pathLst>
                  <a:path w="2133" h="1064" extrusionOk="0">
                    <a:moveTo>
                      <a:pt x="1287" y="0"/>
                    </a:moveTo>
                    <a:cubicBezTo>
                      <a:pt x="1161" y="0"/>
                      <a:pt x="1028" y="21"/>
                      <a:pt x="896" y="71"/>
                    </a:cubicBezTo>
                    <a:cubicBezTo>
                      <a:pt x="526" y="211"/>
                      <a:pt x="291" y="489"/>
                      <a:pt x="164" y="695"/>
                    </a:cubicBezTo>
                    <a:cubicBezTo>
                      <a:pt x="36" y="906"/>
                      <a:pt x="1" y="1054"/>
                      <a:pt x="21" y="1063"/>
                    </a:cubicBezTo>
                    <a:cubicBezTo>
                      <a:pt x="22" y="1063"/>
                      <a:pt x="23" y="1064"/>
                      <a:pt x="24" y="1064"/>
                    </a:cubicBezTo>
                    <a:cubicBezTo>
                      <a:pt x="51" y="1064"/>
                      <a:pt x="127" y="939"/>
                      <a:pt x="266" y="767"/>
                    </a:cubicBezTo>
                    <a:cubicBezTo>
                      <a:pt x="410" y="590"/>
                      <a:pt x="639" y="356"/>
                      <a:pt x="958" y="236"/>
                    </a:cubicBezTo>
                    <a:cubicBezTo>
                      <a:pt x="1085" y="189"/>
                      <a:pt x="1214" y="169"/>
                      <a:pt x="1335" y="169"/>
                    </a:cubicBezTo>
                    <a:cubicBezTo>
                      <a:pt x="1515" y="169"/>
                      <a:pt x="1679" y="212"/>
                      <a:pt x="1797" y="269"/>
                    </a:cubicBezTo>
                    <a:cubicBezTo>
                      <a:pt x="1986" y="359"/>
                      <a:pt x="2079" y="469"/>
                      <a:pt x="2109" y="469"/>
                    </a:cubicBezTo>
                    <a:cubicBezTo>
                      <a:pt x="2111" y="469"/>
                      <a:pt x="2113" y="469"/>
                      <a:pt x="2115" y="467"/>
                    </a:cubicBezTo>
                    <a:cubicBezTo>
                      <a:pt x="2132" y="459"/>
                      <a:pt x="2074" y="302"/>
                      <a:pt x="1858" y="161"/>
                    </a:cubicBezTo>
                    <a:cubicBezTo>
                      <a:pt x="1723" y="70"/>
                      <a:pt x="1517" y="0"/>
                      <a:pt x="1287" y="0"/>
                    </a:cubicBezTo>
                    <a:close/>
                  </a:path>
                </a:pathLst>
              </a:custGeom>
              <a:solidFill>
                <a:srgbClr val="8436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5" name="Google Shape;2345;p53"/>
              <p:cNvSpPr/>
              <p:nvPr/>
            </p:nvSpPr>
            <p:spPr>
              <a:xfrm>
                <a:off x="5529525" y="1091700"/>
                <a:ext cx="41550" cy="18925"/>
              </a:xfrm>
              <a:custGeom>
                <a:avLst/>
                <a:gdLst/>
                <a:ahLst/>
                <a:cxnLst/>
                <a:rect l="l" t="t" r="r" b="b"/>
                <a:pathLst>
                  <a:path w="1662" h="757" extrusionOk="0">
                    <a:moveTo>
                      <a:pt x="933" y="1"/>
                    </a:moveTo>
                    <a:cubicBezTo>
                      <a:pt x="588" y="1"/>
                      <a:pt x="254" y="151"/>
                      <a:pt x="0" y="390"/>
                    </a:cubicBezTo>
                    <a:cubicBezTo>
                      <a:pt x="204" y="605"/>
                      <a:pt x="481" y="756"/>
                      <a:pt x="781" y="756"/>
                    </a:cubicBezTo>
                    <a:cubicBezTo>
                      <a:pt x="783" y="756"/>
                      <a:pt x="784" y="756"/>
                      <a:pt x="786" y="756"/>
                    </a:cubicBezTo>
                    <a:cubicBezTo>
                      <a:pt x="1142" y="754"/>
                      <a:pt x="1460" y="538"/>
                      <a:pt x="1662" y="253"/>
                    </a:cubicBezTo>
                    <a:cubicBezTo>
                      <a:pt x="1464" y="101"/>
                      <a:pt x="1217" y="8"/>
                      <a:pt x="965" y="1"/>
                    </a:cubicBezTo>
                    <a:cubicBezTo>
                      <a:pt x="955" y="1"/>
                      <a:pt x="944" y="1"/>
                      <a:pt x="933" y="1"/>
                    </a:cubicBezTo>
                    <a:close/>
                  </a:path>
                </a:pathLst>
              </a:custGeom>
              <a:solidFill>
                <a:srgbClr val="EA4B7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" name="Elipse 1">
            <a:extLst>
              <a:ext uri="{FF2B5EF4-FFF2-40B4-BE49-F238E27FC236}">
                <a16:creationId xmlns:a16="http://schemas.microsoft.com/office/drawing/2014/main" id="{77CE323B-11FF-82D9-03B5-BD3A55E3F16E}"/>
              </a:ext>
            </a:extLst>
          </p:cNvPr>
          <p:cNvSpPr/>
          <p:nvPr/>
        </p:nvSpPr>
        <p:spPr>
          <a:xfrm>
            <a:off x="8373400" y="4603898"/>
            <a:ext cx="579214" cy="539602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MX" b="1">
                <a:solidFill>
                  <a:schemeClr val="tx1"/>
                </a:solidFill>
                <a:cs typeface="Arial"/>
              </a:rPr>
              <a:t>5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2" name="Google Shape;2622;p57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Conjunto de datos</a:t>
            </a:r>
            <a:endParaRPr/>
          </a:p>
        </p:txBody>
      </p:sp>
      <p:sp>
        <p:nvSpPr>
          <p:cNvPr id="2623" name="Google Shape;2623;p57"/>
          <p:cNvSpPr txBox="1">
            <a:spLocks noGrp="1"/>
          </p:cNvSpPr>
          <p:nvPr>
            <p:ph type="subTitle" idx="1"/>
          </p:nvPr>
        </p:nvSpPr>
        <p:spPr>
          <a:xfrm>
            <a:off x="1421051" y="3108517"/>
            <a:ext cx="675378" cy="43742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/>
              <a:t>Enojo</a:t>
            </a:r>
            <a:endParaRPr/>
          </a:p>
        </p:txBody>
      </p:sp>
      <p:pic>
        <p:nvPicPr>
          <p:cNvPr id="3" name="Imagen 2" descr="La cara de una mujer con lentes&#10;&#10;Descripción generada automáticamente con confianza media">
            <a:extLst>
              <a:ext uri="{FF2B5EF4-FFF2-40B4-BE49-F238E27FC236}">
                <a16:creationId xmlns:a16="http://schemas.microsoft.com/office/drawing/2014/main" id="{FE715868-08CC-0458-FCD8-3F2996B363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4429" y="2175298"/>
            <a:ext cx="762000" cy="1000125"/>
          </a:xfrm>
          <a:prstGeom prst="rect">
            <a:avLst/>
          </a:prstGeom>
        </p:spPr>
      </p:pic>
      <p:pic>
        <p:nvPicPr>
          <p:cNvPr id="5" name="Imagen 4" descr="La cara de un hombre con lentes sonriendo&#10;&#10;Descripción generada automáticamente">
            <a:extLst>
              <a:ext uri="{FF2B5EF4-FFF2-40B4-BE49-F238E27FC236}">
                <a16:creationId xmlns:a16="http://schemas.microsoft.com/office/drawing/2014/main" id="{B669AAA3-F2B6-6103-E960-991899757A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5810" y="2181016"/>
            <a:ext cx="762000" cy="1000125"/>
          </a:xfrm>
          <a:prstGeom prst="rect">
            <a:avLst/>
          </a:prstGeom>
        </p:spPr>
      </p:pic>
      <p:pic>
        <p:nvPicPr>
          <p:cNvPr id="11" name="Imagen 10" descr="Cara de un hombre con la boca abierta&#10;&#10;Descripción generada automáticamente con confianza media">
            <a:extLst>
              <a:ext uri="{FF2B5EF4-FFF2-40B4-BE49-F238E27FC236}">
                <a16:creationId xmlns:a16="http://schemas.microsoft.com/office/drawing/2014/main" id="{1341C209-9EC6-2821-D7CC-EC5102EB8C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7191" y="2208360"/>
            <a:ext cx="762000" cy="1000125"/>
          </a:xfrm>
          <a:prstGeom prst="rect">
            <a:avLst/>
          </a:prstGeom>
        </p:spPr>
      </p:pic>
      <p:pic>
        <p:nvPicPr>
          <p:cNvPr id="13" name="Imagen 12" descr="Imagen que contiene ropa, vistiendo, mujer, lentes de sol&#10;&#10;Descripción generada automáticamente">
            <a:extLst>
              <a:ext uri="{FF2B5EF4-FFF2-40B4-BE49-F238E27FC236}">
                <a16:creationId xmlns:a16="http://schemas.microsoft.com/office/drawing/2014/main" id="{F6595490-0585-8686-E0C2-909A406B7B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11076" y="2175299"/>
            <a:ext cx="762000" cy="1000125"/>
          </a:xfrm>
          <a:prstGeom prst="rect">
            <a:avLst/>
          </a:prstGeom>
        </p:spPr>
      </p:pic>
      <p:pic>
        <p:nvPicPr>
          <p:cNvPr id="15" name="Imagen 14" descr="Cara de una persona&#10;&#10;Descripción generada automáticamente">
            <a:extLst>
              <a:ext uri="{FF2B5EF4-FFF2-40B4-BE49-F238E27FC236}">
                <a16:creationId xmlns:a16="http://schemas.microsoft.com/office/drawing/2014/main" id="{63A89611-A3DA-D68A-5ED4-FBC7BBA897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34615" y="3547894"/>
            <a:ext cx="762000" cy="1000125"/>
          </a:xfrm>
          <a:prstGeom prst="rect">
            <a:avLst/>
          </a:prstGeom>
        </p:spPr>
      </p:pic>
      <p:pic>
        <p:nvPicPr>
          <p:cNvPr id="25" name="Imagen 24" descr="Imagen en blanco y negro de una persona con la boca abierta&#10;&#10;Descripción generada automáticamente con confianza baja">
            <a:extLst>
              <a:ext uri="{FF2B5EF4-FFF2-40B4-BE49-F238E27FC236}">
                <a16:creationId xmlns:a16="http://schemas.microsoft.com/office/drawing/2014/main" id="{263DF124-438D-C694-5AF3-43CB165A5F8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50119" y="3530148"/>
            <a:ext cx="762000" cy="1000125"/>
          </a:xfrm>
          <a:prstGeom prst="rect">
            <a:avLst/>
          </a:prstGeom>
        </p:spPr>
      </p:pic>
      <p:pic>
        <p:nvPicPr>
          <p:cNvPr id="29" name="Imagen 28" descr="Cara de un hombre con la boca abierta&#10;&#10;Descripción generada automáticamente">
            <a:extLst>
              <a:ext uri="{FF2B5EF4-FFF2-40B4-BE49-F238E27FC236}">
                <a16:creationId xmlns:a16="http://schemas.microsoft.com/office/drawing/2014/main" id="{A6833BE8-82A5-25F0-630A-73F98A4BC12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54526" y="3545939"/>
            <a:ext cx="762000" cy="1000125"/>
          </a:xfrm>
          <a:prstGeom prst="rect">
            <a:avLst/>
          </a:prstGeom>
        </p:spPr>
      </p:pic>
      <p:sp>
        <p:nvSpPr>
          <p:cNvPr id="30" name="Google Shape;2623;p57">
            <a:extLst>
              <a:ext uri="{FF2B5EF4-FFF2-40B4-BE49-F238E27FC236}">
                <a16:creationId xmlns:a16="http://schemas.microsoft.com/office/drawing/2014/main" id="{DD4F4C97-3C90-F391-A002-17C6FD661E2F}"/>
              </a:ext>
            </a:extLst>
          </p:cNvPr>
          <p:cNvSpPr txBox="1">
            <a:spLocks/>
          </p:cNvSpPr>
          <p:nvPr/>
        </p:nvSpPr>
        <p:spPr>
          <a:xfrm>
            <a:off x="1251924" y="1113289"/>
            <a:ext cx="4145267" cy="4374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/>
              <a:t>7600 imágenes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/>
              <a:t>80 x 80 </a:t>
            </a:r>
            <a:r>
              <a:rPr lang="es-MX" err="1"/>
              <a:t>px</a:t>
            </a:r>
            <a:endParaRPr lang="es-MX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/>
              <a:t>Adición de 30px simulando color de ropa</a:t>
            </a:r>
          </a:p>
        </p:txBody>
      </p:sp>
      <p:sp>
        <p:nvSpPr>
          <p:cNvPr id="31" name="Google Shape;2623;p57">
            <a:extLst>
              <a:ext uri="{FF2B5EF4-FFF2-40B4-BE49-F238E27FC236}">
                <a16:creationId xmlns:a16="http://schemas.microsoft.com/office/drawing/2014/main" id="{40DC19CC-56D5-4CC4-4C55-B574A8DB0557}"/>
              </a:ext>
            </a:extLst>
          </p:cNvPr>
          <p:cNvSpPr txBox="1">
            <a:spLocks/>
          </p:cNvSpPr>
          <p:nvPr/>
        </p:nvSpPr>
        <p:spPr>
          <a:xfrm>
            <a:off x="3328364" y="3089390"/>
            <a:ext cx="901666" cy="4374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/>
            <a:r>
              <a:rPr lang="es-MX"/>
              <a:t>Disgusto</a:t>
            </a:r>
          </a:p>
        </p:txBody>
      </p:sp>
      <p:sp>
        <p:nvSpPr>
          <p:cNvPr id="32" name="Google Shape;2623;p57">
            <a:extLst>
              <a:ext uri="{FF2B5EF4-FFF2-40B4-BE49-F238E27FC236}">
                <a16:creationId xmlns:a16="http://schemas.microsoft.com/office/drawing/2014/main" id="{02856D68-7FD7-2A13-9B30-781C9A097315}"/>
              </a:ext>
            </a:extLst>
          </p:cNvPr>
          <p:cNvSpPr txBox="1">
            <a:spLocks/>
          </p:cNvSpPr>
          <p:nvPr/>
        </p:nvSpPr>
        <p:spPr>
          <a:xfrm>
            <a:off x="5440206" y="3160405"/>
            <a:ext cx="704525" cy="4374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/>
            <a:r>
              <a:rPr lang="es-MX"/>
              <a:t>Miedo</a:t>
            </a:r>
          </a:p>
        </p:txBody>
      </p:sp>
      <p:sp>
        <p:nvSpPr>
          <p:cNvPr id="33" name="Google Shape;2623;p57">
            <a:extLst>
              <a:ext uri="{FF2B5EF4-FFF2-40B4-BE49-F238E27FC236}">
                <a16:creationId xmlns:a16="http://schemas.microsoft.com/office/drawing/2014/main" id="{0524F426-AE64-B417-9A59-9A6884EC8BCB}"/>
              </a:ext>
            </a:extLst>
          </p:cNvPr>
          <p:cNvSpPr txBox="1">
            <a:spLocks/>
          </p:cNvSpPr>
          <p:nvPr/>
        </p:nvSpPr>
        <p:spPr>
          <a:xfrm>
            <a:off x="7464614" y="3089390"/>
            <a:ext cx="918727" cy="4374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/>
            <a:r>
              <a:rPr lang="es-MX"/>
              <a:t>Felicidad</a:t>
            </a:r>
          </a:p>
        </p:txBody>
      </p:sp>
      <p:sp>
        <p:nvSpPr>
          <p:cNvPr id="34" name="Google Shape;2623;p57">
            <a:extLst>
              <a:ext uri="{FF2B5EF4-FFF2-40B4-BE49-F238E27FC236}">
                <a16:creationId xmlns:a16="http://schemas.microsoft.com/office/drawing/2014/main" id="{EDD86125-9C6C-B7A8-33AB-85688C6664C0}"/>
              </a:ext>
            </a:extLst>
          </p:cNvPr>
          <p:cNvSpPr txBox="1">
            <a:spLocks/>
          </p:cNvSpPr>
          <p:nvPr/>
        </p:nvSpPr>
        <p:spPr>
          <a:xfrm>
            <a:off x="2350119" y="4479764"/>
            <a:ext cx="840364" cy="4374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/>
            <a:r>
              <a:rPr lang="es-MX"/>
              <a:t>Tristeza</a:t>
            </a:r>
          </a:p>
        </p:txBody>
      </p:sp>
      <p:sp>
        <p:nvSpPr>
          <p:cNvPr id="35" name="Google Shape;2623;p57">
            <a:extLst>
              <a:ext uri="{FF2B5EF4-FFF2-40B4-BE49-F238E27FC236}">
                <a16:creationId xmlns:a16="http://schemas.microsoft.com/office/drawing/2014/main" id="{2692967E-FC89-CA7F-C603-A066E0271973}"/>
              </a:ext>
            </a:extLst>
          </p:cNvPr>
          <p:cNvSpPr txBox="1">
            <a:spLocks/>
          </p:cNvSpPr>
          <p:nvPr/>
        </p:nvSpPr>
        <p:spPr>
          <a:xfrm>
            <a:off x="4315343" y="4479764"/>
            <a:ext cx="925729" cy="4374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/>
            <a:r>
              <a:rPr lang="es-MX"/>
              <a:t>Sorpresa</a:t>
            </a:r>
          </a:p>
        </p:txBody>
      </p:sp>
      <p:sp>
        <p:nvSpPr>
          <p:cNvPr id="36" name="Google Shape;2623;p57">
            <a:extLst>
              <a:ext uri="{FF2B5EF4-FFF2-40B4-BE49-F238E27FC236}">
                <a16:creationId xmlns:a16="http://schemas.microsoft.com/office/drawing/2014/main" id="{95D2DB26-DB79-5F53-5B02-DCA8F5C8CDBA}"/>
              </a:ext>
            </a:extLst>
          </p:cNvPr>
          <p:cNvSpPr txBox="1">
            <a:spLocks/>
          </p:cNvSpPr>
          <p:nvPr/>
        </p:nvSpPr>
        <p:spPr>
          <a:xfrm>
            <a:off x="6534615" y="4492941"/>
            <a:ext cx="826171" cy="4374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/>
            <a:r>
              <a:rPr lang="es-MX"/>
              <a:t>Neutral</a:t>
            </a:r>
          </a:p>
        </p:txBody>
      </p:sp>
      <p:sp>
        <p:nvSpPr>
          <p:cNvPr id="2" name="Elipse 1">
            <a:extLst>
              <a:ext uri="{FF2B5EF4-FFF2-40B4-BE49-F238E27FC236}">
                <a16:creationId xmlns:a16="http://schemas.microsoft.com/office/drawing/2014/main" id="{3662CADB-26A6-4C0F-841D-5513AF3269E0}"/>
              </a:ext>
            </a:extLst>
          </p:cNvPr>
          <p:cNvSpPr/>
          <p:nvPr/>
        </p:nvSpPr>
        <p:spPr>
          <a:xfrm>
            <a:off x="8373400" y="4603898"/>
            <a:ext cx="579214" cy="539602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b="1">
                <a:solidFill>
                  <a:schemeClr val="tx1"/>
                </a:solidFill>
              </a:rPr>
              <a:t>6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6" name="Google Shape;2716;p59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Anotación de imágenes de entrenamiento</a:t>
            </a:r>
            <a:endParaRPr/>
          </a:p>
        </p:txBody>
      </p:sp>
      <p:grpSp>
        <p:nvGrpSpPr>
          <p:cNvPr id="2717" name="Google Shape;2717;p59"/>
          <p:cNvGrpSpPr/>
          <p:nvPr/>
        </p:nvGrpSpPr>
        <p:grpSpPr>
          <a:xfrm>
            <a:off x="3736932" y="1699162"/>
            <a:ext cx="1670101" cy="2459845"/>
            <a:chOff x="3736932" y="1699162"/>
            <a:chExt cx="1670101" cy="2459845"/>
          </a:xfrm>
        </p:grpSpPr>
        <p:grpSp>
          <p:nvGrpSpPr>
            <p:cNvPr id="2718" name="Google Shape;2718;p59"/>
            <p:cNvGrpSpPr/>
            <p:nvPr/>
          </p:nvGrpSpPr>
          <p:grpSpPr>
            <a:xfrm>
              <a:off x="3736939" y="1699162"/>
              <a:ext cx="1670095" cy="2459845"/>
              <a:chOff x="2903825" y="2119650"/>
              <a:chExt cx="623100" cy="917750"/>
            </a:xfrm>
          </p:grpSpPr>
          <p:sp>
            <p:nvSpPr>
              <p:cNvPr id="2719" name="Google Shape;2719;p59"/>
              <p:cNvSpPr/>
              <p:nvPr/>
            </p:nvSpPr>
            <p:spPr>
              <a:xfrm>
                <a:off x="2903825" y="2119650"/>
                <a:ext cx="623100" cy="917750"/>
              </a:xfrm>
              <a:custGeom>
                <a:avLst/>
                <a:gdLst/>
                <a:ahLst/>
                <a:cxnLst/>
                <a:rect l="l" t="t" r="r" b="b"/>
                <a:pathLst>
                  <a:path w="24924" h="36710" extrusionOk="0">
                    <a:moveTo>
                      <a:pt x="3392" y="0"/>
                    </a:moveTo>
                    <a:cubicBezTo>
                      <a:pt x="1527" y="0"/>
                      <a:pt x="0" y="1526"/>
                      <a:pt x="0" y="3392"/>
                    </a:cubicBezTo>
                    <a:lnTo>
                      <a:pt x="0" y="33318"/>
                    </a:lnTo>
                    <a:cubicBezTo>
                      <a:pt x="0" y="35184"/>
                      <a:pt x="1527" y="36710"/>
                      <a:pt x="3392" y="36710"/>
                    </a:cubicBezTo>
                    <a:lnTo>
                      <a:pt x="21532" y="36710"/>
                    </a:lnTo>
                    <a:cubicBezTo>
                      <a:pt x="23398" y="36710"/>
                      <a:pt x="24924" y="35184"/>
                      <a:pt x="24924" y="33318"/>
                    </a:cubicBezTo>
                    <a:lnTo>
                      <a:pt x="24924" y="3392"/>
                    </a:lnTo>
                    <a:cubicBezTo>
                      <a:pt x="24924" y="1526"/>
                      <a:pt x="23398" y="0"/>
                      <a:pt x="2153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85725" dist="76200" dir="7860000" algn="bl" rotWithShape="0">
                  <a:srgbClr val="000000">
                    <a:alpha val="38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0" name="Google Shape;2720;p59"/>
              <p:cNvSpPr/>
              <p:nvPr/>
            </p:nvSpPr>
            <p:spPr>
              <a:xfrm>
                <a:off x="2903825" y="2858150"/>
                <a:ext cx="623100" cy="179250"/>
              </a:xfrm>
              <a:custGeom>
                <a:avLst/>
                <a:gdLst/>
                <a:ahLst/>
                <a:cxnLst/>
                <a:rect l="l" t="t" r="r" b="b"/>
                <a:pathLst>
                  <a:path w="24924" h="7170" extrusionOk="0">
                    <a:moveTo>
                      <a:pt x="0" y="0"/>
                    </a:moveTo>
                    <a:lnTo>
                      <a:pt x="0" y="3778"/>
                    </a:lnTo>
                    <a:cubicBezTo>
                      <a:pt x="0" y="5644"/>
                      <a:pt x="1527" y="7170"/>
                      <a:pt x="3392" y="7170"/>
                    </a:cubicBezTo>
                    <a:lnTo>
                      <a:pt x="21532" y="7170"/>
                    </a:lnTo>
                    <a:cubicBezTo>
                      <a:pt x="23398" y="7170"/>
                      <a:pt x="24924" y="5644"/>
                      <a:pt x="24924" y="3778"/>
                    </a:cubicBezTo>
                    <a:lnTo>
                      <a:pt x="2492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721" name="Google Shape;2721;p59"/>
            <p:cNvSpPr txBox="1"/>
            <p:nvPr/>
          </p:nvSpPr>
          <p:spPr>
            <a:xfrm>
              <a:off x="3736932" y="3711454"/>
              <a:ext cx="1670100" cy="40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3"/>
                </a:solidFill>
                <a:latin typeface="Lilita One"/>
                <a:ea typeface="Lilita One"/>
                <a:cs typeface="Lilita One"/>
                <a:sym typeface="Lilita One"/>
              </a:endParaRPr>
            </a:p>
          </p:txBody>
        </p:sp>
        <p:grpSp>
          <p:nvGrpSpPr>
            <p:cNvPr id="2722" name="Google Shape;2722;p59"/>
            <p:cNvGrpSpPr/>
            <p:nvPr/>
          </p:nvGrpSpPr>
          <p:grpSpPr>
            <a:xfrm>
              <a:off x="4100999" y="2165190"/>
              <a:ext cx="941973" cy="1180512"/>
              <a:chOff x="1239915" y="1620276"/>
              <a:chExt cx="861351" cy="1079474"/>
            </a:xfrm>
          </p:grpSpPr>
          <p:sp>
            <p:nvSpPr>
              <p:cNvPr id="2723" name="Google Shape;2723;p59"/>
              <p:cNvSpPr/>
              <p:nvPr/>
            </p:nvSpPr>
            <p:spPr>
              <a:xfrm>
                <a:off x="1251249" y="2180525"/>
                <a:ext cx="842806" cy="461507"/>
              </a:xfrm>
              <a:custGeom>
                <a:avLst/>
                <a:gdLst/>
                <a:ahLst/>
                <a:cxnLst/>
                <a:rect l="l" t="t" r="r" b="b"/>
                <a:pathLst>
                  <a:path w="160611" h="87948" extrusionOk="0">
                    <a:moveTo>
                      <a:pt x="80364" y="0"/>
                    </a:moveTo>
                    <a:cubicBezTo>
                      <a:pt x="72832" y="0"/>
                      <a:pt x="65300" y="1198"/>
                      <a:pt x="58175" y="3588"/>
                    </a:cubicBezTo>
                    <a:cubicBezTo>
                      <a:pt x="50378" y="6226"/>
                      <a:pt x="43181" y="10185"/>
                      <a:pt x="36704" y="15103"/>
                    </a:cubicBezTo>
                    <a:cubicBezTo>
                      <a:pt x="25909" y="23739"/>
                      <a:pt x="22430" y="39692"/>
                      <a:pt x="17992" y="52766"/>
                    </a:cubicBezTo>
                    <a:cubicBezTo>
                      <a:pt x="15473" y="60443"/>
                      <a:pt x="0" y="66321"/>
                      <a:pt x="960" y="67520"/>
                    </a:cubicBezTo>
                    <a:cubicBezTo>
                      <a:pt x="5878" y="73278"/>
                      <a:pt x="25429" y="83113"/>
                      <a:pt x="32746" y="85033"/>
                    </a:cubicBezTo>
                    <a:cubicBezTo>
                      <a:pt x="39864" y="86984"/>
                      <a:pt x="47175" y="87947"/>
                      <a:pt x="54480" y="87947"/>
                    </a:cubicBezTo>
                    <a:cubicBezTo>
                      <a:pt x="62440" y="87947"/>
                      <a:pt x="70394" y="86804"/>
                      <a:pt x="78086" y="84553"/>
                    </a:cubicBezTo>
                    <a:cubicBezTo>
                      <a:pt x="89824" y="81021"/>
                      <a:pt x="101382" y="74970"/>
                      <a:pt x="113306" y="74970"/>
                    </a:cubicBezTo>
                    <a:cubicBezTo>
                      <a:pt x="115151" y="74970"/>
                      <a:pt x="117004" y="75115"/>
                      <a:pt x="118869" y="75437"/>
                    </a:cubicBezTo>
                    <a:cubicBezTo>
                      <a:pt x="124889" y="76552"/>
                      <a:pt x="125417" y="79325"/>
                      <a:pt x="130760" y="79325"/>
                    </a:cubicBezTo>
                    <a:cubicBezTo>
                      <a:pt x="131165" y="79325"/>
                      <a:pt x="131598" y="79309"/>
                      <a:pt x="132063" y="79275"/>
                    </a:cubicBezTo>
                    <a:cubicBezTo>
                      <a:pt x="151375" y="77956"/>
                      <a:pt x="160611" y="68240"/>
                      <a:pt x="160611" y="68240"/>
                    </a:cubicBezTo>
                    <a:cubicBezTo>
                      <a:pt x="160611" y="64042"/>
                      <a:pt x="151375" y="61163"/>
                      <a:pt x="149335" y="56485"/>
                    </a:cubicBezTo>
                    <a:cubicBezTo>
                      <a:pt x="142019" y="39332"/>
                      <a:pt x="130264" y="19301"/>
                      <a:pt x="116949" y="10545"/>
                    </a:cubicBezTo>
                    <a:cubicBezTo>
                      <a:pt x="106125" y="3505"/>
                      <a:pt x="93246" y="0"/>
                      <a:pt x="80364" y="0"/>
                    </a:cubicBezTo>
                    <a:close/>
                  </a:path>
                </a:pathLst>
              </a:custGeom>
              <a:solidFill>
                <a:srgbClr val="89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4" name="Google Shape;2724;p59"/>
              <p:cNvSpPr/>
              <p:nvPr/>
            </p:nvSpPr>
            <p:spPr>
              <a:xfrm>
                <a:off x="1398531" y="2459304"/>
                <a:ext cx="568383" cy="240446"/>
              </a:xfrm>
              <a:custGeom>
                <a:avLst/>
                <a:gdLst/>
                <a:ahLst/>
                <a:cxnLst/>
                <a:rect l="l" t="t" r="r" b="b"/>
                <a:pathLst>
                  <a:path w="108315" h="45821" extrusionOk="0">
                    <a:moveTo>
                      <a:pt x="45821" y="0"/>
                    </a:moveTo>
                    <a:cubicBezTo>
                      <a:pt x="20512" y="0"/>
                      <a:pt x="1" y="20512"/>
                      <a:pt x="1" y="45821"/>
                    </a:cubicBezTo>
                    <a:lnTo>
                      <a:pt x="108314" y="45821"/>
                    </a:lnTo>
                    <a:cubicBezTo>
                      <a:pt x="108314" y="20512"/>
                      <a:pt x="87803" y="0"/>
                      <a:pt x="6249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5" name="Google Shape;2725;p59"/>
              <p:cNvSpPr/>
              <p:nvPr/>
            </p:nvSpPr>
            <p:spPr>
              <a:xfrm>
                <a:off x="1579181" y="2459933"/>
                <a:ext cx="207082" cy="125263"/>
              </a:xfrm>
              <a:custGeom>
                <a:avLst/>
                <a:gdLst/>
                <a:ahLst/>
                <a:cxnLst/>
                <a:rect l="l" t="t" r="r" b="b"/>
                <a:pathLst>
                  <a:path w="39463" h="23871" extrusionOk="0">
                    <a:moveTo>
                      <a:pt x="7437" y="0"/>
                    </a:moveTo>
                    <a:cubicBezTo>
                      <a:pt x="4918" y="240"/>
                      <a:pt x="2519" y="720"/>
                      <a:pt x="0" y="1320"/>
                    </a:cubicBezTo>
                    <a:lnTo>
                      <a:pt x="0" y="4079"/>
                    </a:lnTo>
                    <a:cubicBezTo>
                      <a:pt x="0" y="14994"/>
                      <a:pt x="8876" y="23870"/>
                      <a:pt x="19791" y="23870"/>
                    </a:cubicBezTo>
                    <a:cubicBezTo>
                      <a:pt x="30707" y="23750"/>
                      <a:pt x="39463" y="14874"/>
                      <a:pt x="39463" y="4079"/>
                    </a:cubicBezTo>
                    <a:lnTo>
                      <a:pt x="39463" y="1320"/>
                    </a:lnTo>
                    <a:cubicBezTo>
                      <a:pt x="36944" y="720"/>
                      <a:pt x="34425" y="240"/>
                      <a:pt x="31906" y="0"/>
                    </a:cubicBezTo>
                    <a:lnTo>
                      <a:pt x="31906" y="4079"/>
                    </a:lnTo>
                    <a:cubicBezTo>
                      <a:pt x="32746" y="11275"/>
                      <a:pt x="26988" y="17633"/>
                      <a:pt x="19672" y="17633"/>
                    </a:cubicBezTo>
                    <a:cubicBezTo>
                      <a:pt x="12355" y="17633"/>
                      <a:pt x="6717" y="11275"/>
                      <a:pt x="7437" y="4079"/>
                    </a:cubicBezTo>
                    <a:lnTo>
                      <a:pt x="743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6" name="Google Shape;2726;p59"/>
              <p:cNvSpPr/>
              <p:nvPr/>
            </p:nvSpPr>
            <p:spPr>
              <a:xfrm>
                <a:off x="1598062" y="2349783"/>
                <a:ext cx="168691" cy="216528"/>
              </a:xfrm>
              <a:custGeom>
                <a:avLst/>
                <a:gdLst/>
                <a:ahLst/>
                <a:cxnLst/>
                <a:rect l="l" t="t" r="r" b="b"/>
                <a:pathLst>
                  <a:path w="32147" h="41263" extrusionOk="0">
                    <a:moveTo>
                      <a:pt x="0" y="0"/>
                    </a:moveTo>
                    <a:lnTo>
                      <a:pt x="0" y="25189"/>
                    </a:lnTo>
                    <a:cubicBezTo>
                      <a:pt x="0" y="34066"/>
                      <a:pt x="7197" y="41263"/>
                      <a:pt x="16074" y="41263"/>
                    </a:cubicBezTo>
                    <a:cubicBezTo>
                      <a:pt x="24950" y="41263"/>
                      <a:pt x="32147" y="34066"/>
                      <a:pt x="32147" y="25189"/>
                    </a:cubicBezTo>
                    <a:lnTo>
                      <a:pt x="32147" y="0"/>
                    </a:lnTo>
                    <a:close/>
                  </a:path>
                </a:pathLst>
              </a:custGeom>
              <a:solidFill>
                <a:srgbClr val="D18C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7" name="Google Shape;2727;p59"/>
              <p:cNvSpPr/>
              <p:nvPr/>
            </p:nvSpPr>
            <p:spPr>
              <a:xfrm>
                <a:off x="1239915" y="1736749"/>
                <a:ext cx="248632" cy="805622"/>
              </a:xfrm>
              <a:custGeom>
                <a:avLst/>
                <a:gdLst/>
                <a:ahLst/>
                <a:cxnLst/>
                <a:rect l="l" t="t" r="r" b="b"/>
                <a:pathLst>
                  <a:path w="47381" h="153525" extrusionOk="0">
                    <a:moveTo>
                      <a:pt x="43876" y="0"/>
                    </a:moveTo>
                    <a:cubicBezTo>
                      <a:pt x="43821" y="0"/>
                      <a:pt x="43716" y="35"/>
                      <a:pt x="43542" y="114"/>
                    </a:cubicBezTo>
                    <a:cubicBezTo>
                      <a:pt x="1" y="20985"/>
                      <a:pt x="16674" y="80240"/>
                      <a:pt x="21832" y="110467"/>
                    </a:cubicBezTo>
                    <a:cubicBezTo>
                      <a:pt x="24350" y="125700"/>
                      <a:pt x="14035" y="134697"/>
                      <a:pt x="5159" y="142613"/>
                    </a:cubicBezTo>
                    <a:cubicBezTo>
                      <a:pt x="3719" y="144053"/>
                      <a:pt x="2760" y="146092"/>
                      <a:pt x="2400" y="148131"/>
                    </a:cubicBezTo>
                    <a:cubicBezTo>
                      <a:pt x="1800" y="150290"/>
                      <a:pt x="2880" y="152449"/>
                      <a:pt x="4799" y="153409"/>
                    </a:cubicBezTo>
                    <a:cubicBezTo>
                      <a:pt x="5255" y="153485"/>
                      <a:pt x="5710" y="153524"/>
                      <a:pt x="6162" y="153524"/>
                    </a:cubicBezTo>
                    <a:cubicBezTo>
                      <a:pt x="7138" y="153524"/>
                      <a:pt x="8095" y="153339"/>
                      <a:pt x="8997" y="152929"/>
                    </a:cubicBezTo>
                    <a:cubicBezTo>
                      <a:pt x="15354" y="151250"/>
                      <a:pt x="21472" y="148731"/>
                      <a:pt x="27229" y="145492"/>
                    </a:cubicBezTo>
                    <a:cubicBezTo>
                      <a:pt x="38504" y="138535"/>
                      <a:pt x="45701" y="126420"/>
                      <a:pt x="46421" y="113226"/>
                    </a:cubicBezTo>
                    <a:cubicBezTo>
                      <a:pt x="46781" y="98952"/>
                      <a:pt x="38984" y="85518"/>
                      <a:pt x="37545" y="71244"/>
                    </a:cubicBezTo>
                    <a:cubicBezTo>
                      <a:pt x="35146" y="49173"/>
                      <a:pt x="47381" y="27583"/>
                      <a:pt x="44982" y="5512"/>
                    </a:cubicBezTo>
                    <a:cubicBezTo>
                      <a:pt x="44862" y="4193"/>
                      <a:pt x="44622" y="2753"/>
                      <a:pt x="43422" y="2154"/>
                    </a:cubicBezTo>
                    <a:cubicBezTo>
                      <a:pt x="42381" y="1529"/>
                      <a:pt x="44232" y="0"/>
                      <a:pt x="43876" y="0"/>
                    </a:cubicBezTo>
                    <a:close/>
                  </a:path>
                </a:pathLst>
              </a:custGeom>
              <a:solidFill>
                <a:srgbClr val="9B47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8" name="Google Shape;2728;p59"/>
              <p:cNvSpPr/>
              <p:nvPr/>
            </p:nvSpPr>
            <p:spPr>
              <a:xfrm>
                <a:off x="1860893" y="1820972"/>
                <a:ext cx="240372" cy="719007"/>
              </a:xfrm>
              <a:custGeom>
                <a:avLst/>
                <a:gdLst/>
                <a:ahLst/>
                <a:cxnLst/>
                <a:rect l="l" t="t" r="r" b="b"/>
                <a:pathLst>
                  <a:path w="45807" h="137019" extrusionOk="0">
                    <a:moveTo>
                      <a:pt x="11724" y="0"/>
                    </a:moveTo>
                    <a:cubicBezTo>
                      <a:pt x="1" y="0"/>
                      <a:pt x="7614" y="37994"/>
                      <a:pt x="8088" y="43919"/>
                    </a:cubicBezTo>
                    <a:cubicBezTo>
                      <a:pt x="9768" y="65629"/>
                      <a:pt x="3051" y="87700"/>
                      <a:pt x="6649" y="109171"/>
                    </a:cubicBezTo>
                    <a:cubicBezTo>
                      <a:pt x="7609" y="116128"/>
                      <a:pt x="8568" y="122125"/>
                      <a:pt x="15765" y="128123"/>
                    </a:cubicBezTo>
                    <a:cubicBezTo>
                      <a:pt x="22962" y="134120"/>
                      <a:pt x="32798" y="136279"/>
                      <a:pt x="42154" y="136999"/>
                    </a:cubicBezTo>
                    <a:cubicBezTo>
                      <a:pt x="42278" y="137012"/>
                      <a:pt x="42399" y="137018"/>
                      <a:pt x="42518" y="137018"/>
                    </a:cubicBezTo>
                    <a:cubicBezTo>
                      <a:pt x="44581" y="137018"/>
                      <a:pt x="45807" y="135115"/>
                      <a:pt x="44673" y="133640"/>
                    </a:cubicBezTo>
                    <a:cubicBezTo>
                      <a:pt x="35197" y="121046"/>
                      <a:pt x="29079" y="106412"/>
                      <a:pt x="26800" y="90819"/>
                    </a:cubicBezTo>
                    <a:cubicBezTo>
                      <a:pt x="24641" y="74506"/>
                      <a:pt x="30998" y="61911"/>
                      <a:pt x="30399" y="45478"/>
                    </a:cubicBezTo>
                    <a:cubicBezTo>
                      <a:pt x="30279" y="37441"/>
                      <a:pt x="24761" y="10693"/>
                      <a:pt x="24761" y="10573"/>
                    </a:cubicBezTo>
                    <a:cubicBezTo>
                      <a:pt x="23562" y="6615"/>
                      <a:pt x="17444" y="257"/>
                      <a:pt x="12167" y="18"/>
                    </a:cubicBezTo>
                    <a:cubicBezTo>
                      <a:pt x="12016" y="6"/>
                      <a:pt x="11869" y="0"/>
                      <a:pt x="11724" y="0"/>
                    </a:cubicBezTo>
                    <a:close/>
                  </a:path>
                </a:pathLst>
              </a:custGeom>
              <a:solidFill>
                <a:srgbClr val="9B47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9" name="Google Shape;2729;p59"/>
              <p:cNvSpPr/>
              <p:nvPr/>
            </p:nvSpPr>
            <p:spPr>
              <a:xfrm>
                <a:off x="1443224" y="1620276"/>
                <a:ext cx="599217" cy="469394"/>
              </a:xfrm>
              <a:custGeom>
                <a:avLst/>
                <a:gdLst/>
                <a:ahLst/>
                <a:cxnLst/>
                <a:rect l="l" t="t" r="r" b="b"/>
                <a:pathLst>
                  <a:path w="114191" h="89451" extrusionOk="0">
                    <a:moveTo>
                      <a:pt x="44381" y="0"/>
                    </a:moveTo>
                    <a:cubicBezTo>
                      <a:pt x="29507" y="360"/>
                      <a:pt x="15953" y="8396"/>
                      <a:pt x="8517" y="21351"/>
                    </a:cubicBezTo>
                    <a:cubicBezTo>
                      <a:pt x="0" y="36704"/>
                      <a:pt x="17873" y="61054"/>
                      <a:pt x="31427" y="68730"/>
                    </a:cubicBezTo>
                    <a:cubicBezTo>
                      <a:pt x="45101" y="76287"/>
                      <a:pt x="61294" y="77727"/>
                      <a:pt x="77007" y="78686"/>
                    </a:cubicBezTo>
                    <a:cubicBezTo>
                      <a:pt x="84098" y="79193"/>
                      <a:pt x="89306" y="89451"/>
                      <a:pt x="96678" y="89451"/>
                    </a:cubicBezTo>
                    <a:cubicBezTo>
                      <a:pt x="98036" y="89451"/>
                      <a:pt x="99467" y="89103"/>
                      <a:pt x="100997" y="88282"/>
                    </a:cubicBezTo>
                    <a:cubicBezTo>
                      <a:pt x="102148" y="87654"/>
                      <a:pt x="103392" y="87300"/>
                      <a:pt x="104647" y="87300"/>
                    </a:cubicBezTo>
                    <a:cubicBezTo>
                      <a:pt x="104829" y="87300"/>
                      <a:pt x="105012" y="87307"/>
                      <a:pt x="105195" y="87322"/>
                    </a:cubicBezTo>
                    <a:cubicBezTo>
                      <a:pt x="106387" y="87389"/>
                      <a:pt x="107615" y="87967"/>
                      <a:pt x="108598" y="87967"/>
                    </a:cubicBezTo>
                    <a:cubicBezTo>
                      <a:pt x="109395" y="87967"/>
                      <a:pt x="110030" y="87586"/>
                      <a:pt x="110353" y="86243"/>
                    </a:cubicBezTo>
                    <a:cubicBezTo>
                      <a:pt x="112032" y="79046"/>
                      <a:pt x="113951" y="71849"/>
                      <a:pt x="114191" y="64292"/>
                    </a:cubicBezTo>
                    <a:lnTo>
                      <a:pt x="114191" y="61534"/>
                    </a:lnTo>
                    <a:cubicBezTo>
                      <a:pt x="114071" y="53377"/>
                      <a:pt x="112032" y="45460"/>
                      <a:pt x="108193" y="38264"/>
                    </a:cubicBezTo>
                    <a:cubicBezTo>
                      <a:pt x="95959" y="15473"/>
                      <a:pt x="70290" y="0"/>
                      <a:pt x="44381" y="0"/>
                    </a:cubicBezTo>
                    <a:close/>
                  </a:path>
                </a:pathLst>
              </a:custGeom>
              <a:solidFill>
                <a:srgbClr val="9B47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0" name="Google Shape;2730;p59"/>
              <p:cNvSpPr/>
              <p:nvPr/>
            </p:nvSpPr>
            <p:spPr>
              <a:xfrm>
                <a:off x="1394128" y="1765044"/>
                <a:ext cx="586629" cy="643910"/>
              </a:xfrm>
              <a:custGeom>
                <a:avLst/>
                <a:gdLst/>
                <a:ahLst/>
                <a:cxnLst/>
                <a:rect l="l" t="t" r="r" b="b"/>
                <a:pathLst>
                  <a:path w="111792" h="122708" extrusionOk="0">
                    <a:moveTo>
                      <a:pt x="22551" y="0"/>
                    </a:moveTo>
                    <a:lnTo>
                      <a:pt x="12475" y="9596"/>
                    </a:lnTo>
                    <a:cubicBezTo>
                      <a:pt x="12475" y="28548"/>
                      <a:pt x="3239" y="45940"/>
                      <a:pt x="1800" y="64532"/>
                    </a:cubicBezTo>
                    <a:cubicBezTo>
                      <a:pt x="0" y="90681"/>
                      <a:pt x="17873" y="118749"/>
                      <a:pt x="46780" y="122228"/>
                    </a:cubicBezTo>
                    <a:cubicBezTo>
                      <a:pt x="49539" y="122468"/>
                      <a:pt x="52418" y="122707"/>
                      <a:pt x="55176" y="122707"/>
                    </a:cubicBezTo>
                    <a:cubicBezTo>
                      <a:pt x="80126" y="122707"/>
                      <a:pt x="102436" y="103156"/>
                      <a:pt x="107114" y="80246"/>
                    </a:cubicBezTo>
                    <a:cubicBezTo>
                      <a:pt x="111792" y="57336"/>
                      <a:pt x="98838" y="34305"/>
                      <a:pt x="97758" y="11155"/>
                    </a:cubicBezTo>
                    <a:lnTo>
                      <a:pt x="97758" y="9596"/>
                    </a:lnTo>
                    <a:lnTo>
                      <a:pt x="97758" y="8516"/>
                    </a:lnTo>
                    <a:lnTo>
                      <a:pt x="22551" y="0"/>
                    </a:lnTo>
                    <a:close/>
                  </a:path>
                </a:pathLst>
              </a:custGeom>
              <a:solidFill>
                <a:srgbClr val="D18C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1" name="Google Shape;2731;p59"/>
              <p:cNvSpPr/>
              <p:nvPr/>
            </p:nvSpPr>
            <p:spPr>
              <a:xfrm>
                <a:off x="1394758" y="1730326"/>
                <a:ext cx="169321" cy="352642"/>
              </a:xfrm>
              <a:custGeom>
                <a:avLst/>
                <a:gdLst/>
                <a:ahLst/>
                <a:cxnLst/>
                <a:rect l="l" t="t" r="r" b="b"/>
                <a:pathLst>
                  <a:path w="32267" h="67202" extrusionOk="0">
                    <a:moveTo>
                      <a:pt x="19492" y="0"/>
                    </a:moveTo>
                    <a:cubicBezTo>
                      <a:pt x="14809" y="0"/>
                      <a:pt x="10943" y="2093"/>
                      <a:pt x="7077" y="7096"/>
                    </a:cubicBezTo>
                    <a:cubicBezTo>
                      <a:pt x="3119" y="12374"/>
                      <a:pt x="960" y="19691"/>
                      <a:pt x="360" y="27007"/>
                    </a:cubicBezTo>
                    <a:cubicBezTo>
                      <a:pt x="0" y="34324"/>
                      <a:pt x="360" y="41761"/>
                      <a:pt x="1440" y="49078"/>
                    </a:cubicBezTo>
                    <a:cubicBezTo>
                      <a:pt x="1799" y="53276"/>
                      <a:pt x="3239" y="59993"/>
                      <a:pt x="4078" y="64791"/>
                    </a:cubicBezTo>
                    <a:cubicBezTo>
                      <a:pt x="4372" y="66334"/>
                      <a:pt x="5701" y="67202"/>
                      <a:pt x="7045" y="67202"/>
                    </a:cubicBezTo>
                    <a:cubicBezTo>
                      <a:pt x="7895" y="67202"/>
                      <a:pt x="8752" y="66854"/>
                      <a:pt x="9356" y="66111"/>
                    </a:cubicBezTo>
                    <a:cubicBezTo>
                      <a:pt x="9956" y="65511"/>
                      <a:pt x="10556" y="64791"/>
                      <a:pt x="11035" y="64071"/>
                    </a:cubicBezTo>
                    <a:cubicBezTo>
                      <a:pt x="21471" y="50517"/>
                      <a:pt x="32266" y="32405"/>
                      <a:pt x="31667" y="14773"/>
                    </a:cubicBezTo>
                    <a:lnTo>
                      <a:pt x="31667" y="14533"/>
                    </a:lnTo>
                    <a:cubicBezTo>
                      <a:pt x="31427" y="7576"/>
                      <a:pt x="28068" y="499"/>
                      <a:pt x="20271" y="19"/>
                    </a:cubicBezTo>
                    <a:cubicBezTo>
                      <a:pt x="20009" y="6"/>
                      <a:pt x="19750" y="0"/>
                      <a:pt x="19492" y="0"/>
                    </a:cubicBezTo>
                    <a:close/>
                  </a:path>
                </a:pathLst>
              </a:custGeom>
              <a:solidFill>
                <a:srgbClr val="9B47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2" name="Google Shape;2732;p59"/>
              <p:cNvSpPr/>
              <p:nvPr/>
            </p:nvSpPr>
            <p:spPr>
              <a:xfrm>
                <a:off x="1531340" y="1667650"/>
                <a:ext cx="565864" cy="556739"/>
              </a:xfrm>
              <a:custGeom>
                <a:avLst/>
                <a:gdLst/>
                <a:ahLst/>
                <a:cxnLst/>
                <a:rect l="l" t="t" r="r" b="b"/>
                <a:pathLst>
                  <a:path w="107835" h="106096" extrusionOk="0">
                    <a:moveTo>
                      <a:pt x="35204" y="0"/>
                    </a:moveTo>
                    <a:cubicBezTo>
                      <a:pt x="28464" y="0"/>
                      <a:pt x="21729" y="1559"/>
                      <a:pt x="15114" y="3926"/>
                    </a:cubicBezTo>
                    <a:cubicBezTo>
                      <a:pt x="10436" y="5726"/>
                      <a:pt x="3240" y="8844"/>
                      <a:pt x="1920" y="14362"/>
                    </a:cubicBezTo>
                    <a:cubicBezTo>
                      <a:pt x="1" y="23238"/>
                      <a:pt x="11876" y="31874"/>
                      <a:pt x="20032" y="34273"/>
                    </a:cubicBezTo>
                    <a:cubicBezTo>
                      <a:pt x="28309" y="36672"/>
                      <a:pt x="35386" y="34873"/>
                      <a:pt x="45461" y="39671"/>
                    </a:cubicBezTo>
                    <a:cubicBezTo>
                      <a:pt x="55417" y="44469"/>
                      <a:pt x="66452" y="53465"/>
                      <a:pt x="70411" y="61262"/>
                    </a:cubicBezTo>
                    <a:cubicBezTo>
                      <a:pt x="74489" y="69058"/>
                      <a:pt x="75808" y="78055"/>
                      <a:pt x="79886" y="85851"/>
                    </a:cubicBezTo>
                    <a:cubicBezTo>
                      <a:pt x="84684" y="95207"/>
                      <a:pt x="92841" y="102284"/>
                      <a:pt x="102797" y="105523"/>
                    </a:cubicBezTo>
                    <a:cubicBezTo>
                      <a:pt x="103521" y="105913"/>
                      <a:pt x="104323" y="106096"/>
                      <a:pt x="105130" y="106096"/>
                    </a:cubicBezTo>
                    <a:cubicBezTo>
                      <a:pt x="106061" y="106096"/>
                      <a:pt x="106999" y="105853"/>
                      <a:pt x="107834" y="105403"/>
                    </a:cubicBezTo>
                    <a:lnTo>
                      <a:pt x="106635" y="104683"/>
                    </a:lnTo>
                    <a:cubicBezTo>
                      <a:pt x="97639" y="99765"/>
                      <a:pt x="91761" y="90769"/>
                      <a:pt x="88043" y="80813"/>
                    </a:cubicBezTo>
                    <a:cubicBezTo>
                      <a:pt x="84205" y="70738"/>
                      <a:pt x="83005" y="59942"/>
                      <a:pt x="81206" y="49267"/>
                    </a:cubicBezTo>
                    <a:cubicBezTo>
                      <a:pt x="77847" y="29715"/>
                      <a:pt x="70051" y="10164"/>
                      <a:pt x="49779" y="2727"/>
                    </a:cubicBezTo>
                    <a:cubicBezTo>
                      <a:pt x="44948" y="815"/>
                      <a:pt x="40075" y="0"/>
                      <a:pt x="35204" y="0"/>
                    </a:cubicBezTo>
                    <a:close/>
                  </a:path>
                </a:pathLst>
              </a:custGeom>
              <a:solidFill>
                <a:srgbClr val="9B47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3" name="Google Shape;2733;p59"/>
              <p:cNvSpPr/>
              <p:nvPr/>
            </p:nvSpPr>
            <p:spPr>
              <a:xfrm>
                <a:off x="1557147" y="1667666"/>
                <a:ext cx="431796" cy="412726"/>
              </a:xfrm>
              <a:custGeom>
                <a:avLst/>
                <a:gdLst/>
                <a:ahLst/>
                <a:cxnLst/>
                <a:rect l="l" t="t" r="r" b="b"/>
                <a:pathLst>
                  <a:path w="82286" h="78652" extrusionOk="0">
                    <a:moveTo>
                      <a:pt x="30407" y="1"/>
                    </a:moveTo>
                    <a:cubicBezTo>
                      <a:pt x="23629" y="1"/>
                      <a:pt x="16892" y="1527"/>
                      <a:pt x="10196" y="3923"/>
                    </a:cubicBezTo>
                    <a:cubicBezTo>
                      <a:pt x="6478" y="5243"/>
                      <a:pt x="3000" y="7162"/>
                      <a:pt x="1" y="9681"/>
                    </a:cubicBezTo>
                    <a:cubicBezTo>
                      <a:pt x="3839" y="8961"/>
                      <a:pt x="7678" y="8362"/>
                      <a:pt x="11516" y="8242"/>
                    </a:cubicBezTo>
                    <a:cubicBezTo>
                      <a:pt x="12478" y="8190"/>
                      <a:pt x="13444" y="8165"/>
                      <a:pt x="14413" y="8165"/>
                    </a:cubicBezTo>
                    <a:cubicBezTo>
                      <a:pt x="24794" y="8165"/>
                      <a:pt x="35403" y="11135"/>
                      <a:pt x="43302" y="17718"/>
                    </a:cubicBezTo>
                    <a:cubicBezTo>
                      <a:pt x="52058" y="24914"/>
                      <a:pt x="57456" y="38229"/>
                      <a:pt x="62254" y="49864"/>
                    </a:cubicBezTo>
                    <a:cubicBezTo>
                      <a:pt x="67052" y="61619"/>
                      <a:pt x="72450" y="72414"/>
                      <a:pt x="82285" y="78651"/>
                    </a:cubicBezTo>
                    <a:cubicBezTo>
                      <a:pt x="79167" y="69295"/>
                      <a:pt x="77967" y="59220"/>
                      <a:pt x="76288" y="49264"/>
                    </a:cubicBezTo>
                    <a:lnTo>
                      <a:pt x="75448" y="45066"/>
                    </a:lnTo>
                    <a:cubicBezTo>
                      <a:pt x="72689" y="41347"/>
                      <a:pt x="70171" y="37509"/>
                      <a:pt x="67892" y="33551"/>
                    </a:cubicBezTo>
                    <a:cubicBezTo>
                      <a:pt x="62974" y="24914"/>
                      <a:pt x="59375" y="15319"/>
                      <a:pt x="52298" y="8362"/>
                    </a:cubicBezTo>
                    <a:cubicBezTo>
                      <a:pt x="50019" y="6083"/>
                      <a:pt x="47500" y="4163"/>
                      <a:pt x="44742" y="2484"/>
                    </a:cubicBezTo>
                    <a:cubicBezTo>
                      <a:pt x="39943" y="753"/>
                      <a:pt x="35165" y="1"/>
                      <a:pt x="30407" y="1"/>
                    </a:cubicBezTo>
                    <a:close/>
                  </a:path>
                </a:pathLst>
              </a:custGeom>
              <a:solidFill>
                <a:srgbClr val="89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4" name="Google Shape;2734;p59"/>
              <p:cNvSpPr/>
              <p:nvPr/>
            </p:nvSpPr>
            <p:spPr>
              <a:xfrm>
                <a:off x="1863294" y="2004355"/>
                <a:ext cx="145623" cy="147673"/>
              </a:xfrm>
              <a:custGeom>
                <a:avLst/>
                <a:gdLst/>
                <a:ahLst/>
                <a:cxnLst/>
                <a:rect l="l" t="t" r="r" b="b"/>
                <a:pathLst>
                  <a:path w="2841" h="2881" extrusionOk="0">
                    <a:moveTo>
                      <a:pt x="1910" y="0"/>
                    </a:moveTo>
                    <a:cubicBezTo>
                      <a:pt x="1470" y="0"/>
                      <a:pt x="947" y="301"/>
                      <a:pt x="569" y="817"/>
                    </a:cubicBezTo>
                    <a:cubicBezTo>
                      <a:pt x="44" y="1534"/>
                      <a:pt x="1" y="2394"/>
                      <a:pt x="470" y="2738"/>
                    </a:cubicBezTo>
                    <a:cubicBezTo>
                      <a:pt x="602" y="2835"/>
                      <a:pt x="761" y="2880"/>
                      <a:pt x="932" y="2880"/>
                    </a:cubicBezTo>
                    <a:cubicBezTo>
                      <a:pt x="1371" y="2880"/>
                      <a:pt x="1895" y="2579"/>
                      <a:pt x="2272" y="2063"/>
                    </a:cubicBezTo>
                    <a:cubicBezTo>
                      <a:pt x="2796" y="1346"/>
                      <a:pt x="2841" y="486"/>
                      <a:pt x="2370" y="142"/>
                    </a:cubicBezTo>
                    <a:cubicBezTo>
                      <a:pt x="2239" y="46"/>
                      <a:pt x="2080" y="0"/>
                      <a:pt x="1910" y="0"/>
                    </a:cubicBezTo>
                    <a:close/>
                  </a:path>
                </a:pathLst>
              </a:custGeom>
              <a:solidFill>
                <a:srgbClr val="D18C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5" name="Google Shape;2735;p59"/>
              <p:cNvSpPr/>
              <p:nvPr/>
            </p:nvSpPr>
            <p:spPr>
              <a:xfrm>
                <a:off x="1343543" y="2004355"/>
                <a:ext cx="145623" cy="147673"/>
              </a:xfrm>
              <a:custGeom>
                <a:avLst/>
                <a:gdLst/>
                <a:ahLst/>
                <a:cxnLst/>
                <a:rect l="l" t="t" r="r" b="b"/>
                <a:pathLst>
                  <a:path w="2841" h="2881" extrusionOk="0">
                    <a:moveTo>
                      <a:pt x="931" y="0"/>
                    </a:moveTo>
                    <a:cubicBezTo>
                      <a:pt x="760" y="0"/>
                      <a:pt x="602" y="46"/>
                      <a:pt x="471" y="142"/>
                    </a:cubicBezTo>
                    <a:cubicBezTo>
                      <a:pt x="0" y="486"/>
                      <a:pt x="45" y="1346"/>
                      <a:pt x="568" y="2063"/>
                    </a:cubicBezTo>
                    <a:cubicBezTo>
                      <a:pt x="946" y="2579"/>
                      <a:pt x="1470" y="2880"/>
                      <a:pt x="1909" y="2880"/>
                    </a:cubicBezTo>
                    <a:cubicBezTo>
                      <a:pt x="2080" y="2880"/>
                      <a:pt x="2239" y="2835"/>
                      <a:pt x="2371" y="2738"/>
                    </a:cubicBezTo>
                    <a:cubicBezTo>
                      <a:pt x="2840" y="2394"/>
                      <a:pt x="2797" y="1534"/>
                      <a:pt x="2272" y="817"/>
                    </a:cubicBezTo>
                    <a:cubicBezTo>
                      <a:pt x="1894" y="301"/>
                      <a:pt x="1371" y="0"/>
                      <a:pt x="931" y="0"/>
                    </a:cubicBezTo>
                    <a:close/>
                  </a:path>
                </a:pathLst>
              </a:custGeom>
              <a:solidFill>
                <a:srgbClr val="D18C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6" name="Google Shape;2736;p59"/>
              <p:cNvSpPr/>
              <p:nvPr/>
            </p:nvSpPr>
            <p:spPr>
              <a:xfrm>
                <a:off x="1477100" y="1972838"/>
                <a:ext cx="154000" cy="109675"/>
              </a:xfrm>
              <a:custGeom>
                <a:avLst/>
                <a:gdLst/>
                <a:ahLst/>
                <a:cxnLst/>
                <a:rect l="l" t="t" r="r" b="b"/>
                <a:pathLst>
                  <a:path w="6160" h="4387" extrusionOk="0">
                    <a:moveTo>
                      <a:pt x="3242" y="1"/>
                    </a:moveTo>
                    <a:cubicBezTo>
                      <a:pt x="2761" y="1"/>
                      <a:pt x="2278" y="109"/>
                      <a:pt x="1852" y="326"/>
                    </a:cubicBezTo>
                    <a:cubicBezTo>
                      <a:pt x="829" y="848"/>
                      <a:pt x="110" y="1921"/>
                      <a:pt x="16" y="3065"/>
                    </a:cubicBezTo>
                    <a:lnTo>
                      <a:pt x="0" y="3405"/>
                    </a:lnTo>
                    <a:cubicBezTo>
                      <a:pt x="495" y="2293"/>
                      <a:pt x="1695" y="1548"/>
                      <a:pt x="2906" y="1548"/>
                    </a:cubicBezTo>
                    <a:cubicBezTo>
                      <a:pt x="3061" y="1548"/>
                      <a:pt x="3217" y="1561"/>
                      <a:pt x="3371" y="1586"/>
                    </a:cubicBezTo>
                    <a:cubicBezTo>
                      <a:pt x="4726" y="1809"/>
                      <a:pt x="5856" y="3019"/>
                      <a:pt x="5983" y="4386"/>
                    </a:cubicBezTo>
                    <a:cubicBezTo>
                      <a:pt x="6084" y="3261"/>
                      <a:pt x="6159" y="2031"/>
                      <a:pt x="5519" y="1100"/>
                    </a:cubicBezTo>
                    <a:cubicBezTo>
                      <a:pt x="5016" y="371"/>
                      <a:pt x="4133" y="1"/>
                      <a:pt x="3242" y="1"/>
                    </a:cubicBezTo>
                    <a:close/>
                  </a:path>
                </a:pathLst>
              </a:custGeom>
              <a:solidFill>
                <a:srgbClr val="B2475F">
                  <a:alpha val="256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7" name="Google Shape;2737;p59"/>
              <p:cNvSpPr/>
              <p:nvPr/>
            </p:nvSpPr>
            <p:spPr>
              <a:xfrm>
                <a:off x="1480850" y="2006788"/>
                <a:ext cx="143875" cy="79850"/>
              </a:xfrm>
              <a:custGeom>
                <a:avLst/>
                <a:gdLst/>
                <a:ahLst/>
                <a:cxnLst/>
                <a:rect l="l" t="t" r="r" b="b"/>
                <a:pathLst>
                  <a:path w="5755" h="3194" extrusionOk="0">
                    <a:moveTo>
                      <a:pt x="2787" y="1"/>
                    </a:moveTo>
                    <a:cubicBezTo>
                      <a:pt x="1595" y="1"/>
                      <a:pt x="408" y="778"/>
                      <a:pt x="0" y="1909"/>
                    </a:cubicBezTo>
                    <a:lnTo>
                      <a:pt x="5608" y="3194"/>
                    </a:lnTo>
                    <a:cubicBezTo>
                      <a:pt x="5754" y="1801"/>
                      <a:pt x="4739" y="379"/>
                      <a:pt x="3373" y="66"/>
                    </a:cubicBezTo>
                    <a:cubicBezTo>
                      <a:pt x="3180" y="22"/>
                      <a:pt x="2983" y="1"/>
                      <a:pt x="278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8" name="Google Shape;2738;p59"/>
              <p:cNvSpPr/>
              <p:nvPr/>
            </p:nvSpPr>
            <p:spPr>
              <a:xfrm>
                <a:off x="1514950" y="2011813"/>
                <a:ext cx="82575" cy="65400"/>
              </a:xfrm>
              <a:custGeom>
                <a:avLst/>
                <a:gdLst/>
                <a:ahLst/>
                <a:cxnLst/>
                <a:rect l="l" t="t" r="r" b="b"/>
                <a:pathLst>
                  <a:path w="3303" h="2616" extrusionOk="0">
                    <a:moveTo>
                      <a:pt x="115" y="438"/>
                    </a:moveTo>
                    <a:lnTo>
                      <a:pt x="1" y="614"/>
                    </a:lnTo>
                    <a:cubicBezTo>
                      <a:pt x="35" y="566"/>
                      <a:pt x="72" y="522"/>
                      <a:pt x="113" y="480"/>
                    </a:cubicBezTo>
                    <a:lnTo>
                      <a:pt x="113" y="480"/>
                    </a:lnTo>
                    <a:cubicBezTo>
                      <a:pt x="113" y="466"/>
                      <a:pt x="114" y="452"/>
                      <a:pt x="115" y="438"/>
                    </a:cubicBezTo>
                    <a:close/>
                    <a:moveTo>
                      <a:pt x="1426" y="1"/>
                    </a:moveTo>
                    <a:cubicBezTo>
                      <a:pt x="1346" y="1"/>
                      <a:pt x="1265" y="4"/>
                      <a:pt x="1185" y="12"/>
                    </a:cubicBezTo>
                    <a:cubicBezTo>
                      <a:pt x="788" y="48"/>
                      <a:pt x="386" y="196"/>
                      <a:pt x="113" y="480"/>
                    </a:cubicBezTo>
                    <a:lnTo>
                      <a:pt x="113" y="480"/>
                    </a:lnTo>
                    <a:cubicBezTo>
                      <a:pt x="79" y="1163"/>
                      <a:pt x="329" y="1881"/>
                      <a:pt x="871" y="2296"/>
                    </a:cubicBezTo>
                    <a:cubicBezTo>
                      <a:pt x="1143" y="2505"/>
                      <a:pt x="1490" y="2615"/>
                      <a:pt x="1832" y="2615"/>
                    </a:cubicBezTo>
                    <a:cubicBezTo>
                      <a:pt x="2185" y="2615"/>
                      <a:pt x="2533" y="2497"/>
                      <a:pt x="2783" y="2246"/>
                    </a:cubicBezTo>
                    <a:cubicBezTo>
                      <a:pt x="3047" y="1980"/>
                      <a:pt x="3181" y="1608"/>
                      <a:pt x="3246" y="1239"/>
                    </a:cubicBezTo>
                    <a:cubicBezTo>
                      <a:pt x="3302" y="922"/>
                      <a:pt x="3296" y="548"/>
                      <a:pt x="3052" y="340"/>
                    </a:cubicBezTo>
                    <a:cubicBezTo>
                      <a:pt x="2913" y="220"/>
                      <a:pt x="2724" y="181"/>
                      <a:pt x="2544" y="146"/>
                    </a:cubicBezTo>
                    <a:cubicBezTo>
                      <a:pt x="2175" y="73"/>
                      <a:pt x="1800" y="1"/>
                      <a:pt x="1426" y="1"/>
                    </a:cubicBezTo>
                    <a:close/>
                  </a:path>
                </a:pathLst>
              </a:custGeom>
              <a:solidFill>
                <a:srgbClr val="7F3F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9" name="Google Shape;2739;p59"/>
              <p:cNvSpPr/>
              <p:nvPr/>
            </p:nvSpPr>
            <p:spPr>
              <a:xfrm>
                <a:off x="1468425" y="1921688"/>
                <a:ext cx="171750" cy="49450"/>
              </a:xfrm>
              <a:custGeom>
                <a:avLst/>
                <a:gdLst/>
                <a:ahLst/>
                <a:cxnLst/>
                <a:rect l="l" t="t" r="r" b="b"/>
                <a:pathLst>
                  <a:path w="6870" h="1978" extrusionOk="0">
                    <a:moveTo>
                      <a:pt x="3635" y="0"/>
                    </a:moveTo>
                    <a:cubicBezTo>
                      <a:pt x="3538" y="0"/>
                      <a:pt x="3440" y="3"/>
                      <a:pt x="3340" y="9"/>
                    </a:cubicBezTo>
                    <a:cubicBezTo>
                      <a:pt x="2238" y="75"/>
                      <a:pt x="1309" y="507"/>
                      <a:pt x="760" y="944"/>
                    </a:cubicBezTo>
                    <a:cubicBezTo>
                      <a:pt x="203" y="1383"/>
                      <a:pt x="1" y="1791"/>
                      <a:pt x="110" y="1920"/>
                    </a:cubicBezTo>
                    <a:cubicBezTo>
                      <a:pt x="144" y="1960"/>
                      <a:pt x="199" y="1977"/>
                      <a:pt x="274" y="1977"/>
                    </a:cubicBezTo>
                    <a:cubicBezTo>
                      <a:pt x="464" y="1977"/>
                      <a:pt x="781" y="1868"/>
                      <a:pt x="1193" y="1737"/>
                    </a:cubicBezTo>
                    <a:cubicBezTo>
                      <a:pt x="1768" y="1551"/>
                      <a:pt x="2546" y="1337"/>
                      <a:pt x="3417" y="1284"/>
                    </a:cubicBezTo>
                    <a:cubicBezTo>
                      <a:pt x="3560" y="1276"/>
                      <a:pt x="3700" y="1272"/>
                      <a:pt x="3839" y="1272"/>
                    </a:cubicBezTo>
                    <a:cubicBezTo>
                      <a:pt x="4544" y="1272"/>
                      <a:pt x="5183" y="1371"/>
                      <a:pt x="5679" y="1469"/>
                    </a:cubicBezTo>
                    <a:cubicBezTo>
                      <a:pt x="6049" y="1539"/>
                      <a:pt x="6346" y="1602"/>
                      <a:pt x="6540" y="1602"/>
                    </a:cubicBezTo>
                    <a:cubicBezTo>
                      <a:pt x="6658" y="1602"/>
                      <a:pt x="6739" y="1579"/>
                      <a:pt x="6775" y="1521"/>
                    </a:cubicBezTo>
                    <a:cubicBezTo>
                      <a:pt x="6869" y="1381"/>
                      <a:pt x="6619" y="1000"/>
                      <a:pt x="6013" y="631"/>
                    </a:cubicBezTo>
                    <a:cubicBezTo>
                      <a:pt x="5472" y="295"/>
                      <a:pt x="4615" y="0"/>
                      <a:pt x="3635" y="0"/>
                    </a:cubicBezTo>
                    <a:close/>
                  </a:path>
                </a:pathLst>
              </a:custGeom>
              <a:solidFill>
                <a:srgbClr val="89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0" name="Google Shape;2740;p59"/>
              <p:cNvSpPr/>
              <p:nvPr/>
            </p:nvSpPr>
            <p:spPr>
              <a:xfrm>
                <a:off x="1477075" y="2001688"/>
                <a:ext cx="150125" cy="85950"/>
              </a:xfrm>
              <a:custGeom>
                <a:avLst/>
                <a:gdLst/>
                <a:ahLst/>
                <a:cxnLst/>
                <a:rect l="l" t="t" r="r" b="b"/>
                <a:pathLst>
                  <a:path w="6005" h="3438" extrusionOk="0">
                    <a:moveTo>
                      <a:pt x="2918" y="0"/>
                    </a:moveTo>
                    <a:cubicBezTo>
                      <a:pt x="2512" y="0"/>
                      <a:pt x="2126" y="79"/>
                      <a:pt x="1791" y="207"/>
                    </a:cubicBezTo>
                    <a:cubicBezTo>
                      <a:pt x="1279" y="401"/>
                      <a:pt x="875" y="694"/>
                      <a:pt x="599" y="990"/>
                    </a:cubicBezTo>
                    <a:cubicBezTo>
                      <a:pt x="320" y="1288"/>
                      <a:pt x="156" y="1576"/>
                      <a:pt x="81" y="1788"/>
                    </a:cubicBezTo>
                    <a:cubicBezTo>
                      <a:pt x="5" y="1999"/>
                      <a:pt x="0" y="2126"/>
                      <a:pt x="38" y="2142"/>
                    </a:cubicBezTo>
                    <a:cubicBezTo>
                      <a:pt x="43" y="2144"/>
                      <a:pt x="47" y="2145"/>
                      <a:pt x="52" y="2145"/>
                    </a:cubicBezTo>
                    <a:cubicBezTo>
                      <a:pt x="152" y="2145"/>
                      <a:pt x="370" y="1739"/>
                      <a:pt x="904" y="1324"/>
                    </a:cubicBezTo>
                    <a:cubicBezTo>
                      <a:pt x="1179" y="1106"/>
                      <a:pt x="1545" y="898"/>
                      <a:pt x="1981" y="764"/>
                    </a:cubicBezTo>
                    <a:cubicBezTo>
                      <a:pt x="2250" y="681"/>
                      <a:pt x="2546" y="632"/>
                      <a:pt x="2850" y="632"/>
                    </a:cubicBezTo>
                    <a:cubicBezTo>
                      <a:pt x="3038" y="632"/>
                      <a:pt x="3230" y="651"/>
                      <a:pt x="3421" y="692"/>
                    </a:cubicBezTo>
                    <a:cubicBezTo>
                      <a:pt x="3917" y="807"/>
                      <a:pt x="4356" y="1061"/>
                      <a:pt x="4693" y="1365"/>
                    </a:cubicBezTo>
                    <a:cubicBezTo>
                      <a:pt x="5032" y="1671"/>
                      <a:pt x="5276" y="2015"/>
                      <a:pt x="5433" y="2330"/>
                    </a:cubicBezTo>
                    <a:cubicBezTo>
                      <a:pt x="5755" y="2961"/>
                      <a:pt x="5769" y="3437"/>
                      <a:pt x="5871" y="3437"/>
                    </a:cubicBezTo>
                    <a:cubicBezTo>
                      <a:pt x="5871" y="3437"/>
                      <a:pt x="5871" y="3437"/>
                      <a:pt x="5872" y="3437"/>
                    </a:cubicBezTo>
                    <a:cubicBezTo>
                      <a:pt x="5913" y="3437"/>
                      <a:pt x="5962" y="3320"/>
                      <a:pt x="5983" y="3098"/>
                    </a:cubicBezTo>
                    <a:cubicBezTo>
                      <a:pt x="6004" y="2875"/>
                      <a:pt x="5977" y="2544"/>
                      <a:pt x="5851" y="2157"/>
                    </a:cubicBezTo>
                    <a:cubicBezTo>
                      <a:pt x="5726" y="1770"/>
                      <a:pt x="5484" y="1334"/>
                      <a:pt x="5102" y="943"/>
                    </a:cubicBezTo>
                    <a:cubicBezTo>
                      <a:pt x="4724" y="551"/>
                      <a:pt x="4191" y="213"/>
                      <a:pt x="3559" y="68"/>
                    </a:cubicBezTo>
                    <a:cubicBezTo>
                      <a:pt x="3343" y="21"/>
                      <a:pt x="3128" y="0"/>
                      <a:pt x="2918" y="0"/>
                    </a:cubicBezTo>
                    <a:close/>
                  </a:path>
                </a:pathLst>
              </a:custGeom>
              <a:solidFill>
                <a:srgbClr val="89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1" name="Google Shape;2741;p59"/>
              <p:cNvSpPr/>
              <p:nvPr/>
            </p:nvSpPr>
            <p:spPr>
              <a:xfrm>
                <a:off x="1741425" y="1967288"/>
                <a:ext cx="154000" cy="109650"/>
              </a:xfrm>
              <a:custGeom>
                <a:avLst/>
                <a:gdLst/>
                <a:ahLst/>
                <a:cxnLst/>
                <a:rect l="l" t="t" r="r" b="b"/>
                <a:pathLst>
                  <a:path w="6160" h="4386" extrusionOk="0">
                    <a:moveTo>
                      <a:pt x="2918" y="0"/>
                    </a:moveTo>
                    <a:cubicBezTo>
                      <a:pt x="2028" y="0"/>
                      <a:pt x="1144" y="370"/>
                      <a:pt x="643" y="1100"/>
                    </a:cubicBezTo>
                    <a:cubicBezTo>
                      <a:pt x="1" y="2031"/>
                      <a:pt x="77" y="3259"/>
                      <a:pt x="177" y="4386"/>
                    </a:cubicBezTo>
                    <a:cubicBezTo>
                      <a:pt x="306" y="3018"/>
                      <a:pt x="1434" y="1807"/>
                      <a:pt x="2789" y="1585"/>
                    </a:cubicBezTo>
                    <a:cubicBezTo>
                      <a:pt x="2944" y="1560"/>
                      <a:pt x="3099" y="1548"/>
                      <a:pt x="3255" y="1548"/>
                    </a:cubicBezTo>
                    <a:cubicBezTo>
                      <a:pt x="4466" y="1548"/>
                      <a:pt x="5666" y="2292"/>
                      <a:pt x="6160" y="3405"/>
                    </a:cubicBezTo>
                    <a:lnTo>
                      <a:pt x="6146" y="3063"/>
                    </a:lnTo>
                    <a:cubicBezTo>
                      <a:pt x="6050" y="1920"/>
                      <a:pt x="5331" y="847"/>
                      <a:pt x="4309" y="326"/>
                    </a:cubicBezTo>
                    <a:cubicBezTo>
                      <a:pt x="3883" y="108"/>
                      <a:pt x="3399" y="0"/>
                      <a:pt x="2918" y="0"/>
                    </a:cubicBezTo>
                    <a:close/>
                  </a:path>
                </a:pathLst>
              </a:custGeom>
              <a:solidFill>
                <a:srgbClr val="B2475F">
                  <a:alpha val="256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2" name="Google Shape;2742;p59"/>
              <p:cNvSpPr/>
              <p:nvPr/>
            </p:nvSpPr>
            <p:spPr>
              <a:xfrm>
                <a:off x="1747800" y="2001213"/>
                <a:ext cx="143875" cy="79875"/>
              </a:xfrm>
              <a:custGeom>
                <a:avLst/>
                <a:gdLst/>
                <a:ahLst/>
                <a:cxnLst/>
                <a:rect l="l" t="t" r="r" b="b"/>
                <a:pathLst>
                  <a:path w="5755" h="3195" extrusionOk="0">
                    <a:moveTo>
                      <a:pt x="2970" y="1"/>
                    </a:moveTo>
                    <a:cubicBezTo>
                      <a:pt x="2773" y="1"/>
                      <a:pt x="2576" y="22"/>
                      <a:pt x="2382" y="66"/>
                    </a:cubicBezTo>
                    <a:cubicBezTo>
                      <a:pt x="1016" y="380"/>
                      <a:pt x="1" y="1801"/>
                      <a:pt x="147" y="3194"/>
                    </a:cubicBezTo>
                    <a:lnTo>
                      <a:pt x="5755" y="1909"/>
                    </a:lnTo>
                    <a:cubicBezTo>
                      <a:pt x="5348" y="778"/>
                      <a:pt x="4161" y="1"/>
                      <a:pt x="297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3" name="Google Shape;2743;p59"/>
              <p:cNvSpPr/>
              <p:nvPr/>
            </p:nvSpPr>
            <p:spPr>
              <a:xfrm>
                <a:off x="1773075" y="2006413"/>
                <a:ext cx="81900" cy="68275"/>
              </a:xfrm>
              <a:custGeom>
                <a:avLst/>
                <a:gdLst/>
                <a:ahLst/>
                <a:cxnLst/>
                <a:rect l="l" t="t" r="r" b="b"/>
                <a:pathLst>
                  <a:path w="3276" h="2731" extrusionOk="0">
                    <a:moveTo>
                      <a:pt x="3089" y="210"/>
                    </a:moveTo>
                    <a:lnTo>
                      <a:pt x="3089" y="210"/>
                    </a:lnTo>
                    <a:cubicBezTo>
                      <a:pt x="3093" y="223"/>
                      <a:pt x="3097" y="237"/>
                      <a:pt x="3100" y="251"/>
                    </a:cubicBezTo>
                    <a:lnTo>
                      <a:pt x="3100" y="251"/>
                    </a:lnTo>
                    <a:cubicBezTo>
                      <a:pt x="3148" y="283"/>
                      <a:pt x="3194" y="319"/>
                      <a:pt x="3238" y="358"/>
                    </a:cubicBezTo>
                    <a:lnTo>
                      <a:pt x="3089" y="210"/>
                    </a:lnTo>
                    <a:close/>
                    <a:moveTo>
                      <a:pt x="2203" y="1"/>
                    </a:moveTo>
                    <a:cubicBezTo>
                      <a:pt x="2119" y="1"/>
                      <a:pt x="2036" y="6"/>
                      <a:pt x="1954" y="16"/>
                    </a:cubicBezTo>
                    <a:cubicBezTo>
                      <a:pt x="1501" y="69"/>
                      <a:pt x="1073" y="250"/>
                      <a:pt x="653" y="430"/>
                    </a:cubicBezTo>
                    <a:cubicBezTo>
                      <a:pt x="484" y="501"/>
                      <a:pt x="308" y="580"/>
                      <a:pt x="196" y="725"/>
                    </a:cubicBezTo>
                    <a:cubicBezTo>
                      <a:pt x="1" y="981"/>
                      <a:pt x="72" y="1348"/>
                      <a:pt x="193" y="1646"/>
                    </a:cubicBezTo>
                    <a:cubicBezTo>
                      <a:pt x="335" y="1993"/>
                      <a:pt x="542" y="2329"/>
                      <a:pt x="857" y="2534"/>
                    </a:cubicBezTo>
                    <a:cubicBezTo>
                      <a:pt x="1064" y="2669"/>
                      <a:pt x="1304" y="2731"/>
                      <a:pt x="1548" y="2731"/>
                    </a:cubicBezTo>
                    <a:cubicBezTo>
                      <a:pt x="1991" y="2731"/>
                      <a:pt x="2446" y="2526"/>
                      <a:pt x="2738" y="2185"/>
                    </a:cubicBezTo>
                    <a:cubicBezTo>
                      <a:pt x="3180" y="1666"/>
                      <a:pt x="3276" y="911"/>
                      <a:pt x="3100" y="251"/>
                    </a:cubicBezTo>
                    <a:lnTo>
                      <a:pt x="3100" y="251"/>
                    </a:lnTo>
                    <a:cubicBezTo>
                      <a:pt x="2842" y="76"/>
                      <a:pt x="2521" y="1"/>
                      <a:pt x="2203" y="1"/>
                    </a:cubicBezTo>
                    <a:close/>
                  </a:path>
                </a:pathLst>
              </a:custGeom>
              <a:solidFill>
                <a:srgbClr val="7F3F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4" name="Google Shape;2744;p59"/>
              <p:cNvSpPr/>
              <p:nvPr/>
            </p:nvSpPr>
            <p:spPr>
              <a:xfrm>
                <a:off x="1732350" y="1916113"/>
                <a:ext cx="171750" cy="49425"/>
              </a:xfrm>
              <a:custGeom>
                <a:avLst/>
                <a:gdLst/>
                <a:ahLst/>
                <a:cxnLst/>
                <a:rect l="l" t="t" r="r" b="b"/>
                <a:pathLst>
                  <a:path w="6870" h="1977" extrusionOk="0">
                    <a:moveTo>
                      <a:pt x="3236" y="1"/>
                    </a:moveTo>
                    <a:cubicBezTo>
                      <a:pt x="2255" y="1"/>
                      <a:pt x="1400" y="295"/>
                      <a:pt x="857" y="630"/>
                    </a:cubicBezTo>
                    <a:cubicBezTo>
                      <a:pt x="251" y="1000"/>
                      <a:pt x="1" y="1381"/>
                      <a:pt x="95" y="1521"/>
                    </a:cubicBezTo>
                    <a:cubicBezTo>
                      <a:pt x="132" y="1579"/>
                      <a:pt x="213" y="1602"/>
                      <a:pt x="331" y="1602"/>
                    </a:cubicBezTo>
                    <a:cubicBezTo>
                      <a:pt x="525" y="1602"/>
                      <a:pt x="822" y="1540"/>
                      <a:pt x="1191" y="1469"/>
                    </a:cubicBezTo>
                    <a:cubicBezTo>
                      <a:pt x="1686" y="1372"/>
                      <a:pt x="2324" y="1272"/>
                      <a:pt x="3027" y="1272"/>
                    </a:cubicBezTo>
                    <a:cubicBezTo>
                      <a:pt x="3167" y="1272"/>
                      <a:pt x="3309" y="1276"/>
                      <a:pt x="3454" y="1285"/>
                    </a:cubicBezTo>
                    <a:cubicBezTo>
                      <a:pt x="4324" y="1336"/>
                      <a:pt x="5103" y="1550"/>
                      <a:pt x="5678" y="1737"/>
                    </a:cubicBezTo>
                    <a:cubicBezTo>
                      <a:pt x="6089" y="1868"/>
                      <a:pt x="6407" y="1977"/>
                      <a:pt x="6597" y="1977"/>
                    </a:cubicBezTo>
                    <a:cubicBezTo>
                      <a:pt x="6672" y="1977"/>
                      <a:pt x="6727" y="1960"/>
                      <a:pt x="6760" y="1920"/>
                    </a:cubicBezTo>
                    <a:cubicBezTo>
                      <a:pt x="6869" y="1792"/>
                      <a:pt x="6667" y="1383"/>
                      <a:pt x="6110" y="944"/>
                    </a:cubicBezTo>
                    <a:cubicBezTo>
                      <a:pt x="5562" y="507"/>
                      <a:pt x="4632" y="75"/>
                      <a:pt x="3530" y="9"/>
                    </a:cubicBezTo>
                    <a:cubicBezTo>
                      <a:pt x="3431" y="3"/>
                      <a:pt x="3332" y="1"/>
                      <a:pt x="3236" y="1"/>
                    </a:cubicBezTo>
                    <a:close/>
                  </a:path>
                </a:pathLst>
              </a:custGeom>
              <a:solidFill>
                <a:srgbClr val="89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5" name="Google Shape;2745;p59"/>
              <p:cNvSpPr/>
              <p:nvPr/>
            </p:nvSpPr>
            <p:spPr>
              <a:xfrm>
                <a:off x="1745325" y="1996113"/>
                <a:ext cx="150150" cy="85950"/>
              </a:xfrm>
              <a:custGeom>
                <a:avLst/>
                <a:gdLst/>
                <a:ahLst/>
                <a:cxnLst/>
                <a:rect l="l" t="t" r="r" b="b"/>
                <a:pathLst>
                  <a:path w="6006" h="3438" extrusionOk="0">
                    <a:moveTo>
                      <a:pt x="3088" y="1"/>
                    </a:moveTo>
                    <a:cubicBezTo>
                      <a:pt x="2878" y="1"/>
                      <a:pt x="2663" y="22"/>
                      <a:pt x="2446" y="68"/>
                    </a:cubicBezTo>
                    <a:cubicBezTo>
                      <a:pt x="1814" y="213"/>
                      <a:pt x="1282" y="551"/>
                      <a:pt x="903" y="942"/>
                    </a:cubicBezTo>
                    <a:cubicBezTo>
                      <a:pt x="522" y="1335"/>
                      <a:pt x="281" y="1771"/>
                      <a:pt x="156" y="2156"/>
                    </a:cubicBezTo>
                    <a:cubicBezTo>
                      <a:pt x="28" y="2543"/>
                      <a:pt x="1" y="2874"/>
                      <a:pt x="24" y="3098"/>
                    </a:cubicBezTo>
                    <a:cubicBezTo>
                      <a:pt x="44" y="3321"/>
                      <a:pt x="93" y="3437"/>
                      <a:pt x="134" y="3437"/>
                    </a:cubicBezTo>
                    <a:cubicBezTo>
                      <a:pt x="134" y="3437"/>
                      <a:pt x="134" y="3437"/>
                      <a:pt x="134" y="3437"/>
                    </a:cubicBezTo>
                    <a:cubicBezTo>
                      <a:pt x="237" y="3436"/>
                      <a:pt x="250" y="2960"/>
                      <a:pt x="572" y="2330"/>
                    </a:cubicBezTo>
                    <a:cubicBezTo>
                      <a:pt x="730" y="2016"/>
                      <a:pt x="974" y="1671"/>
                      <a:pt x="1312" y="1366"/>
                    </a:cubicBezTo>
                    <a:cubicBezTo>
                      <a:pt x="1649" y="1060"/>
                      <a:pt x="2088" y="806"/>
                      <a:pt x="2585" y="691"/>
                    </a:cubicBezTo>
                    <a:cubicBezTo>
                      <a:pt x="2775" y="650"/>
                      <a:pt x="2967" y="632"/>
                      <a:pt x="3155" y="632"/>
                    </a:cubicBezTo>
                    <a:cubicBezTo>
                      <a:pt x="3460" y="632"/>
                      <a:pt x="3755" y="680"/>
                      <a:pt x="4024" y="763"/>
                    </a:cubicBezTo>
                    <a:cubicBezTo>
                      <a:pt x="4460" y="897"/>
                      <a:pt x="4826" y="1106"/>
                      <a:pt x="5103" y="1324"/>
                    </a:cubicBezTo>
                    <a:cubicBezTo>
                      <a:pt x="5635" y="1738"/>
                      <a:pt x="5853" y="2145"/>
                      <a:pt x="5953" y="2145"/>
                    </a:cubicBezTo>
                    <a:cubicBezTo>
                      <a:pt x="5958" y="2145"/>
                      <a:pt x="5963" y="2144"/>
                      <a:pt x="5967" y="2142"/>
                    </a:cubicBezTo>
                    <a:cubicBezTo>
                      <a:pt x="6005" y="2127"/>
                      <a:pt x="6000" y="1999"/>
                      <a:pt x="5924" y="1787"/>
                    </a:cubicBezTo>
                    <a:cubicBezTo>
                      <a:pt x="5849" y="1577"/>
                      <a:pt x="5685" y="1288"/>
                      <a:pt x="5406" y="991"/>
                    </a:cubicBezTo>
                    <a:cubicBezTo>
                      <a:pt x="5130" y="693"/>
                      <a:pt x="4726" y="400"/>
                      <a:pt x="4214" y="207"/>
                    </a:cubicBezTo>
                    <a:cubicBezTo>
                      <a:pt x="3879" y="79"/>
                      <a:pt x="3494" y="1"/>
                      <a:pt x="3088" y="1"/>
                    </a:cubicBezTo>
                    <a:close/>
                  </a:path>
                </a:pathLst>
              </a:custGeom>
              <a:solidFill>
                <a:srgbClr val="89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6" name="Google Shape;2746;p59"/>
              <p:cNvSpPr/>
              <p:nvPr/>
            </p:nvSpPr>
            <p:spPr>
              <a:xfrm>
                <a:off x="1945900" y="2029563"/>
                <a:ext cx="34525" cy="69500"/>
              </a:xfrm>
              <a:custGeom>
                <a:avLst/>
                <a:gdLst/>
                <a:ahLst/>
                <a:cxnLst/>
                <a:rect l="l" t="t" r="r" b="b"/>
                <a:pathLst>
                  <a:path w="1381" h="2780" extrusionOk="0">
                    <a:moveTo>
                      <a:pt x="629" y="0"/>
                    </a:moveTo>
                    <a:cubicBezTo>
                      <a:pt x="615" y="0"/>
                      <a:pt x="543" y="176"/>
                      <a:pt x="432" y="474"/>
                    </a:cubicBezTo>
                    <a:cubicBezTo>
                      <a:pt x="322" y="777"/>
                      <a:pt x="172" y="1204"/>
                      <a:pt x="0" y="1705"/>
                    </a:cubicBezTo>
                    <a:lnTo>
                      <a:pt x="112" y="1752"/>
                    </a:lnTo>
                    <a:cubicBezTo>
                      <a:pt x="230" y="1527"/>
                      <a:pt x="362" y="1266"/>
                      <a:pt x="599" y="1131"/>
                    </a:cubicBezTo>
                    <a:cubicBezTo>
                      <a:pt x="682" y="1086"/>
                      <a:pt x="777" y="1062"/>
                      <a:pt x="868" y="1062"/>
                    </a:cubicBezTo>
                    <a:cubicBezTo>
                      <a:pt x="935" y="1062"/>
                      <a:pt x="1000" y="1075"/>
                      <a:pt x="1056" y="1102"/>
                    </a:cubicBezTo>
                    <a:cubicBezTo>
                      <a:pt x="1194" y="1162"/>
                      <a:pt x="1256" y="1311"/>
                      <a:pt x="1256" y="1455"/>
                    </a:cubicBezTo>
                    <a:cubicBezTo>
                      <a:pt x="1253" y="1752"/>
                      <a:pt x="1121" y="2020"/>
                      <a:pt x="1001" y="2215"/>
                    </a:cubicBezTo>
                    <a:cubicBezTo>
                      <a:pt x="744" y="2613"/>
                      <a:pt x="469" y="2759"/>
                      <a:pt x="486" y="2778"/>
                    </a:cubicBezTo>
                    <a:cubicBezTo>
                      <a:pt x="486" y="2779"/>
                      <a:pt x="487" y="2779"/>
                      <a:pt x="489" y="2779"/>
                    </a:cubicBezTo>
                    <a:cubicBezTo>
                      <a:pt x="503" y="2779"/>
                      <a:pt x="570" y="2748"/>
                      <a:pt x="672" y="2677"/>
                    </a:cubicBezTo>
                    <a:cubicBezTo>
                      <a:pt x="782" y="2598"/>
                      <a:pt x="935" y="2467"/>
                      <a:pt x="1076" y="2265"/>
                    </a:cubicBezTo>
                    <a:cubicBezTo>
                      <a:pt x="1211" y="2061"/>
                      <a:pt x="1360" y="1798"/>
                      <a:pt x="1374" y="1454"/>
                    </a:cubicBezTo>
                    <a:cubicBezTo>
                      <a:pt x="1380" y="1287"/>
                      <a:pt x="1300" y="1074"/>
                      <a:pt x="1111" y="989"/>
                    </a:cubicBezTo>
                    <a:cubicBezTo>
                      <a:pt x="1033" y="952"/>
                      <a:pt x="949" y="935"/>
                      <a:pt x="864" y="935"/>
                    </a:cubicBezTo>
                    <a:cubicBezTo>
                      <a:pt x="752" y="935"/>
                      <a:pt x="639" y="965"/>
                      <a:pt x="538" y="1020"/>
                    </a:cubicBezTo>
                    <a:cubicBezTo>
                      <a:pt x="431" y="1082"/>
                      <a:pt x="345" y="1161"/>
                      <a:pt x="274" y="1247"/>
                    </a:cubicBezTo>
                    <a:lnTo>
                      <a:pt x="274" y="1247"/>
                    </a:lnTo>
                    <a:cubicBezTo>
                      <a:pt x="366" y="954"/>
                      <a:pt x="445" y="699"/>
                      <a:pt x="505" y="498"/>
                    </a:cubicBezTo>
                    <a:cubicBezTo>
                      <a:pt x="595" y="189"/>
                      <a:pt x="643" y="5"/>
                      <a:pt x="630" y="0"/>
                    </a:cubicBezTo>
                    <a:cubicBezTo>
                      <a:pt x="630" y="0"/>
                      <a:pt x="630" y="0"/>
                      <a:pt x="629" y="0"/>
                    </a:cubicBezTo>
                    <a:close/>
                  </a:path>
                </a:pathLst>
              </a:custGeom>
              <a:solidFill>
                <a:srgbClr val="9C505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7" name="Google Shape;2747;p59"/>
              <p:cNvSpPr/>
              <p:nvPr/>
            </p:nvSpPr>
            <p:spPr>
              <a:xfrm>
                <a:off x="1384375" y="2033213"/>
                <a:ext cx="34525" cy="69525"/>
              </a:xfrm>
              <a:custGeom>
                <a:avLst/>
                <a:gdLst/>
                <a:ahLst/>
                <a:cxnLst/>
                <a:rect l="l" t="t" r="r" b="b"/>
                <a:pathLst>
                  <a:path w="1381" h="2781" extrusionOk="0">
                    <a:moveTo>
                      <a:pt x="752" y="1"/>
                    </a:moveTo>
                    <a:cubicBezTo>
                      <a:pt x="752" y="1"/>
                      <a:pt x="752" y="1"/>
                      <a:pt x="752" y="1"/>
                    </a:cubicBezTo>
                    <a:cubicBezTo>
                      <a:pt x="739" y="6"/>
                      <a:pt x="785" y="190"/>
                      <a:pt x="877" y="499"/>
                    </a:cubicBezTo>
                    <a:cubicBezTo>
                      <a:pt x="937" y="700"/>
                      <a:pt x="1015" y="954"/>
                      <a:pt x="1107" y="1247"/>
                    </a:cubicBezTo>
                    <a:lnTo>
                      <a:pt x="1107" y="1247"/>
                    </a:lnTo>
                    <a:cubicBezTo>
                      <a:pt x="1036" y="1161"/>
                      <a:pt x="951" y="1082"/>
                      <a:pt x="844" y="1020"/>
                    </a:cubicBezTo>
                    <a:cubicBezTo>
                      <a:pt x="742" y="966"/>
                      <a:pt x="629" y="936"/>
                      <a:pt x="517" y="936"/>
                    </a:cubicBezTo>
                    <a:cubicBezTo>
                      <a:pt x="433" y="936"/>
                      <a:pt x="349" y="953"/>
                      <a:pt x="271" y="989"/>
                    </a:cubicBezTo>
                    <a:cubicBezTo>
                      <a:pt x="82" y="1075"/>
                      <a:pt x="1" y="1288"/>
                      <a:pt x="8" y="1455"/>
                    </a:cubicBezTo>
                    <a:cubicBezTo>
                      <a:pt x="22" y="1799"/>
                      <a:pt x="171" y="2062"/>
                      <a:pt x="305" y="2265"/>
                    </a:cubicBezTo>
                    <a:cubicBezTo>
                      <a:pt x="447" y="2468"/>
                      <a:pt x="599" y="2600"/>
                      <a:pt x="710" y="2677"/>
                    </a:cubicBezTo>
                    <a:cubicBezTo>
                      <a:pt x="813" y="2749"/>
                      <a:pt x="880" y="2780"/>
                      <a:pt x="893" y="2780"/>
                    </a:cubicBezTo>
                    <a:cubicBezTo>
                      <a:pt x="895" y="2780"/>
                      <a:pt x="896" y="2780"/>
                      <a:pt x="896" y="2780"/>
                    </a:cubicBezTo>
                    <a:cubicBezTo>
                      <a:pt x="911" y="2759"/>
                      <a:pt x="638" y="2613"/>
                      <a:pt x="380" y="2215"/>
                    </a:cubicBezTo>
                    <a:cubicBezTo>
                      <a:pt x="261" y="2020"/>
                      <a:pt x="129" y="1752"/>
                      <a:pt x="124" y="1456"/>
                    </a:cubicBezTo>
                    <a:cubicBezTo>
                      <a:pt x="126" y="1312"/>
                      <a:pt x="188" y="1163"/>
                      <a:pt x="324" y="1102"/>
                    </a:cubicBezTo>
                    <a:cubicBezTo>
                      <a:pt x="381" y="1075"/>
                      <a:pt x="446" y="1063"/>
                      <a:pt x="513" y="1063"/>
                    </a:cubicBezTo>
                    <a:cubicBezTo>
                      <a:pt x="605" y="1063"/>
                      <a:pt x="700" y="1087"/>
                      <a:pt x="783" y="1132"/>
                    </a:cubicBezTo>
                    <a:cubicBezTo>
                      <a:pt x="1019" y="1266"/>
                      <a:pt x="1151" y="1527"/>
                      <a:pt x="1270" y="1752"/>
                    </a:cubicBezTo>
                    <a:lnTo>
                      <a:pt x="1380" y="1706"/>
                    </a:lnTo>
                    <a:cubicBezTo>
                      <a:pt x="1210" y="1206"/>
                      <a:pt x="1060" y="777"/>
                      <a:pt x="948" y="475"/>
                    </a:cubicBezTo>
                    <a:cubicBezTo>
                      <a:pt x="839" y="175"/>
                      <a:pt x="766" y="1"/>
                      <a:pt x="752" y="1"/>
                    </a:cubicBezTo>
                    <a:close/>
                  </a:path>
                </a:pathLst>
              </a:custGeom>
              <a:solidFill>
                <a:srgbClr val="9C505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8" name="Google Shape;2748;p59"/>
              <p:cNvSpPr/>
              <p:nvPr/>
            </p:nvSpPr>
            <p:spPr>
              <a:xfrm>
                <a:off x="1667150" y="2230563"/>
                <a:ext cx="86000" cy="49900"/>
              </a:xfrm>
              <a:custGeom>
                <a:avLst/>
                <a:gdLst/>
                <a:ahLst/>
                <a:cxnLst/>
                <a:rect l="l" t="t" r="r" b="b"/>
                <a:pathLst>
                  <a:path w="3440" h="1996" extrusionOk="0">
                    <a:moveTo>
                      <a:pt x="3326" y="1"/>
                    </a:moveTo>
                    <a:cubicBezTo>
                      <a:pt x="3121" y="1"/>
                      <a:pt x="2529" y="528"/>
                      <a:pt x="1711" y="974"/>
                    </a:cubicBezTo>
                    <a:cubicBezTo>
                      <a:pt x="825" y="1477"/>
                      <a:pt x="0" y="1698"/>
                      <a:pt x="20" y="1880"/>
                    </a:cubicBezTo>
                    <a:cubicBezTo>
                      <a:pt x="29" y="1947"/>
                      <a:pt x="178" y="1996"/>
                      <a:pt x="425" y="1996"/>
                    </a:cubicBezTo>
                    <a:cubicBezTo>
                      <a:pt x="490" y="1996"/>
                      <a:pt x="562" y="1992"/>
                      <a:pt x="640" y="1985"/>
                    </a:cubicBezTo>
                    <a:cubicBezTo>
                      <a:pt x="1011" y="1951"/>
                      <a:pt x="1519" y="1811"/>
                      <a:pt x="2022" y="1532"/>
                    </a:cubicBezTo>
                    <a:cubicBezTo>
                      <a:pt x="2523" y="1253"/>
                      <a:pt x="2910" y="893"/>
                      <a:pt x="3136" y="596"/>
                    </a:cubicBezTo>
                    <a:cubicBezTo>
                      <a:pt x="3362" y="297"/>
                      <a:pt x="3440" y="70"/>
                      <a:pt x="3373" y="15"/>
                    </a:cubicBezTo>
                    <a:cubicBezTo>
                      <a:pt x="3361" y="5"/>
                      <a:pt x="3345" y="1"/>
                      <a:pt x="3326" y="1"/>
                    </a:cubicBezTo>
                    <a:close/>
                  </a:path>
                </a:pathLst>
              </a:custGeom>
              <a:solidFill>
                <a:srgbClr val="9C505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9" name="Google Shape;2749;p59"/>
              <p:cNvSpPr/>
              <p:nvPr/>
            </p:nvSpPr>
            <p:spPr>
              <a:xfrm>
                <a:off x="1637875" y="2019638"/>
                <a:ext cx="44450" cy="153850"/>
              </a:xfrm>
              <a:custGeom>
                <a:avLst/>
                <a:gdLst/>
                <a:ahLst/>
                <a:cxnLst/>
                <a:rect l="l" t="t" r="r" b="b"/>
                <a:pathLst>
                  <a:path w="1778" h="6154" extrusionOk="0">
                    <a:moveTo>
                      <a:pt x="1164" y="1"/>
                    </a:moveTo>
                    <a:cubicBezTo>
                      <a:pt x="1164" y="1"/>
                      <a:pt x="1164" y="1"/>
                      <a:pt x="1164" y="1"/>
                    </a:cubicBezTo>
                    <a:cubicBezTo>
                      <a:pt x="1155" y="2"/>
                      <a:pt x="1162" y="125"/>
                      <a:pt x="1181" y="347"/>
                    </a:cubicBezTo>
                    <a:cubicBezTo>
                      <a:pt x="1205" y="593"/>
                      <a:pt x="1237" y="908"/>
                      <a:pt x="1274" y="1286"/>
                    </a:cubicBezTo>
                    <a:cubicBezTo>
                      <a:pt x="1356" y="2053"/>
                      <a:pt x="1477" y="3103"/>
                      <a:pt x="1617" y="4265"/>
                    </a:cubicBezTo>
                    <a:lnTo>
                      <a:pt x="1617" y="4265"/>
                    </a:lnTo>
                    <a:cubicBezTo>
                      <a:pt x="1402" y="4125"/>
                      <a:pt x="1172" y="3996"/>
                      <a:pt x="914" y="3960"/>
                    </a:cubicBezTo>
                    <a:cubicBezTo>
                      <a:pt x="873" y="3954"/>
                      <a:pt x="830" y="3951"/>
                      <a:pt x="788" y="3951"/>
                    </a:cubicBezTo>
                    <a:cubicBezTo>
                      <a:pt x="528" y="3951"/>
                      <a:pt x="263" y="4061"/>
                      <a:pt x="141" y="4292"/>
                    </a:cubicBezTo>
                    <a:cubicBezTo>
                      <a:pt x="1" y="4559"/>
                      <a:pt x="77" y="4845"/>
                      <a:pt x="175" y="5059"/>
                    </a:cubicBezTo>
                    <a:cubicBezTo>
                      <a:pt x="281" y="5276"/>
                      <a:pt x="422" y="5449"/>
                      <a:pt x="566" y="5591"/>
                    </a:cubicBezTo>
                    <a:cubicBezTo>
                      <a:pt x="857" y="5875"/>
                      <a:pt x="1162" y="6015"/>
                      <a:pt x="1372" y="6084"/>
                    </a:cubicBezTo>
                    <a:cubicBezTo>
                      <a:pt x="1480" y="6118"/>
                      <a:pt x="1564" y="6136"/>
                      <a:pt x="1622" y="6146"/>
                    </a:cubicBezTo>
                    <a:cubicBezTo>
                      <a:pt x="1663" y="6151"/>
                      <a:pt x="1690" y="6153"/>
                      <a:pt x="1703" y="6153"/>
                    </a:cubicBezTo>
                    <a:cubicBezTo>
                      <a:pt x="1709" y="6153"/>
                      <a:pt x="1712" y="6153"/>
                      <a:pt x="1712" y="6152"/>
                    </a:cubicBezTo>
                    <a:cubicBezTo>
                      <a:pt x="1714" y="6140"/>
                      <a:pt x="1593" y="6118"/>
                      <a:pt x="1389" y="6037"/>
                    </a:cubicBezTo>
                    <a:cubicBezTo>
                      <a:pt x="1189" y="5955"/>
                      <a:pt x="901" y="5807"/>
                      <a:pt x="631" y="5528"/>
                    </a:cubicBezTo>
                    <a:cubicBezTo>
                      <a:pt x="497" y="5388"/>
                      <a:pt x="364" y="5217"/>
                      <a:pt x="271" y="5015"/>
                    </a:cubicBezTo>
                    <a:cubicBezTo>
                      <a:pt x="183" y="4814"/>
                      <a:pt x="128" y="4557"/>
                      <a:pt x="244" y="4349"/>
                    </a:cubicBezTo>
                    <a:cubicBezTo>
                      <a:pt x="339" y="4170"/>
                      <a:pt x="558" y="4075"/>
                      <a:pt x="783" y="4075"/>
                    </a:cubicBezTo>
                    <a:cubicBezTo>
                      <a:pt x="821" y="4075"/>
                      <a:pt x="859" y="4078"/>
                      <a:pt x="897" y="4083"/>
                    </a:cubicBezTo>
                    <a:cubicBezTo>
                      <a:pt x="1164" y="4122"/>
                      <a:pt x="1413" y="4280"/>
                      <a:pt x="1662" y="4447"/>
                    </a:cubicBezTo>
                    <a:lnTo>
                      <a:pt x="1777" y="4524"/>
                    </a:lnTo>
                    <a:lnTo>
                      <a:pt x="1761" y="4386"/>
                    </a:lnTo>
                    <a:cubicBezTo>
                      <a:pt x="1759" y="4379"/>
                      <a:pt x="1758" y="4369"/>
                      <a:pt x="1757" y="4361"/>
                    </a:cubicBezTo>
                    <a:cubicBezTo>
                      <a:pt x="1611" y="3155"/>
                      <a:pt x="1471" y="2064"/>
                      <a:pt x="1364" y="1275"/>
                    </a:cubicBezTo>
                    <a:cubicBezTo>
                      <a:pt x="1311" y="899"/>
                      <a:pt x="1265" y="586"/>
                      <a:pt x="1230" y="341"/>
                    </a:cubicBezTo>
                    <a:cubicBezTo>
                      <a:pt x="1195" y="122"/>
                      <a:pt x="1173" y="1"/>
                      <a:pt x="1164" y="1"/>
                    </a:cubicBezTo>
                    <a:close/>
                  </a:path>
                </a:pathLst>
              </a:custGeom>
              <a:solidFill>
                <a:srgbClr val="9C505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0" name="Google Shape;2750;p59"/>
              <p:cNvSpPr/>
              <p:nvPr/>
            </p:nvSpPr>
            <p:spPr>
              <a:xfrm>
                <a:off x="1605525" y="2373350"/>
                <a:ext cx="209225" cy="35600"/>
              </a:xfrm>
              <a:custGeom>
                <a:avLst/>
                <a:gdLst/>
                <a:ahLst/>
                <a:cxnLst/>
                <a:rect l="l" t="t" r="r" b="b"/>
                <a:pathLst>
                  <a:path w="8369" h="1424" extrusionOk="0">
                    <a:moveTo>
                      <a:pt x="8361" y="1"/>
                    </a:moveTo>
                    <a:cubicBezTo>
                      <a:pt x="8342" y="1"/>
                      <a:pt x="8234" y="50"/>
                      <a:pt x="8053" y="141"/>
                    </a:cubicBezTo>
                    <a:cubicBezTo>
                      <a:pt x="7955" y="190"/>
                      <a:pt x="7836" y="249"/>
                      <a:pt x="7693" y="310"/>
                    </a:cubicBezTo>
                    <a:cubicBezTo>
                      <a:pt x="7552" y="372"/>
                      <a:pt x="7393" y="449"/>
                      <a:pt x="7210" y="517"/>
                    </a:cubicBezTo>
                    <a:cubicBezTo>
                      <a:pt x="6849" y="665"/>
                      <a:pt x="6409" y="812"/>
                      <a:pt x="5912" y="946"/>
                    </a:cubicBezTo>
                    <a:cubicBezTo>
                      <a:pt x="5662" y="1004"/>
                      <a:pt x="5400" y="1075"/>
                      <a:pt x="5124" y="1118"/>
                    </a:cubicBezTo>
                    <a:cubicBezTo>
                      <a:pt x="4850" y="1173"/>
                      <a:pt x="4562" y="1206"/>
                      <a:pt x="4267" y="1244"/>
                    </a:cubicBezTo>
                    <a:cubicBezTo>
                      <a:pt x="3971" y="1267"/>
                      <a:pt x="3682" y="1293"/>
                      <a:pt x="3402" y="1294"/>
                    </a:cubicBezTo>
                    <a:cubicBezTo>
                      <a:pt x="3323" y="1299"/>
                      <a:pt x="3245" y="1300"/>
                      <a:pt x="3167" y="1300"/>
                    </a:cubicBezTo>
                    <a:cubicBezTo>
                      <a:pt x="2971" y="1300"/>
                      <a:pt x="2779" y="1290"/>
                      <a:pt x="2595" y="1285"/>
                    </a:cubicBezTo>
                    <a:cubicBezTo>
                      <a:pt x="2082" y="1255"/>
                      <a:pt x="1621" y="1200"/>
                      <a:pt x="1238" y="1128"/>
                    </a:cubicBezTo>
                    <a:cubicBezTo>
                      <a:pt x="1045" y="1099"/>
                      <a:pt x="875" y="1055"/>
                      <a:pt x="722" y="1024"/>
                    </a:cubicBezTo>
                    <a:cubicBezTo>
                      <a:pt x="571" y="993"/>
                      <a:pt x="441" y="960"/>
                      <a:pt x="337" y="930"/>
                    </a:cubicBezTo>
                    <a:cubicBezTo>
                      <a:pt x="150" y="882"/>
                      <a:pt x="37" y="856"/>
                      <a:pt x="10" y="856"/>
                    </a:cubicBezTo>
                    <a:cubicBezTo>
                      <a:pt x="6" y="856"/>
                      <a:pt x="4" y="857"/>
                      <a:pt x="3" y="858"/>
                    </a:cubicBezTo>
                    <a:cubicBezTo>
                      <a:pt x="1" y="866"/>
                      <a:pt x="114" y="909"/>
                      <a:pt x="322" y="979"/>
                    </a:cubicBezTo>
                    <a:cubicBezTo>
                      <a:pt x="426" y="1015"/>
                      <a:pt x="554" y="1056"/>
                      <a:pt x="706" y="1093"/>
                    </a:cubicBezTo>
                    <a:cubicBezTo>
                      <a:pt x="857" y="1131"/>
                      <a:pt x="1027" y="1183"/>
                      <a:pt x="1221" y="1217"/>
                    </a:cubicBezTo>
                    <a:cubicBezTo>
                      <a:pt x="1605" y="1300"/>
                      <a:pt x="2070" y="1366"/>
                      <a:pt x="2589" y="1403"/>
                    </a:cubicBezTo>
                    <a:cubicBezTo>
                      <a:pt x="2790" y="1410"/>
                      <a:pt x="2999" y="1423"/>
                      <a:pt x="3215" y="1423"/>
                    </a:cubicBezTo>
                    <a:cubicBezTo>
                      <a:pt x="3277" y="1423"/>
                      <a:pt x="3341" y="1422"/>
                      <a:pt x="3405" y="1419"/>
                    </a:cubicBezTo>
                    <a:cubicBezTo>
                      <a:pt x="3688" y="1419"/>
                      <a:pt x="3981" y="1394"/>
                      <a:pt x="4280" y="1371"/>
                    </a:cubicBezTo>
                    <a:cubicBezTo>
                      <a:pt x="4579" y="1334"/>
                      <a:pt x="4869" y="1299"/>
                      <a:pt x="5147" y="1242"/>
                    </a:cubicBezTo>
                    <a:cubicBezTo>
                      <a:pt x="5426" y="1196"/>
                      <a:pt x="5691" y="1122"/>
                      <a:pt x="5943" y="1059"/>
                    </a:cubicBezTo>
                    <a:cubicBezTo>
                      <a:pt x="6443" y="917"/>
                      <a:pt x="6885" y="760"/>
                      <a:pt x="7244" y="600"/>
                    </a:cubicBezTo>
                    <a:cubicBezTo>
                      <a:pt x="7427" y="527"/>
                      <a:pt x="7584" y="442"/>
                      <a:pt x="7724" y="374"/>
                    </a:cubicBezTo>
                    <a:cubicBezTo>
                      <a:pt x="7865" y="307"/>
                      <a:pt x="7981" y="241"/>
                      <a:pt x="8077" y="185"/>
                    </a:cubicBezTo>
                    <a:cubicBezTo>
                      <a:pt x="8266" y="73"/>
                      <a:pt x="8368" y="9"/>
                      <a:pt x="8364" y="1"/>
                    </a:cubicBezTo>
                    <a:cubicBezTo>
                      <a:pt x="8363" y="1"/>
                      <a:pt x="8362" y="1"/>
                      <a:pt x="8361" y="1"/>
                    </a:cubicBezTo>
                    <a:close/>
                  </a:path>
                </a:pathLst>
              </a:custGeom>
              <a:solidFill>
                <a:srgbClr val="9C505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751" name="Google Shape;2751;p59"/>
          <p:cNvSpPr txBox="1"/>
          <p:nvPr/>
        </p:nvSpPr>
        <p:spPr>
          <a:xfrm>
            <a:off x="1085125" y="2321725"/>
            <a:ext cx="1779600" cy="4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rPr>
              <a:t>Emoción</a:t>
            </a:r>
            <a:endParaRPr sz="1800" b="1">
              <a:solidFill>
                <a:schemeClr val="dk1"/>
              </a:solidFill>
              <a:latin typeface="Lilita One"/>
              <a:ea typeface="Lilita One"/>
              <a:cs typeface="Lilita One"/>
              <a:sym typeface="Lilita One"/>
            </a:endParaRPr>
          </a:p>
        </p:txBody>
      </p:sp>
      <p:sp>
        <p:nvSpPr>
          <p:cNvPr id="2752" name="Google Shape;2752;p59"/>
          <p:cNvSpPr txBox="1"/>
          <p:nvPr/>
        </p:nvSpPr>
        <p:spPr>
          <a:xfrm>
            <a:off x="1032496" y="2857707"/>
            <a:ext cx="1918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Anotación de la sección de la cara para cada emoción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53" name="Google Shape;2753;p59"/>
          <p:cNvSpPr txBox="1"/>
          <p:nvPr/>
        </p:nvSpPr>
        <p:spPr>
          <a:xfrm>
            <a:off x="6331538" y="2321725"/>
            <a:ext cx="1670100" cy="4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rPr>
              <a:t>Modelado de ropa</a:t>
            </a:r>
            <a:endParaRPr sz="1800" b="1">
              <a:solidFill>
                <a:schemeClr val="dk1"/>
              </a:solidFill>
              <a:latin typeface="Lilita One"/>
              <a:ea typeface="Lilita One"/>
              <a:cs typeface="Lilita One"/>
              <a:sym typeface="Lilita One"/>
            </a:endParaRPr>
          </a:p>
        </p:txBody>
      </p:sp>
      <p:sp>
        <p:nvSpPr>
          <p:cNvPr id="2754" name="Google Shape;2754;p59"/>
          <p:cNvSpPr txBox="1"/>
          <p:nvPr/>
        </p:nvSpPr>
        <p:spPr>
          <a:xfrm>
            <a:off x="6207488" y="3214226"/>
            <a:ext cx="1918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Evaluación de clasificación de personas para pruebas (PCA, PRC, PRM)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755" name="Google Shape;2755;p59"/>
          <p:cNvCxnSpPr/>
          <p:nvPr/>
        </p:nvCxnSpPr>
        <p:spPr>
          <a:xfrm>
            <a:off x="2936525" y="2569825"/>
            <a:ext cx="1263900" cy="6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756" name="Google Shape;2756;p59"/>
          <p:cNvCxnSpPr>
            <a:stCxn id="2753" idx="1"/>
            <a:endCxn id="2721" idx="3"/>
          </p:cNvCxnSpPr>
          <p:nvPr/>
        </p:nvCxnSpPr>
        <p:spPr>
          <a:xfrm flipH="1">
            <a:off x="5406938" y="2569825"/>
            <a:ext cx="924600" cy="1345500"/>
          </a:xfrm>
          <a:prstGeom prst="bentConnector3">
            <a:avLst>
              <a:gd name="adj1" fmla="val 49995"/>
            </a:avLst>
          </a:prstGeom>
          <a:noFill/>
          <a:ln w="19050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2" name="Rectángulo 1">
            <a:extLst>
              <a:ext uri="{FF2B5EF4-FFF2-40B4-BE49-F238E27FC236}">
                <a16:creationId xmlns:a16="http://schemas.microsoft.com/office/drawing/2014/main" id="{05CCEAA1-3473-4ED9-CA24-EBB2196A399F}"/>
              </a:ext>
            </a:extLst>
          </p:cNvPr>
          <p:cNvSpPr/>
          <p:nvPr/>
        </p:nvSpPr>
        <p:spPr>
          <a:xfrm>
            <a:off x="4200425" y="2253012"/>
            <a:ext cx="800414" cy="829738"/>
          </a:xfrm>
          <a:prstGeom prst="rect">
            <a:avLst/>
          </a:prstGeom>
          <a:noFill/>
          <a:ln>
            <a:solidFill>
              <a:schemeClr val="accent1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9B046C8-D67D-F10F-4782-73CA54FE3E0B}"/>
              </a:ext>
            </a:extLst>
          </p:cNvPr>
          <p:cNvSpPr txBox="1"/>
          <p:nvPr/>
        </p:nvSpPr>
        <p:spPr>
          <a:xfrm>
            <a:off x="4202675" y="2023431"/>
            <a:ext cx="534208" cy="222421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accent1">
                <a:lumMod val="2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s-MX" sz="800"/>
              <a:t>Neutral</a:t>
            </a:r>
            <a:endParaRPr lang="es-ES" sz="800"/>
          </a:p>
        </p:txBody>
      </p:sp>
      <p:sp>
        <p:nvSpPr>
          <p:cNvPr id="3" name="Elipse 2">
            <a:extLst>
              <a:ext uri="{FF2B5EF4-FFF2-40B4-BE49-F238E27FC236}">
                <a16:creationId xmlns:a16="http://schemas.microsoft.com/office/drawing/2014/main" id="{40B38331-D7A7-7AE9-71B3-A5942B3C7004}"/>
              </a:ext>
            </a:extLst>
          </p:cNvPr>
          <p:cNvSpPr/>
          <p:nvPr/>
        </p:nvSpPr>
        <p:spPr>
          <a:xfrm>
            <a:off x="8373400" y="4603898"/>
            <a:ext cx="579214" cy="539602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b="1">
                <a:solidFill>
                  <a:schemeClr val="tx1"/>
                </a:solidFill>
              </a:rPr>
              <a:t>7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7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7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51" grpId="0"/>
      <p:bldP spid="2752" grpId="0"/>
      <p:bldP spid="2753" grpId="0"/>
      <p:bldP spid="2754" grpId="0"/>
      <p:bldP spid="2" grpId="0" animBg="1"/>
      <p:bldP spid="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2" name="Google Shape;2622;p57"/>
          <p:cNvSpPr txBox="1">
            <a:spLocks noGrp="1"/>
          </p:cNvSpPr>
          <p:nvPr>
            <p:ph type="title"/>
          </p:nvPr>
        </p:nvSpPr>
        <p:spPr>
          <a:xfrm>
            <a:off x="713250" y="197282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Entrenamiento</a:t>
            </a:r>
            <a:endParaRPr/>
          </a:p>
        </p:txBody>
      </p:sp>
      <p:pic>
        <p:nvPicPr>
          <p:cNvPr id="9" name="Imagen 8" descr="Teams&#10;&#10;Descripción generada automáticamente con confianza baja">
            <a:extLst>
              <a:ext uri="{FF2B5EF4-FFF2-40B4-BE49-F238E27FC236}">
                <a16:creationId xmlns:a16="http://schemas.microsoft.com/office/drawing/2014/main" id="{4FDC4028-B570-FCA6-4EE7-7446CE339D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160" r="29308" b="18139"/>
          <a:stretch/>
        </p:blipFill>
        <p:spPr>
          <a:xfrm>
            <a:off x="656222" y="1288030"/>
            <a:ext cx="3785364" cy="3658187"/>
          </a:xfrm>
          <a:prstGeom prst="rect">
            <a:avLst/>
          </a:prstGeom>
        </p:spPr>
      </p:pic>
      <p:pic>
        <p:nvPicPr>
          <p:cNvPr id="12" name="Imagen 11" descr="Teams&#10;&#10;Descripción generada automáticamente con confianza baja">
            <a:extLst>
              <a:ext uri="{FF2B5EF4-FFF2-40B4-BE49-F238E27FC236}">
                <a16:creationId xmlns:a16="http://schemas.microsoft.com/office/drawing/2014/main" id="{141D372D-8C41-C39B-9761-9B0B95CD6B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1545" t="2313" r="5989" b="2294"/>
          <a:stretch/>
        </p:blipFill>
        <p:spPr>
          <a:xfrm>
            <a:off x="4441586" y="1288031"/>
            <a:ext cx="637411" cy="3658186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3A0EB6F0-7189-1E83-A7BC-A096EE6579E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69" t="2837" r="48551"/>
          <a:stretch/>
        </p:blipFill>
        <p:spPr>
          <a:xfrm>
            <a:off x="6370990" y="141248"/>
            <a:ext cx="1976183" cy="2349602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7D918CE1-01CE-0F68-7C22-F0EA74B4528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000" t="2311"/>
          <a:stretch/>
        </p:blipFill>
        <p:spPr>
          <a:xfrm>
            <a:off x="6369978" y="2652651"/>
            <a:ext cx="1978206" cy="2349602"/>
          </a:xfrm>
          <a:prstGeom prst="rect">
            <a:avLst/>
          </a:prstGeom>
        </p:spPr>
      </p:pic>
      <p:sp>
        <p:nvSpPr>
          <p:cNvPr id="19" name="Google Shape;2752;p59">
            <a:extLst>
              <a:ext uri="{FF2B5EF4-FFF2-40B4-BE49-F238E27FC236}">
                <a16:creationId xmlns:a16="http://schemas.microsoft.com/office/drawing/2014/main" id="{0E001AC2-E4D3-618C-9BA6-6AC0A7ED9666}"/>
              </a:ext>
            </a:extLst>
          </p:cNvPr>
          <p:cNvSpPr txBox="1"/>
          <p:nvPr/>
        </p:nvSpPr>
        <p:spPr>
          <a:xfrm>
            <a:off x="796827" y="771366"/>
            <a:ext cx="2914338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algn="ct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Entrenamiento con 20 epochs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" name="Elipse 1">
            <a:extLst>
              <a:ext uri="{FF2B5EF4-FFF2-40B4-BE49-F238E27FC236}">
                <a16:creationId xmlns:a16="http://schemas.microsoft.com/office/drawing/2014/main" id="{9221E4B9-FF90-7720-DC86-62FABB2100EA}"/>
              </a:ext>
            </a:extLst>
          </p:cNvPr>
          <p:cNvSpPr/>
          <p:nvPr/>
        </p:nvSpPr>
        <p:spPr>
          <a:xfrm>
            <a:off x="8564786" y="4602636"/>
            <a:ext cx="579214" cy="539602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b="1">
                <a:solidFill>
                  <a:schemeClr val="tx1"/>
                </a:solidFill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618332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Emotions Flashcards XL by Slidesgo">
  <a:themeElements>
    <a:clrScheme name="Simple Light">
      <a:dk1>
        <a:srgbClr val="6B3F9E"/>
      </a:dk1>
      <a:lt1>
        <a:srgbClr val="FDD3A8"/>
      </a:lt1>
      <a:dk2>
        <a:srgbClr val="FFB566"/>
      </a:dk2>
      <a:lt2>
        <a:srgbClr val="FF9DB4"/>
      </a:lt2>
      <a:accent1>
        <a:srgbClr val="C4F4DE"/>
      </a:accent1>
      <a:accent2>
        <a:srgbClr val="FDD3A8"/>
      </a:accent2>
      <a:accent3>
        <a:srgbClr val="FFFFFF"/>
      </a:accent3>
      <a:accent4>
        <a:srgbClr val="6B3F9E"/>
      </a:accent4>
      <a:accent5>
        <a:srgbClr val="FFF5ED"/>
      </a:accent5>
      <a:accent6>
        <a:srgbClr val="FF9DB4"/>
      </a:accent6>
      <a:hlink>
        <a:srgbClr val="6B3F9E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765</Words>
  <Application>Microsoft Office PowerPoint</Application>
  <PresentationFormat>On-screen Show (16:9)</PresentationFormat>
  <Paragraphs>176</Paragraphs>
  <Slides>21</Slides>
  <Notes>20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Lato</vt:lpstr>
      <vt:lpstr>Lilita One</vt:lpstr>
      <vt:lpstr>Merriweather</vt:lpstr>
      <vt:lpstr>Roboto</vt:lpstr>
      <vt:lpstr>Emotions Flashcards XL by Slidesgo</vt:lpstr>
      <vt:lpstr>Proyecto Mimetista</vt:lpstr>
      <vt:lpstr>TABLA DE CONTENIDOS</vt:lpstr>
      <vt:lpstr>Contextualización</vt:lpstr>
      <vt:lpstr>Problemática a tratar</vt:lpstr>
      <vt:lpstr>Objetivos</vt:lpstr>
      <vt:lpstr>Metodología</vt:lpstr>
      <vt:lpstr>Conjunto de datos</vt:lpstr>
      <vt:lpstr>Anotación de imágenes de entrenamiento</vt:lpstr>
      <vt:lpstr>Entrenamiento</vt:lpstr>
      <vt:lpstr>Clasificación por colores</vt:lpstr>
      <vt:lpstr>COMPLETE THE SENTENCE</vt:lpstr>
      <vt:lpstr>COMPLETE THE SENTENCE</vt:lpstr>
      <vt:lpstr>COMPLETE THE SENTENCE</vt:lpstr>
      <vt:lpstr>Planteamiento general</vt:lpstr>
      <vt:lpstr>Resultados</vt:lpstr>
      <vt:lpstr>PCA(Happiness) </vt:lpstr>
      <vt:lpstr>PRC(Surprise) </vt:lpstr>
      <vt:lpstr>PRM(Anger) </vt:lpstr>
      <vt:lpstr>Video</vt:lpstr>
      <vt:lpstr>Conclusiones</vt:lpstr>
      <vt:lpstr>Conclusiones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Proyecto Mimetista</dc:title>
  <dc:creator>Olivia Navarrete</dc:creator>
  <cp:lastModifiedBy>Karina Ruiz Tron</cp:lastModifiedBy>
  <cp:revision>1</cp:revision>
  <dcterms:modified xsi:type="dcterms:W3CDTF">2024-06-13T07:23:41Z</dcterms:modified>
</cp:coreProperties>
</file>